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roprac\The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5339-B3B6-432F-9290-84D9EC6A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Head to Toe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2450E-F21A-4CA8-8C60-576DBADF2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</a:t>
            </a:r>
            <a:r>
              <a:rPr lang="en-IE" dirty="0" err="1"/>
              <a:t>dillon</a:t>
            </a:r>
            <a:r>
              <a:rPr lang="en-IE" dirty="0"/>
              <a:t> O </a:t>
            </a:r>
            <a:r>
              <a:rPr lang="en-IE" dirty="0" err="1"/>
              <a:t>callaghan</a:t>
            </a:r>
            <a:endParaRPr lang="en-IE" dirty="0"/>
          </a:p>
          <a:p>
            <a:r>
              <a:rPr lang="en-IE" b="1" dirty="0"/>
              <a:t>g00343054</a:t>
            </a:r>
          </a:p>
        </p:txBody>
      </p:sp>
    </p:spTree>
    <p:extLst>
      <p:ext uri="{BB962C8B-B14F-4D97-AF65-F5344CB8AC3E}">
        <p14:creationId xmlns:p14="http://schemas.microsoft.com/office/powerpoint/2010/main" val="189792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3F32-0CF0-402F-8EF6-BE17A43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4EEB-CDD5-483D-86BE-B2CFC783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My client owns a business that offers reflexology and polarity therapy to her clients.  The business ‘Head to Toe’ is based in </a:t>
            </a:r>
            <a:r>
              <a:rPr lang="en-IE" dirty="0" err="1"/>
              <a:t>Furbo</a:t>
            </a:r>
            <a:r>
              <a:rPr lang="en-IE" dirty="0"/>
              <a:t>, a 20 minute drive from the Galway City Centre.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AF89B-6FBD-4F22-A5F4-F9855A20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55" y="2819399"/>
            <a:ext cx="2646945" cy="26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1EED-C896-4FC0-8359-B8F5DCDA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clients requisites for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B764-193B-44A8-9BF0-3DE6E5B0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/>
              <a:t>The client asked:</a:t>
            </a:r>
          </a:p>
          <a:p>
            <a:r>
              <a:rPr lang="en-IE" dirty="0"/>
              <a:t>That her website should be easy to use and navigate.</a:t>
            </a:r>
          </a:p>
          <a:p>
            <a:r>
              <a:rPr lang="en-IE" dirty="0"/>
              <a:t>That her website will be informative</a:t>
            </a:r>
          </a:p>
          <a:p>
            <a:r>
              <a:rPr lang="en-IE" dirty="0"/>
              <a:t>That her website appeals both to men and women.</a:t>
            </a:r>
          </a:p>
          <a:p>
            <a:r>
              <a:rPr lang="en-IE" dirty="0"/>
              <a:t>That I create a new appropriate logo for her business.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804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BC2F-E0E1-43FE-AB76-37A8724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B290-5E9A-4A92-9497-5B831836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client does not want to have her website hosted until it is finished.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 plan to use AWS to host the website.</a:t>
            </a:r>
          </a:p>
        </p:txBody>
      </p:sp>
    </p:spTree>
    <p:extLst>
      <p:ext uri="{BB962C8B-B14F-4D97-AF65-F5344CB8AC3E}">
        <p14:creationId xmlns:p14="http://schemas.microsoft.com/office/powerpoint/2010/main" val="48547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336-AB99-40CE-A2B4-80BC8511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7EB8-1315-442F-8AAF-66ABD346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58378"/>
            <a:ext cx="4645152" cy="801943"/>
          </a:xfrm>
        </p:spPr>
        <p:txBody>
          <a:bodyPr/>
          <a:lstStyle/>
          <a:p>
            <a:r>
              <a:rPr lang="en-IE" dirty="0"/>
              <a:t>Logo options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30ABC6-AA27-491B-AB55-83BF64AC2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493" y="2615938"/>
            <a:ext cx="1651983" cy="16519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5D78-343B-4872-B9DF-DAF417074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Logo choice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639868-A469-4F82-8D3F-9929E50E03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932176" y="3441999"/>
            <a:ext cx="1651983" cy="1651983"/>
          </a:xfrm>
        </p:spPr>
      </p:pic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44541DA-CAE0-4E8A-9938-E18B14F8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58" y="4842861"/>
            <a:ext cx="1552865" cy="825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ECBDCA-3572-4A65-ACF7-41269D875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18" y="2987761"/>
            <a:ext cx="2419362" cy="24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FAC5-C33C-4AD5-82F0-D0C0035A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2F82-AB7E-4099-A9C9-B0564BA1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client was happy to follow the colour scheme of the creamy blue and green from the logo.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EDF38-F19E-4D8C-B383-7EF347A4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0" y="30403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F84C-DD50-4479-ACAF-13482387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is the protype..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F5E0-78CD-4253-8F85-7D4A970A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hlinkClick r:id="rId2" action="ppaction://hlinkfile"/>
              </a:rPr>
              <a:t>Website Link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81341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157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Head to Toe prototype </vt:lpstr>
      <vt:lpstr>My client</vt:lpstr>
      <vt:lpstr>The clients requisites for the website</vt:lpstr>
      <vt:lpstr>Hosting</vt:lpstr>
      <vt:lpstr>The Logo</vt:lpstr>
      <vt:lpstr>The colour scheme</vt:lpstr>
      <vt:lpstr>This is the protype..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to Toe prototype</dc:title>
  <dc:creator>DILLON O CALLAGHAN - STUDENT</dc:creator>
  <cp:lastModifiedBy>DILLON O CALLAGHAN - STUDENT</cp:lastModifiedBy>
  <cp:revision>4</cp:revision>
  <dcterms:created xsi:type="dcterms:W3CDTF">2019-02-27T00:28:37Z</dcterms:created>
  <dcterms:modified xsi:type="dcterms:W3CDTF">2019-02-27T01:03:55Z</dcterms:modified>
</cp:coreProperties>
</file>