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3" r:id="rId4"/>
    <p:sldId id="257" r:id="rId5"/>
    <p:sldId id="259" r:id="rId6"/>
    <p:sldId id="264" r:id="rId7"/>
    <p:sldId id="260" r:id="rId8"/>
    <p:sldId id="266" r:id="rId9"/>
    <p:sldId id="267" r:id="rId10"/>
    <p:sldId id="265" r:id="rId11"/>
    <p:sldId id="261" r:id="rId12"/>
    <p:sldId id="269" r:id="rId13"/>
    <p:sldId id="270" r:id="rId14"/>
    <p:sldId id="271" r:id="rId15"/>
    <p:sldId id="262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102A-4E6E-5EF1-17EA-0DF676D66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8F925-65D4-2868-1323-E493B7E0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9F759-A701-71C0-D482-5B682D98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157A-F8E0-B2D6-2AA6-7A71DDF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CE351-6238-3848-C1C8-FBD4E51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55BA-4639-2E71-A9A7-E6CAAC11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EDE02-D5B3-17DD-833C-36F68B6F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83EC-8BDF-6B60-20C6-0D74F24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5F3A-DD9E-5EE9-5B31-C837369B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8318-CDB1-78AD-EAC5-F7251CB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3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FB59F-EC1B-AE7D-D200-4CA6DAED3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8E6B4-B6DD-ABE1-5914-B83D7F0F3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7FEA-D770-AB8A-FEA2-E7D5C54D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7C43-0ACF-5894-3E49-A7AEDB63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CD49-AACB-D3AF-2A0A-A90F8C79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7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283A7A-4C73-A1F8-47BC-F89899355C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19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BCD3-3ABD-7EB3-C5E1-B9641AD5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8E38-3415-2CAF-A139-90E8A4E3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E811-82CE-C331-2BDD-8ED766E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5179-DA11-DD62-ADD7-B6738AD9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11AD-8CFF-9E12-25C5-D8937984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52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194E-11E1-7327-B446-85F201DD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5BA2-C213-B4C9-0C91-34C1C924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6F8A-E066-357A-C719-9025B8D9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F29A-1F91-7C29-8E91-86FD1D76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CC26-72F3-6EDD-3969-DEE52A20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3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96F6-5B86-072B-0C84-D5145808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DFBA-F194-8581-8CBF-45F4A0FA8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EE04-9252-2353-3DE6-0710E937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AAB3E-1DC0-DA97-6137-AE59E72B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2EC3-1556-B9FB-074E-D6380A0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1650E-ACA5-ED98-B7E9-5FA6535C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677A-0E9A-194C-E5D9-8BA16747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E665-2356-0D5D-2969-99981678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B8E35-08B2-0849-7E8C-3BD057525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98DD8-409A-7D14-A902-9C42AC8AE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554F0-220C-14FC-E763-76319B212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B4E1D-88CA-7E5D-A5B0-B68F6DEC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3B818-693A-CE6C-54EB-6C16B532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394D4-C9AF-7E48-A3BE-3FABCA63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7A4F-E887-D4E5-7DB2-0A273221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B7CE6-621E-07EA-A646-FB93CAF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13FA4-41BC-616E-E822-70C6EDF7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6F48B-B588-E9F9-CC02-A509B293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C7E2B-5520-DFC2-2217-40406BFA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B71F9-5690-7C58-A6EC-C2619332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4A13A-1EF2-9742-7B26-889653F2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5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A59A-BFBE-347D-7643-EA514A3F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6E23-6A59-EC8D-8E1F-29A70F19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6207B-F515-F03B-2733-B058A80BD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AEBF9-75F5-27D1-7939-69680853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EF4C-B7C4-DC93-00D8-3BA7C083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1DBB-23A5-D62A-304F-0D8419DF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36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8067-1143-890E-B887-39FF49E8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D163D-FA3D-27CA-1E33-4522D492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A0AF-2007-3524-A231-11FD8F7F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76153-B791-7182-86AD-72A84087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3546-9716-27DF-1D4A-3F63E6F2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D06FE-DCE3-CC11-6F0F-A2F142F7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01660-3E3F-9E62-1A0A-FC67C093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D2FB4-9AE0-905F-869E-E24A4171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55A1-ABEE-78C1-8D43-DA0A5290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48BB-15E6-4ABD-A7F9-AEFC5E001B5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B4CF-67DC-3A21-8E65-A5D10767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18FE-D62C-BB64-8AC8-E29574DD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3EF8-26AF-49FF-958F-42FC2B23D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m.com/em-match-advice-covid-19-residency-application-season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workstation-desktop-149257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Co-Victory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Raju, S.K Rajesh, Manish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F39EF75-1A75-DB5F-36BC-C5C682B937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DA4B-FDA1-979F-9B8E-ADD82FC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Budget Allocation: Costs, Resource Planning, Funding Sources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83712-E3C7-27A3-DB78-CD6AC72AE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Budget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3B37F-00AF-8755-1D32-703F5BE0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8" y="2537496"/>
            <a:ext cx="5463761" cy="883256"/>
          </a:xfrm>
        </p:spPr>
        <p:txBody>
          <a:bodyPr/>
          <a:lstStyle/>
          <a:p>
            <a:pPr algn="just"/>
            <a:r>
              <a:rPr lang="en-US" dirty="0"/>
              <a:t>Segmenting the budget into different categories, including development, maintenance, marketing, and contingency funds.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BCC6E-F638-86EA-2016-EE4D0B8D443F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60664" y="4806151"/>
            <a:ext cx="5157787" cy="593840"/>
          </a:xfrm>
        </p:spPr>
        <p:txBody>
          <a:bodyPr/>
          <a:lstStyle/>
          <a:p>
            <a:r>
              <a:rPr lang="en-IN" dirty="0"/>
              <a:t>Funding Options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D98855-008F-BF8E-E81A-0815D856A7B6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960663" y="5427828"/>
            <a:ext cx="5463759" cy="883256"/>
          </a:xfrm>
        </p:spPr>
        <p:txBody>
          <a:bodyPr/>
          <a:lstStyle/>
          <a:p>
            <a:pPr algn="just"/>
            <a:r>
              <a:rPr lang="en-US" dirty="0"/>
              <a:t>Exploring various funding sources, including public grants, private partnerships, and crowdfunding initiatives, to support the project.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BF8018-4FA0-5682-D55A-FC880E958D0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298649"/>
            <a:ext cx="5157787" cy="593840"/>
          </a:xfrm>
        </p:spPr>
        <p:txBody>
          <a:bodyPr/>
          <a:lstStyle/>
          <a:p>
            <a:r>
              <a:rPr lang="en-IN" dirty="0"/>
              <a:t>Resource Allocation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F0C87C-7AD8-C501-AA2A-A0E7F828A2BE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6" y="4011802"/>
            <a:ext cx="5463760" cy="883256"/>
          </a:xfrm>
        </p:spPr>
        <p:txBody>
          <a:bodyPr/>
          <a:lstStyle/>
          <a:p>
            <a:pPr algn="just"/>
            <a:r>
              <a:rPr lang="en-US" dirty="0"/>
              <a:t>Allocating resources effectively to ensure the successful development, operation, and maintenance of the COVID-19 Website Project.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86CA8-9014-57DD-47F1-FAFB76270D3E}"/>
              </a:ext>
            </a:extLst>
          </p:cNvPr>
          <p:cNvSpPr txBox="1"/>
          <p:nvPr/>
        </p:nvSpPr>
        <p:spPr>
          <a:xfrm>
            <a:off x="960665" y="1547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Budget Breakdown, Resource Allocation, Funding Options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64C78BE-AADF-4B37-BD87-76FAC3C9B2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" b="3483"/>
          <a:stretch>
            <a:fillRect/>
          </a:stretch>
        </p:blipFill>
        <p:spPr>
          <a:xfrm>
            <a:off x="6962775" y="2371725"/>
            <a:ext cx="4619625" cy="2790825"/>
          </a:xfrm>
        </p:spPr>
      </p:pic>
    </p:spTree>
    <p:extLst>
      <p:ext uri="{BB962C8B-B14F-4D97-AF65-F5344CB8AC3E}">
        <p14:creationId xmlns:p14="http://schemas.microsoft.com/office/powerpoint/2010/main" val="423793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AC57-6FD5-9FA1-95D1-CDFD0BF0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WOW FACTOR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8141D-6504-474A-2282-C40512DA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33299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It is easy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Multi users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user experience in navigating pandemic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website stands out as a beacon of innovation and solidarity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face the challenges of COVID-19 with resilience and the WOW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easily update data view </a:t>
            </a:r>
            <a:endParaRPr lang="en-IN" sz="18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360ECF6-AD5D-F53C-A003-A0894315D6A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227" b="18227"/>
          <a:stretch>
            <a:fillRect/>
          </a:stretch>
        </p:blipFill>
        <p:spPr>
          <a:xfrm>
            <a:off x="6292850" y="2815771"/>
            <a:ext cx="5156200" cy="2432504"/>
          </a:xfrm>
        </p:spPr>
      </p:pic>
    </p:spTree>
    <p:extLst>
      <p:ext uri="{BB962C8B-B14F-4D97-AF65-F5344CB8AC3E}">
        <p14:creationId xmlns:p14="http://schemas.microsoft.com/office/powerpoint/2010/main" val="161386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790F-D2BD-4C42-72C5-80BAD109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dirty="0">
                <a:solidFill>
                  <a:srgbClr val="000000"/>
                </a:solidFill>
                <a:effectLst/>
                <a:latin typeface="Calibri (Body)"/>
              </a:rPr>
              <a:t>MODELING</a:t>
            </a:r>
            <a:endParaRPr lang="en-IN" dirty="0">
              <a:latin typeface="Calibri (Body)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2CF571-AE88-FBBA-94D5-552AA975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5" y="1901371"/>
            <a:ext cx="9855200" cy="41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0EF365A-4898-E85B-5C92-BB772179B83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717" b="13717"/>
          <a:stretch>
            <a:fillRect/>
          </a:stretch>
        </p:blipFill>
        <p:spPr>
          <a:xfrm>
            <a:off x="857250" y="1958009"/>
            <a:ext cx="10725150" cy="414461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CF488-2644-BE44-FF43-E0FCC6FA86EA}"/>
              </a:ext>
            </a:extLst>
          </p:cNvPr>
          <p:cNvSpPr txBox="1"/>
          <p:nvPr/>
        </p:nvSpPr>
        <p:spPr>
          <a:xfrm>
            <a:off x="857250" y="540891"/>
            <a:ext cx="60976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0F5223-E261-15C6-1183-325F6CBD9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13" y="2156791"/>
            <a:ext cx="4509013" cy="23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2866-B68E-5B93-BA05-83C0F31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Key Learnings, Future Roadmap, 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19B6-0249-67FC-FBFC-578581C12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2D5A8-98A6-3FED-E211-78613C08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5325833" cy="7029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Reflecting on challenges, successes, and experiences to derive meaningful Insights and valuable lessons for future endeavors.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979B1-37B4-0765-0C41-FBBD44F0169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60665" y="3234060"/>
            <a:ext cx="5157787" cy="593840"/>
          </a:xfrm>
        </p:spPr>
        <p:txBody>
          <a:bodyPr/>
          <a:lstStyle/>
          <a:p>
            <a:r>
              <a:rPr lang="en-IN" dirty="0"/>
              <a:t>Strategic 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82B930-12F2-61D2-3211-D822C959FCE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960664" y="3950684"/>
            <a:ext cx="5325835" cy="7029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Outlining a strategic madmap and direction for the future development, growth. and continuous improvement of the COVID-19 Website Project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FAD34-9422-D997-977E-5356B887A2F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D22857-DE9E-C724-632C-99F4818ADEB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5" y="5495944"/>
            <a:ext cx="5325833" cy="7029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Presenting actionable recommendations and initiatives to drive progress, innovation, and the sustained impact of the project.</a:t>
            </a:r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9460A1B-ABE6-4BD6-FE95-AC0A3FBFC42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>
          <a:xfrm>
            <a:off x="7056665" y="2400300"/>
            <a:ext cx="4525735" cy="279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3ACADD-806E-1756-6115-D83E34D3BC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57DEE-9583-AF89-23E4-FDDA821FDD1B}"/>
              </a:ext>
            </a:extLst>
          </p:cNvPr>
          <p:cNvSpPr txBox="1"/>
          <p:nvPr/>
        </p:nvSpPr>
        <p:spPr>
          <a:xfrm>
            <a:off x="960665" y="14991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Lessons Learned, Strategic Direction, Next Steps</a:t>
            </a:r>
          </a:p>
        </p:txBody>
      </p:sp>
    </p:spTree>
    <p:extLst>
      <p:ext uri="{BB962C8B-B14F-4D97-AF65-F5344CB8AC3E}">
        <p14:creationId xmlns:p14="http://schemas.microsoft.com/office/powerpoint/2010/main" val="387006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A973-E21C-F608-DCFB-1E84131F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OUR TEAM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EB5C04A-2404-19E0-30E9-99A865034D8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/>
        </p:blipFill>
        <p:spPr>
          <a:xfrm>
            <a:off x="1114917" y="1904661"/>
            <a:ext cx="2746354" cy="27463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A6ABC-3299-F1EB-02E4-BD934E64087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 dirty="0"/>
              <a:t>MANISH PATEL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19517-28AA-44E0-547C-9F49E81365D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1041017"/>
          </a:xfrm>
        </p:spPr>
        <p:txBody>
          <a:bodyPr>
            <a:noAutofit/>
          </a:bodyPr>
          <a:lstStyle/>
          <a:p>
            <a:r>
              <a:rPr lang="en-US" dirty="0"/>
              <a:t>Student of NSTI Howrah, ​Dasnagar​​</a:t>
            </a:r>
          </a:p>
          <a:p>
            <a:r>
              <a:rPr lang="en-US" dirty="0"/>
              <a:t>ADIT-IBM​​</a:t>
            </a:r>
          </a:p>
          <a:p>
            <a:r>
              <a:rPr lang="en-US" dirty="0"/>
              <a:t>Roll No.- 321​</a:t>
            </a:r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0863A97-F5D9-DD46-2603-F2F97E33D7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208"/>
          <a:stretch>
            <a:fillRect/>
          </a:stretch>
        </p:blipFill>
        <p:spPr>
          <a:xfrm>
            <a:off x="8331200" y="1857375"/>
            <a:ext cx="2746375" cy="27463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BD14B-3644-460C-831A-188827CA58F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 dirty="0"/>
              <a:t>S.K RAJESH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6FD7C5-7917-AC68-62EF-2BB1F3A103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1041017"/>
          </a:xfrm>
        </p:spPr>
        <p:txBody>
          <a:bodyPr>
            <a:noAutofit/>
          </a:bodyPr>
          <a:lstStyle/>
          <a:p>
            <a:r>
              <a:rPr lang="en-US" dirty="0"/>
              <a:t>Student of NSTI Howrah, ​Dasnagar​​</a:t>
            </a:r>
          </a:p>
          <a:p>
            <a:r>
              <a:rPr lang="en-US" dirty="0"/>
              <a:t>ADIT-IBM​​</a:t>
            </a:r>
          </a:p>
          <a:p>
            <a:r>
              <a:rPr lang="en-US" dirty="0"/>
              <a:t>Roll No.- 321​</a:t>
            </a:r>
            <a:endParaRPr lang="en-IN" dirty="0"/>
          </a:p>
          <a:p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6BE7999-32FF-260B-78C4-F8C81CFBC4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t="12454" b="12454"/>
          <a:stretch/>
        </p:blipFill>
        <p:spPr>
          <a:xfrm>
            <a:off x="4722822" y="1831529"/>
            <a:ext cx="2746354" cy="274635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F6C833-BF74-621F-8BB1-3803CD3A8116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IN" dirty="0"/>
              <a:t>RAJU KUMAR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772CDD-D604-B892-C794-046CDB66E98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1041018"/>
          </a:xfrm>
        </p:spPr>
        <p:txBody>
          <a:bodyPr>
            <a:noAutofit/>
          </a:bodyPr>
          <a:lstStyle/>
          <a:p>
            <a:r>
              <a:rPr lang="en-US" dirty="0"/>
              <a:t>Student of NSTI Howrah, ​Dasnagar​​</a:t>
            </a:r>
          </a:p>
          <a:p>
            <a:r>
              <a:rPr lang="en-US" dirty="0"/>
              <a:t>ADIT-IBM​​</a:t>
            </a:r>
          </a:p>
          <a:p>
            <a:r>
              <a:rPr lang="en-US" dirty="0"/>
              <a:t>Roll No.- 330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154E04-39C3-57FA-E904-AEA337EFE7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39138" y="6538913"/>
            <a:ext cx="3243262" cy="239574"/>
          </a:xfrm>
        </p:spPr>
        <p:txBody>
          <a:bodyPr/>
          <a:lstStyle/>
          <a:p>
            <a:r>
              <a:rPr lang="en-IN" sz="1400" dirty="0"/>
              <a:t>TEAME &gt; Co-Victory</a:t>
            </a:r>
          </a:p>
        </p:txBody>
      </p:sp>
    </p:spTree>
    <p:extLst>
      <p:ext uri="{BB962C8B-B14F-4D97-AF65-F5344CB8AC3E}">
        <p14:creationId xmlns:p14="http://schemas.microsoft.com/office/powerpoint/2010/main" val="225371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1E196-5F09-E969-E94F-4540AD217A3E}"/>
              </a:ext>
            </a:extLst>
          </p:cNvPr>
          <p:cNvSpPr txBox="1"/>
          <p:nvPr/>
        </p:nvSpPr>
        <p:spPr>
          <a:xfrm>
            <a:off x="4695825" y="27813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40786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93F5-FC05-C29C-79CC-79E3AABB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Agenda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46EC40-E2EE-A280-863F-61EA51C6450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1594022"/>
            <a:ext cx="10252766" cy="460488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Website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Content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Case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Features and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Impact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Budget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Wow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 (Body)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Meet 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23A2F8A-09AA-F3DA-3E01-807F8D9DA1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07495" y="6324186"/>
            <a:ext cx="3243262" cy="340553"/>
          </a:xfrm>
        </p:spPr>
        <p:txBody>
          <a:bodyPr/>
          <a:lstStyle/>
          <a:p>
            <a:r>
              <a:rPr lang="en-IN" sz="1400" dirty="0"/>
              <a:t>TEAME &gt; Co-Victory</a:t>
            </a:r>
          </a:p>
        </p:txBody>
      </p:sp>
    </p:spTree>
    <p:extLst>
      <p:ext uri="{BB962C8B-B14F-4D97-AF65-F5344CB8AC3E}">
        <p14:creationId xmlns:p14="http://schemas.microsoft.com/office/powerpoint/2010/main" val="32788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55F5-D34E-883E-02FC-44D75EA8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84BDB-206F-D082-8A78-5C8BB73F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290481"/>
            <a:ext cx="5157787" cy="593840"/>
          </a:xfrm>
        </p:spPr>
        <p:txBody>
          <a:bodyPr>
            <a:normAutofit/>
          </a:bodyPr>
          <a:lstStyle/>
          <a:p>
            <a:r>
              <a:rPr lang="en-IN" sz="2400" dirty="0"/>
              <a:t>Objectives, Importance, 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03A4A-EEF0-6488-351E-FA2C7765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1900989"/>
            <a:ext cx="5157786" cy="1024036"/>
          </a:xfrm>
        </p:spPr>
        <p:txBody>
          <a:bodyPr>
            <a:noAutofit/>
          </a:bodyPr>
          <a:lstStyle/>
          <a:p>
            <a:r>
              <a:rPr lang="en-US" sz="1800" dirty="0"/>
              <a:t>Objectives: Creating a centralized platform for accurate COVID-19 information and resources, promoting public awareness and preventive measures.</a:t>
            </a: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676095-42FF-5C7E-9176-5581005B974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960665" y="3331617"/>
            <a:ext cx="5157786" cy="1230484"/>
          </a:xfrm>
        </p:spPr>
        <p:txBody>
          <a:bodyPr>
            <a:normAutofit/>
          </a:bodyPr>
          <a:lstStyle/>
          <a:p>
            <a:r>
              <a:rPr lang="en-US" sz="1800" dirty="0"/>
              <a:t>Importance: Addressing the critical need forrellable and up-to-date COVID-19 information, fostering community support, and facilitating access to essential resources</a:t>
            </a:r>
            <a:endParaRPr lang="en-IN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B0145-976D-90DF-10D1-D898615636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4957012"/>
            <a:ext cx="5157786" cy="1230484"/>
          </a:xfrm>
        </p:spPr>
        <p:txBody>
          <a:bodyPr>
            <a:normAutofit/>
          </a:bodyPr>
          <a:lstStyle/>
          <a:p>
            <a:r>
              <a:rPr lang="en-US" sz="1800" dirty="0"/>
              <a:t>Challenges: Navigating through misinformation, ensuring data credibility, and maintaining relevance amidst evolving pandemic dynamics</a:t>
            </a:r>
            <a:endParaRPr lang="en-IN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5A01B2-A07D-F915-9674-780B3B95C6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0C48A94-63CE-798C-42DF-48E08DAAEFD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4" r="22024"/>
          <a:stretch>
            <a:fillRect/>
          </a:stretch>
        </p:blipFill>
        <p:spPr>
          <a:xfrm>
            <a:off x="6637564" y="2367643"/>
            <a:ext cx="459377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708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4B99-4CE7-5228-85F3-CF3A45D0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951271"/>
          </a:xfrm>
        </p:spPr>
        <p:txBody>
          <a:bodyPr>
            <a:normAutofit fontScale="90000"/>
          </a:bodyPr>
          <a:lstStyle/>
          <a:p>
            <a:r>
              <a:rPr lang="en-IN" dirty="0"/>
              <a:t>Website Design: User Interface, Layout, 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4488-0F84-C499-A7EA-A2D1F7B5013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61997" y="3179966"/>
            <a:ext cx="3452196" cy="593840"/>
          </a:xfrm>
        </p:spPr>
        <p:txBody>
          <a:bodyPr/>
          <a:lstStyle/>
          <a:p>
            <a:r>
              <a:rPr lang="en-IN" dirty="0"/>
              <a:t>User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D9970-5496-8C85-4700-60A97CB16FF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61996" y="3826398"/>
            <a:ext cx="4495801" cy="8306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Focusing on intuitive and user-friendly design, prioritizing ease of access, readability, and interactive elements for enhanced engagement.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0F233-E01A-EC18-C58A-4FFDA7A91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1997" y="4616389"/>
            <a:ext cx="3452196" cy="593840"/>
          </a:xfrm>
        </p:spPr>
        <p:txBody>
          <a:bodyPr/>
          <a:lstStyle/>
          <a:p>
            <a:r>
              <a:rPr lang="en-IN" dirty="0"/>
              <a:t>Information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27AA2-1A9F-0125-4CDF-A23BE1721FF3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61998" y="5169581"/>
            <a:ext cx="4495801" cy="83063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Organizing content and resources in a coherent and logical manner, facilitating efficient navigation and seamless access to relevant information.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E76B10-A236-DBE5-941F-E85FAB64BFE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1755487"/>
            <a:ext cx="3452196" cy="593840"/>
          </a:xfrm>
        </p:spPr>
        <p:txBody>
          <a:bodyPr/>
          <a:lstStyle/>
          <a:p>
            <a:r>
              <a:rPr lang="en-US" dirty="0"/>
              <a:t>Responsive Design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669768-7799-1105-0CA3-9AA0A7A4161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02482" y="2349327"/>
            <a:ext cx="4495798" cy="8306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Ensuring an optimal viewing experience across various devices, providing easy access to COVID-19 information and resources.</a:t>
            </a:r>
            <a:endParaRPr lang="en-IN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9E712E5-4100-83D0-1B1C-A6631DBD9D23}"/>
              </a:ext>
            </a:extLst>
          </p:cNvPr>
          <p:cNvSpPr txBox="1">
            <a:spLocks/>
          </p:cNvSpPr>
          <p:nvPr/>
        </p:nvSpPr>
        <p:spPr>
          <a:xfrm>
            <a:off x="761997" y="974273"/>
            <a:ext cx="6749147" cy="593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Responsive Design, User Experience, Information Architecture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DA10D4C-892A-9116-D4D0-8CA5F5F0AB3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" r="7845"/>
          <a:stretch>
            <a:fillRect/>
          </a:stretch>
        </p:blipFill>
        <p:spPr>
          <a:xfrm>
            <a:off x="6270172" y="2694743"/>
            <a:ext cx="4808765" cy="2890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477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3856-C2B3-B51F-253A-0489C771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3537"/>
            <a:ext cx="11620500" cy="1230485"/>
          </a:xfrm>
        </p:spPr>
        <p:txBody>
          <a:bodyPr>
            <a:normAutofit fontScale="90000"/>
          </a:bodyPr>
          <a:lstStyle/>
          <a:p>
            <a:r>
              <a:rPr lang="fr-FR" dirty="0"/>
              <a:t>Content Strategy: Informational Content, Updates, Resources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9C989-2DC4-848C-2818-8C6E2CFE5FA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61995" y="3322230"/>
            <a:ext cx="3452196" cy="593840"/>
          </a:xfrm>
        </p:spPr>
        <p:txBody>
          <a:bodyPr/>
          <a:lstStyle/>
          <a:p>
            <a:pPr algn="l"/>
            <a:r>
              <a:rPr lang="en-IN" dirty="0"/>
              <a:t>Timeliness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4FA42-718E-F55F-9852-AF733F684CD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61994" y="3877970"/>
            <a:ext cx="4029079" cy="8306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Providing real-time updates and insights, ensuring that the information is current, accurate, and aligns with the evolving situation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71ED6A-CA1F-F49D-E805-DB882CBCA72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1994" y="4661352"/>
            <a:ext cx="3452196" cy="593840"/>
          </a:xfrm>
        </p:spPr>
        <p:txBody>
          <a:bodyPr/>
          <a:lstStyle/>
          <a:p>
            <a:pPr algn="l"/>
            <a:r>
              <a:rPr lang="en-IN" dirty="0"/>
              <a:t>Credibility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4BD3AE-F878-EEC4-0493-0A5F29BC8AB9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61994" y="5331279"/>
            <a:ext cx="4029080" cy="8306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Ensuring that all content and resources provided on the website are from reputable sources and undergo through verification processes.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3B1438-FB79-A49F-B962-05EABC126AD3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5" y="1821664"/>
            <a:ext cx="3452196" cy="593840"/>
          </a:xfrm>
        </p:spPr>
        <p:txBody>
          <a:bodyPr/>
          <a:lstStyle/>
          <a:p>
            <a:pPr algn="l"/>
            <a:r>
              <a:rPr lang="en-IN" dirty="0"/>
              <a:t>Content Relevance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B200FB-8429-104C-5DA6-01755F53B79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5" y="2500748"/>
            <a:ext cx="4029078" cy="8306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Curating content that directly addresses GOVID-19-related cancerns, ensuring the information is pertinent and valuable to the audience.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5CEAD4-052C-8E64-5EF3-5D804D7B833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7A79D-F292-838E-DFFA-8684E4DE78DE}"/>
              </a:ext>
            </a:extLst>
          </p:cNvPr>
          <p:cNvSpPr txBox="1"/>
          <p:nvPr/>
        </p:nvSpPr>
        <p:spPr>
          <a:xfrm>
            <a:off x="761995" y="152853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Content Relevance, Timeliness, Credibility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5A3DFB-9F0B-17F6-DB31-2AA67975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7875"/>
            <a:ext cx="5038725" cy="3207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39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9E77-2B1E-7C4B-D479-57916768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Studies: Successful Implementation Examples, 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A880-E8AD-985E-3233-C394A89FA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2BD59-464E-0BCC-9B60-3EBE584C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525860" cy="883256"/>
          </a:xfrm>
        </p:spPr>
        <p:txBody>
          <a:bodyPr/>
          <a:lstStyle/>
          <a:p>
            <a:pPr algn="just"/>
            <a:r>
              <a:rPr lang="en-US" dirty="0"/>
              <a:t>Exploring successful strategies and practices implemented in other similar projects to learn and incorporate them into the COVID-19 Website Project.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48C960-878F-1473-F806-10439D80EC8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38213" y="3100252"/>
            <a:ext cx="5157787" cy="593840"/>
          </a:xfrm>
        </p:spPr>
        <p:txBody>
          <a:bodyPr/>
          <a:lstStyle/>
          <a:p>
            <a:r>
              <a:rPr lang="en-IN" dirty="0"/>
              <a:t>Success Stories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C94757-75C9-03EF-D0DE-8B2CFF75035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960664" y="3736091"/>
            <a:ext cx="5525859" cy="883256"/>
          </a:xfrm>
        </p:spPr>
        <p:txBody>
          <a:bodyPr/>
          <a:lstStyle/>
          <a:p>
            <a:pPr algn="just"/>
            <a:r>
              <a:rPr lang="en-US" dirty="0"/>
              <a:t>Showcasing successful case studies and projects to highlight effective approaches and provide inspiration for the COVID-19 Website Project.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6B05E5-5890-732C-5757-3654E896CBB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38213" y="4679410"/>
            <a:ext cx="5157787" cy="593840"/>
          </a:xfrm>
        </p:spPr>
        <p:txBody>
          <a:bodyPr/>
          <a:lstStyle/>
          <a:p>
            <a:r>
              <a:rPr lang="en-IN" dirty="0"/>
              <a:t>Implementation Insights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F04BFB-9EF2-E39D-7A64-5D57BB10D4AD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5273250"/>
            <a:ext cx="5525858" cy="8832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Gaining valuable insights from the implementation experiences of other projects to inform the development and operation of the COVID-19 Website Project.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0624C-C3D2-311C-9EB1-63FF691C2B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3E19C-AF76-AAAC-BE39-9AA0D924CD1E}"/>
              </a:ext>
            </a:extLst>
          </p:cNvPr>
          <p:cNvSpPr txBox="1"/>
          <p:nvPr/>
        </p:nvSpPr>
        <p:spPr>
          <a:xfrm>
            <a:off x="1135633" y="1498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Best Practices, Success Stories, Implementation Insights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064554F-F566-AE23-796C-B8E1C9FA3DF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4" r="22024"/>
          <a:stretch>
            <a:fillRect/>
          </a:stretch>
        </p:blipFill>
        <p:spPr>
          <a:xfrm>
            <a:off x="6962775" y="2362199"/>
            <a:ext cx="4619625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197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DAF4-A07A-E69E-BC11-C099979F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and Functionality: Tools, Search Function, Notifications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ED7A-85BE-6C65-A71B-6409ED437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Interactive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3BDF-08DC-3793-0858-103A4168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345523"/>
            <a:ext cx="5157786" cy="883256"/>
          </a:xfrm>
        </p:spPr>
        <p:txBody>
          <a:bodyPr/>
          <a:lstStyle/>
          <a:p>
            <a:pPr algn="just"/>
            <a:r>
              <a:rPr lang="en-US" dirty="0"/>
              <a:t>Integrating interactive tools that engage users, provide valuable insights, and facilitate active participation in the COVID 19 Information ecosystem.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70204-319A-535E-F1D4-6DAC75E654E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60665" y="3140890"/>
            <a:ext cx="5157787" cy="593840"/>
          </a:xfrm>
        </p:spPr>
        <p:txBody>
          <a:bodyPr/>
          <a:lstStyle/>
          <a:p>
            <a:r>
              <a:rPr lang="en-IN" dirty="0"/>
              <a:t>Search Capabilities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98CA47-A701-23ED-0F23-B8B04AD3654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960665" y="3858586"/>
            <a:ext cx="5157786" cy="883256"/>
          </a:xfrm>
        </p:spPr>
        <p:txBody>
          <a:bodyPr/>
          <a:lstStyle/>
          <a:p>
            <a:pPr algn="just"/>
            <a:r>
              <a:rPr lang="en-US" dirty="0"/>
              <a:t>Offering robust search functionality to enable users to locate specific information, resources, and updates efficiently.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A40B2C-3227-11AB-E73E-FEACB3C5E53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4647303"/>
            <a:ext cx="5157787" cy="593840"/>
          </a:xfrm>
        </p:spPr>
        <p:txBody>
          <a:bodyPr/>
          <a:lstStyle/>
          <a:p>
            <a:r>
              <a:rPr lang="en-IN" dirty="0"/>
              <a:t>Alerts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46872-A1FE-356E-35CC-FB3E57A6B85C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5232411"/>
            <a:ext cx="5157786" cy="883256"/>
          </a:xfrm>
        </p:spPr>
        <p:txBody>
          <a:bodyPr/>
          <a:lstStyle/>
          <a:p>
            <a:pPr algn="just"/>
            <a:r>
              <a:rPr lang="en-US" dirty="0"/>
              <a:t>Implementing notification systems to deliver critical updates, alerts, and relevant information directly in users' devices.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7E64C4-DAFD-8DB6-042F-CC694C489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E5D2-2586-36A7-884A-81A1EA0940BD}"/>
              </a:ext>
            </a:extLst>
          </p:cNvPr>
          <p:cNvSpPr txBox="1"/>
          <p:nvPr/>
        </p:nvSpPr>
        <p:spPr>
          <a:xfrm>
            <a:off x="609600" y="14409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Interactive Features. Search Capabilities, Alerts</a:t>
            </a:r>
          </a:p>
        </p:txBody>
      </p:sp>
    </p:spTree>
    <p:extLst>
      <p:ext uri="{BB962C8B-B14F-4D97-AF65-F5344CB8AC3E}">
        <p14:creationId xmlns:p14="http://schemas.microsoft.com/office/powerpoint/2010/main" val="320666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6E4-34CB-0497-471C-6476EB1F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Integration: Real-time Data, APIs, Dashboards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FF406-35D2-E00D-3059-8FDB0387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46890"/>
            <a:ext cx="5157787" cy="593840"/>
          </a:xfrm>
        </p:spPr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6772E-B117-1192-7438-1A4AFCA5D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12238"/>
            <a:ext cx="5157786" cy="883256"/>
          </a:xfrm>
        </p:spPr>
        <p:txBody>
          <a:bodyPr/>
          <a:lstStyle/>
          <a:p>
            <a:r>
              <a:rPr lang="en-US" dirty="0"/>
              <a:t>Aggregating real-time data from reliable sources, including health organizations, government reports, and verified databases.</a:t>
            </a:r>
            <a:endParaRPr lang="en-IN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80E208D-8EC7-8C72-F60E-0B5B59F801C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r="22123"/>
          <a:stretch>
            <a:fillRect/>
          </a:stretch>
        </p:blipFill>
        <p:spPr>
          <a:xfrm>
            <a:off x="6800850" y="2400301"/>
            <a:ext cx="4686300" cy="2809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B88538-235B-C03B-B8B2-2CB7AC59419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60665" y="3171564"/>
            <a:ext cx="5157787" cy="593840"/>
          </a:xfrm>
        </p:spPr>
        <p:txBody>
          <a:bodyPr/>
          <a:lstStyle/>
          <a:p>
            <a:r>
              <a:rPr lang="en-IN" dirty="0"/>
              <a:t>Integration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6E949-65D1-578E-E154-212D6F5344A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960665" y="3783111"/>
            <a:ext cx="5157786" cy="883256"/>
          </a:xfrm>
        </p:spPr>
        <p:txBody>
          <a:bodyPr/>
          <a:lstStyle/>
          <a:p>
            <a:r>
              <a:rPr lang="en-US" dirty="0"/>
              <a:t>Utilizing APIs and other integration methods to collect, organize, and present the data in a coherent and user-friendly manner.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3B34A1-5D04-AA9D-B4E4-6EF22196209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4723466"/>
            <a:ext cx="5157787" cy="593840"/>
          </a:xfrm>
        </p:spPr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DBF1A4-9F12-B758-37E6-C313F386C6E1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5374405"/>
            <a:ext cx="5157786" cy="883256"/>
          </a:xfrm>
        </p:spPr>
        <p:txBody>
          <a:bodyPr/>
          <a:lstStyle/>
          <a:p>
            <a:r>
              <a:rPr lang="en-US" dirty="0"/>
              <a:t>Presenting data through intuitive and informative dashboards, charts, and visual representations for enhanced understanding.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C87CBD-C92B-73C3-0BC2-17068538C3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8B1A-C62D-4295-CA3C-579AD6FC979E}"/>
              </a:ext>
            </a:extLst>
          </p:cNvPr>
          <p:cNvSpPr txBox="1"/>
          <p:nvPr/>
        </p:nvSpPr>
        <p:spPr>
          <a:xfrm>
            <a:off x="609600" y="12737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Sources, Integration Methods,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54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F93A-00D6-AA6C-B255-EC164AC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Assessment: User Feedback, Analytics, Key Performance Indicators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6A29-19B9-CBB8-6145-A79DF9914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4" y="2028536"/>
            <a:ext cx="5157787" cy="593840"/>
          </a:xfrm>
        </p:spPr>
        <p:txBody>
          <a:bodyPr/>
          <a:lstStyle/>
          <a:p>
            <a:r>
              <a:rPr lang="en-IN" dirty="0"/>
              <a:t>Feedback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E633-7AF4-DC15-0158-292156C29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693304"/>
            <a:ext cx="5382986" cy="883256"/>
          </a:xfrm>
        </p:spPr>
        <p:txBody>
          <a:bodyPr/>
          <a:lstStyle/>
          <a:p>
            <a:pPr algn="just"/>
            <a:r>
              <a:rPr lang="en-US" dirty="0"/>
              <a:t>Analyzing user feedback to understand user experiences, address concerns, and make strategic improvements to the website.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E1326AD-841F-E266-5FC5-F7011840A23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7" r="22197"/>
          <a:stretch>
            <a:fillRect/>
          </a:stretch>
        </p:blipFill>
        <p:spPr>
          <a:xfrm>
            <a:off x="7034212" y="2819400"/>
            <a:ext cx="4395787" cy="2752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F21770-917D-5FCC-6EFE-18BD2B1F236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60664" y="3429000"/>
            <a:ext cx="5157787" cy="593840"/>
          </a:xfrm>
        </p:spPr>
        <p:txBody>
          <a:bodyPr/>
          <a:lstStyle/>
          <a:p>
            <a:r>
              <a:rPr lang="en-IN" dirty="0"/>
              <a:t>Metrics Tracking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B6B238-446A-6F30-B90A-4DA352CFC16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960664" y="4083802"/>
            <a:ext cx="5382986" cy="883256"/>
          </a:xfrm>
        </p:spPr>
        <p:txBody>
          <a:bodyPr/>
          <a:lstStyle/>
          <a:p>
            <a:pPr algn="just"/>
            <a:r>
              <a:rPr lang="en-US" dirty="0"/>
              <a:t>Utilizing analytics and metrics to track user engagement, content relevance, and overall performance of the website.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580431-AD95-CFF8-6FA2-D9DA5F9A9E3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38213" y="4892349"/>
            <a:ext cx="5157787" cy="593840"/>
          </a:xfrm>
        </p:spPr>
        <p:txBody>
          <a:bodyPr/>
          <a:lstStyle/>
          <a:p>
            <a:r>
              <a:rPr lang="en-IN" dirty="0"/>
              <a:t>Performance Evaluation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873328-C045-333C-FD0C-46F48EA9DF90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4" y="5539534"/>
            <a:ext cx="5382985" cy="883256"/>
          </a:xfrm>
        </p:spPr>
        <p:txBody>
          <a:bodyPr/>
          <a:lstStyle/>
          <a:p>
            <a:pPr algn="just"/>
            <a:r>
              <a:rPr lang="en-US" dirty="0"/>
              <a:t>Evaluating key performance indicators (KPIs) to assess the impact and effectiveness of the COVID-19 Website Project over time.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33DE06-D562-5A5A-F6AF-A81CE759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A0941-76AD-94AD-37F7-7AA4C97ED340}"/>
              </a:ext>
            </a:extLst>
          </p:cNvPr>
          <p:cNvSpPr txBox="1"/>
          <p:nvPr/>
        </p:nvSpPr>
        <p:spPr>
          <a:xfrm>
            <a:off x="938213" y="16331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Feedback Analysis, Metrics Tracking,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0582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42CA512-2D95-4BB4-B33E-30AC02C53DB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F7E4778-720F-46C7-9325-BDC000465B8F}">
  <we:reference id="wa200006000" version="1.0.7.0" store="en-US" storeType="OMEX"/>
  <we:alternateReferences>
    <we:reference id="wa200006000" version="1.0.7.0" store="wa200006000" storeType="OMEX"/>
  </we:alternateReferences>
  <we:properties>
    <we:property name="document_UID" value="&quot;7dec368a-ac50-4c1f-9944-2d76b7fb7159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878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Roboto</vt:lpstr>
      <vt:lpstr>Söhne</vt:lpstr>
      <vt:lpstr>Office Theme</vt:lpstr>
      <vt:lpstr>1_Office Theme</vt:lpstr>
      <vt:lpstr>Co-Victory</vt:lpstr>
      <vt:lpstr>Agenda</vt:lpstr>
      <vt:lpstr>Introduction</vt:lpstr>
      <vt:lpstr>Website Design: User Interface, Layout, Navigation</vt:lpstr>
      <vt:lpstr>Content Strategy: Informational Content, Updates, Resources</vt:lpstr>
      <vt:lpstr>Case Studies: Successful Implementation Examples, Lessons Learned</vt:lpstr>
      <vt:lpstr>Features and Functionality: Tools, Search Function, Notifications</vt:lpstr>
      <vt:lpstr>Data Integration: Real-time Data, APIs, Dashboards</vt:lpstr>
      <vt:lpstr>Impact Assessment: User Feedback, Analytics, Key Performance Indicators</vt:lpstr>
      <vt:lpstr>Budget Allocation: Costs, Resource Planning, Funding Sources</vt:lpstr>
      <vt:lpstr>WOW FACTOR</vt:lpstr>
      <vt:lpstr>MODELING</vt:lpstr>
      <vt:lpstr>PowerPoint Presentation</vt:lpstr>
      <vt:lpstr>Conclusion: Key Learnings, Future Roadmap, Recommendations</vt:lpstr>
      <vt:lpstr>MEET OUR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RAJU KUMAR</dc:creator>
  <cp:lastModifiedBy>RAJU KUMAR</cp:lastModifiedBy>
  <cp:revision>4</cp:revision>
  <dcterms:created xsi:type="dcterms:W3CDTF">2024-03-01T11:52:49Z</dcterms:created>
  <dcterms:modified xsi:type="dcterms:W3CDTF">2024-03-02T21:39:30Z</dcterms:modified>
</cp:coreProperties>
</file>