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A50AF09E-EC81-4E59-A106-9191F0B23AF2}" type="datetime">
              <a:rPr b="0" lang="en-IN" sz="1200" spc="-1" strike="noStrike">
                <a:solidFill>
                  <a:srgbClr val="8b8b8b"/>
                </a:solidFill>
                <a:latin typeface="Calibri"/>
              </a:rPr>
              <a:t>19/03/19</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7188F74-7EA0-4BF3-9DAA-0C381C1F2C21}"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432000" indent="-324000">
              <a:lnSpc>
                <a:spcPct val="90000"/>
              </a:lnSpc>
              <a:spcBef>
                <a:spcPts val="1001"/>
              </a:spcBef>
              <a:buClr>
                <a:srgbClr val="000000"/>
              </a:buClr>
              <a:buSzPct val="45000"/>
              <a:buFont typeface="Wingdings" charset="2"/>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8AC36D57-31BA-44A4-9656-9FF7D0428557}" type="datetime">
              <a:rPr b="0" lang="en-IN" sz="1200" spc="-1" strike="noStrike">
                <a:solidFill>
                  <a:srgbClr val="8b8b8b"/>
                </a:solidFill>
                <a:latin typeface="Calibri"/>
              </a:rPr>
              <a:t>19/03/19</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60BB2BC-06F1-4BA0-B9F3-BB00383A0D6C}"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296000" y="1591560"/>
            <a:ext cx="9864000" cy="1305000"/>
          </a:xfrm>
          <a:prstGeom prst="rect">
            <a:avLst/>
          </a:prstGeom>
          <a:noFill/>
          <a:ln>
            <a:noFill/>
          </a:ln>
        </p:spPr>
        <p:txBody>
          <a:bodyPr lIns="0" rIns="0" tIns="0" bIns="0" anchor="ctr"/>
          <a:p>
            <a:r>
              <a:rPr b="0" lang="en-US" sz="4400" spc="-1" strike="noStrike">
                <a:solidFill>
                  <a:srgbClr val="000000"/>
                </a:solidFill>
                <a:latin typeface="Calibri"/>
              </a:rPr>
              <a:t>REAL TIME IMAGE CLASSIFIER APP</a:t>
            </a:r>
            <a:endParaRPr b="0" lang="en-US" sz="44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1" lang="en-IN" sz="2400" spc="-1" strike="noStrike" u="sng">
                <a:solidFill>
                  <a:srgbClr val="000000"/>
                </a:solidFill>
                <a:uFillTx/>
                <a:latin typeface="Calibri"/>
              </a:rPr>
              <a:t>Team</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Dilkhush Mihirsen</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 </a:t>
            </a:r>
            <a:r>
              <a:rPr b="0" lang="en-IN" sz="2400" spc="-1" strike="noStrike">
                <a:solidFill>
                  <a:srgbClr val="000000"/>
                </a:solidFill>
                <a:latin typeface="Calibri"/>
              </a:rPr>
              <a:t>Jonathan Thangadurai</a:t>
            </a:r>
            <a:endParaRPr b="0" lang="en-IN" sz="2400" spc="-1" strike="noStrike">
              <a:latin typeface="Arial"/>
            </a:endParaRPr>
          </a:p>
          <a:p>
            <a:pPr algn="ctr">
              <a:lnSpc>
                <a:spcPct val="90000"/>
              </a:lnSpc>
              <a:spcBef>
                <a:spcPts val="1001"/>
              </a:spcBef>
            </a:pP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Agenda</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Problem Statement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Bull Diagram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Octopus Diagram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Technology Stack</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Working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Screenshot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Summary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Problem Statement</a:t>
            </a:r>
            <a:endParaRPr b="0" lang="en-US" sz="4400" spc="-1" strike="noStrike">
              <a:solidFill>
                <a:srgbClr val="000000"/>
              </a:solidFill>
              <a:latin typeface="Calibri"/>
            </a:endParaRPr>
          </a:p>
        </p:txBody>
      </p:sp>
      <p:sp>
        <p:nvSpPr>
          <p:cNvPr id="87" name="TextShape 2"/>
          <p:cNvSpPr txBox="1"/>
          <p:nvPr/>
        </p:nvSpPr>
        <p:spPr>
          <a:xfrm>
            <a:off x="838080" y="1861560"/>
            <a:ext cx="10515240" cy="4350960"/>
          </a:xfrm>
          <a:prstGeom prst="rect">
            <a:avLst/>
          </a:prstGeom>
          <a:noFill/>
          <a:ln>
            <a:noFill/>
          </a:ln>
        </p:spPr>
        <p:txBody>
          <a:bodyPr>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Our aim is to develop a machine learning model for recognizing images and to train it efficiently by feeding it datasets taken from various sources which offer labeled data. This model will then be fused into an android application. Ultimately, we obtain an application running on Android which will obtain a live feed from the camera and calculate the probability of what the image is when the camera is pointed at an object.</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Bull Diagram</a:t>
            </a:r>
            <a:endParaRPr b="0" lang="en-US" sz="4400" spc="-1" strike="noStrike">
              <a:solidFill>
                <a:srgbClr val="000000"/>
              </a:solidFill>
              <a:latin typeface="Calibri"/>
            </a:endParaRPr>
          </a:p>
        </p:txBody>
      </p:sp>
      <p:pic>
        <p:nvPicPr>
          <p:cNvPr id="89" name="" descr=""/>
          <p:cNvPicPr/>
          <p:nvPr/>
        </p:nvPicPr>
        <p:blipFill>
          <a:blip r:embed="rId1"/>
          <a:stretch/>
        </p:blipFill>
        <p:spPr>
          <a:xfrm>
            <a:off x="2843280" y="1728000"/>
            <a:ext cx="6372720" cy="44672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Octopus Diagram</a:t>
            </a:r>
            <a:endParaRPr b="0" lang="en-US" sz="4400" spc="-1" strike="noStrike">
              <a:solidFill>
                <a:srgbClr val="000000"/>
              </a:solidFill>
              <a:latin typeface="Calibri"/>
            </a:endParaRPr>
          </a:p>
        </p:txBody>
      </p:sp>
      <p:pic>
        <p:nvPicPr>
          <p:cNvPr id="91" name="" descr=""/>
          <p:cNvPicPr/>
          <p:nvPr/>
        </p:nvPicPr>
        <p:blipFill>
          <a:blip r:embed="rId1"/>
          <a:srcRect l="19751" t="29606" r="34077" b="24602"/>
          <a:stretch/>
        </p:blipFill>
        <p:spPr>
          <a:xfrm>
            <a:off x="2304000" y="1944000"/>
            <a:ext cx="6984000" cy="38959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Technology Stack</a:t>
            </a:r>
            <a:endParaRPr b="0" lang="en-US" sz="4400" spc="-1" strike="noStrike">
              <a:solidFill>
                <a:srgbClr val="000000"/>
              </a:solidFill>
              <a:latin typeface="Calibri"/>
            </a:endParaRPr>
          </a:p>
        </p:txBody>
      </p:sp>
      <p:pic>
        <p:nvPicPr>
          <p:cNvPr id="93" name="" descr=""/>
          <p:cNvPicPr/>
          <p:nvPr/>
        </p:nvPicPr>
        <p:blipFill>
          <a:blip r:embed="rId1"/>
          <a:stretch/>
        </p:blipFill>
        <p:spPr>
          <a:xfrm>
            <a:off x="555480" y="1863360"/>
            <a:ext cx="4750920" cy="3960000"/>
          </a:xfrm>
          <a:prstGeom prst="rect">
            <a:avLst/>
          </a:prstGeom>
          <a:ln>
            <a:noFill/>
          </a:ln>
        </p:spPr>
      </p:pic>
      <p:pic>
        <p:nvPicPr>
          <p:cNvPr id="94" name="" descr=""/>
          <p:cNvPicPr/>
          <p:nvPr/>
        </p:nvPicPr>
        <p:blipFill>
          <a:blip r:embed="rId2"/>
          <a:stretch/>
        </p:blipFill>
        <p:spPr>
          <a:xfrm>
            <a:off x="5904000" y="1584000"/>
            <a:ext cx="2369520" cy="1234080"/>
          </a:xfrm>
          <a:prstGeom prst="rect">
            <a:avLst/>
          </a:prstGeom>
          <a:ln>
            <a:noFill/>
          </a:ln>
        </p:spPr>
      </p:pic>
      <p:pic>
        <p:nvPicPr>
          <p:cNvPr id="95" name="" descr=""/>
          <p:cNvPicPr/>
          <p:nvPr/>
        </p:nvPicPr>
        <p:blipFill>
          <a:blip r:embed="rId3"/>
          <a:stretch/>
        </p:blipFill>
        <p:spPr>
          <a:xfrm>
            <a:off x="8832240" y="1416240"/>
            <a:ext cx="3047760" cy="3047760"/>
          </a:xfrm>
          <a:prstGeom prst="rect">
            <a:avLst/>
          </a:prstGeom>
          <a:ln>
            <a:noFill/>
          </a:ln>
        </p:spPr>
      </p:pic>
      <p:pic>
        <p:nvPicPr>
          <p:cNvPr id="96" name="" descr=""/>
          <p:cNvPicPr/>
          <p:nvPr/>
        </p:nvPicPr>
        <p:blipFill>
          <a:blip r:embed="rId4"/>
          <a:stretch/>
        </p:blipFill>
        <p:spPr>
          <a:xfrm>
            <a:off x="6637680" y="3109680"/>
            <a:ext cx="1714320" cy="1714320"/>
          </a:xfrm>
          <a:prstGeom prst="rect">
            <a:avLst/>
          </a:prstGeom>
          <a:ln>
            <a:noFill/>
          </a:ln>
        </p:spPr>
      </p:pic>
      <p:pic>
        <p:nvPicPr>
          <p:cNvPr id="97" name="" descr=""/>
          <p:cNvPicPr/>
          <p:nvPr/>
        </p:nvPicPr>
        <p:blipFill>
          <a:blip r:embed="rId5"/>
          <a:stretch/>
        </p:blipFill>
        <p:spPr>
          <a:xfrm>
            <a:off x="7729200" y="5040000"/>
            <a:ext cx="2422800" cy="12114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Working</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p>
            <a:pPr marL="514440" indent="-514080">
              <a:lnSpc>
                <a:spcPct val="90000"/>
              </a:lnSpc>
              <a:spcBef>
                <a:spcPts val="1001"/>
              </a:spcBef>
              <a:buClr>
                <a:srgbClr val="000000"/>
              </a:buClr>
              <a:buFont typeface="StarSymbol"/>
              <a:buAutoNum type="arabicPeriod"/>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00" name="" descr=""/>
          <p:cNvPicPr/>
          <p:nvPr/>
        </p:nvPicPr>
        <p:blipFill>
          <a:blip r:embed="rId1"/>
          <a:stretch/>
        </p:blipFill>
        <p:spPr>
          <a:xfrm>
            <a:off x="643320" y="2376000"/>
            <a:ext cx="11092680" cy="28317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Screenshots</a:t>
            </a:r>
            <a:endParaRPr b="0" lang="en-US" sz="4400" spc="-1" strike="noStrike">
              <a:solidFill>
                <a:srgbClr val="000000"/>
              </a:solidFill>
              <a:latin typeface="Calibri"/>
            </a:endParaRPr>
          </a:p>
        </p:txBody>
      </p:sp>
      <p:pic>
        <p:nvPicPr>
          <p:cNvPr id="102" name="" descr=""/>
          <p:cNvPicPr/>
          <p:nvPr/>
        </p:nvPicPr>
        <p:blipFill>
          <a:blip r:embed="rId1"/>
          <a:srcRect l="41117" t="21853" r="41164" b="14100"/>
          <a:stretch/>
        </p:blipFill>
        <p:spPr>
          <a:xfrm>
            <a:off x="1224000" y="1427400"/>
            <a:ext cx="2664000" cy="5124600"/>
          </a:xfrm>
          <a:prstGeom prst="rect">
            <a:avLst/>
          </a:prstGeom>
          <a:ln>
            <a:noFill/>
          </a:ln>
        </p:spPr>
      </p:pic>
      <p:pic>
        <p:nvPicPr>
          <p:cNvPr id="103" name="" descr=""/>
          <p:cNvPicPr/>
          <p:nvPr/>
        </p:nvPicPr>
        <p:blipFill>
          <a:blip r:embed="rId2"/>
          <a:srcRect l="41114" t="21848" r="41167" b="14105"/>
          <a:stretch/>
        </p:blipFill>
        <p:spPr>
          <a:xfrm>
            <a:off x="8496000" y="1368000"/>
            <a:ext cx="2736000" cy="5124600"/>
          </a:xfrm>
          <a:prstGeom prst="rect">
            <a:avLst/>
          </a:prstGeom>
          <a:ln>
            <a:noFill/>
          </a:ln>
        </p:spPr>
      </p:pic>
      <p:pic>
        <p:nvPicPr>
          <p:cNvPr id="104" name="" descr=""/>
          <p:cNvPicPr/>
          <p:nvPr/>
        </p:nvPicPr>
        <p:blipFill>
          <a:blip r:embed="rId3"/>
          <a:srcRect l="49382" t="9252" r="27581" b="12003"/>
          <a:stretch/>
        </p:blipFill>
        <p:spPr>
          <a:xfrm>
            <a:off x="4896360" y="1296000"/>
            <a:ext cx="2770560" cy="5328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Summary</a:t>
            </a:r>
            <a:endParaRPr b="0" lang="en-US" sz="4400" spc="-1" strike="noStrike">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tensorflow module which has been wrapped into the Android Application after training has achieved an accuracy quotient of 0.85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Application can be further trained by feeding additional datasets to achieve a higher accuracy quotient.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2018-07-16T12:52:27Z</dcterms:created>
  <dc:creator>Jonathan Thangadurai</dc:creator>
  <dc:description/>
  <dc:language>en-IN</dc:language>
  <cp:lastModifiedBy/>
  <dcterms:modified xsi:type="dcterms:W3CDTF">2019-03-19T22:51:00Z</dcterms:modified>
  <cp:revision>13</cp:revision>
  <dc:subject/>
  <dc:title>Decentralized Application for Polling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