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0" r:id="rId4"/>
    <p:sldId id="303" r:id="rId5"/>
    <p:sldId id="302" r:id="rId6"/>
    <p:sldId id="301" r:id="rId7"/>
    <p:sldId id="300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9433F"/>
    <a:srgbClr val="EA642E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CBCB-AA70-44CD-821B-B9144CE3B67A}" v="2" dt="2023-05-19T09:18:52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usan Thomas" userId="3df6ab18-402b-40c3-82db-cbda140dc079" providerId="ADAL" clId="{77A0CBCB-AA70-44CD-821B-B9144CE3B67A}"/>
    <pc:docChg chg="addSld delSld modSld sldOrd">
      <pc:chgData name="Manju Susan Thomas" userId="3df6ab18-402b-40c3-82db-cbda140dc079" providerId="ADAL" clId="{77A0CBCB-AA70-44CD-821B-B9144CE3B67A}" dt="2023-05-19T10:20:35.713" v="75" actId="47"/>
      <pc:docMkLst>
        <pc:docMk/>
      </pc:docMkLst>
      <pc:sldChg chg="modSp mod">
        <pc:chgData name="Manju Susan Thomas" userId="3df6ab18-402b-40c3-82db-cbda140dc079" providerId="ADAL" clId="{77A0CBCB-AA70-44CD-821B-B9144CE3B67A}" dt="2023-05-19T09:09:38.567" v="17" actId="20577"/>
        <pc:sldMkLst>
          <pc:docMk/>
          <pc:sldMk cId="4251308093" sldId="258"/>
        </pc:sldMkLst>
        <pc:spChg chg="mod">
          <ac:chgData name="Manju Susan Thomas" userId="3df6ab18-402b-40c3-82db-cbda140dc079" providerId="ADAL" clId="{77A0CBCB-AA70-44CD-821B-B9144CE3B67A}" dt="2023-05-19T09:09:38.567" v="17" actId="20577"/>
          <ac:spMkLst>
            <pc:docMk/>
            <pc:sldMk cId="4251308093" sldId="258"/>
            <ac:spMk id="4" creationId="{27C3225A-81E2-4BA8-966D-E8BC0398E98A}"/>
          </ac:spMkLst>
        </pc:spChg>
      </pc:sldChg>
      <pc:sldChg chg="modSp del mod ord">
        <pc:chgData name="Manju Susan Thomas" userId="3df6ab18-402b-40c3-82db-cbda140dc079" providerId="ADAL" clId="{77A0CBCB-AA70-44CD-821B-B9144CE3B67A}" dt="2023-05-19T10:20:35.713" v="75" actId="47"/>
        <pc:sldMkLst>
          <pc:docMk/>
          <pc:sldMk cId="3248085309" sldId="296"/>
        </pc:sldMkLst>
        <pc:spChg chg="mod">
          <ac:chgData name="Manju Susan Thomas" userId="3df6ab18-402b-40c3-82db-cbda140dc079" providerId="ADAL" clId="{77A0CBCB-AA70-44CD-821B-B9144CE3B67A}" dt="2023-05-19T09:13:32.254" v="51" actId="1076"/>
          <ac:spMkLst>
            <pc:docMk/>
            <pc:sldMk cId="3248085309" sldId="296"/>
            <ac:spMk id="3" creationId="{21846364-732E-45D1-AC92-93BF1D1A4DDF}"/>
          </ac:spMkLst>
        </pc:spChg>
        <pc:spChg chg="mod">
          <ac:chgData name="Manju Susan Thomas" userId="3df6ab18-402b-40c3-82db-cbda140dc079" providerId="ADAL" clId="{77A0CBCB-AA70-44CD-821B-B9144CE3B67A}" dt="2023-05-19T09:18:07.859" v="62" actId="20577"/>
          <ac:spMkLst>
            <pc:docMk/>
            <pc:sldMk cId="3248085309" sldId="296"/>
            <ac:spMk id="35" creationId="{0D30C5B4-C1E9-4B87-9CE1-D2BCD6B05072}"/>
          </ac:spMkLst>
        </pc:spChg>
      </pc:sldChg>
      <pc:sldChg chg="modSp del mod">
        <pc:chgData name="Manju Susan Thomas" userId="3df6ab18-402b-40c3-82db-cbda140dc079" providerId="ADAL" clId="{77A0CBCB-AA70-44CD-821B-B9144CE3B67A}" dt="2023-05-19T09:13:11.116" v="28" actId="47"/>
        <pc:sldMkLst>
          <pc:docMk/>
          <pc:sldMk cId="3511160210" sldId="297"/>
        </pc:sldMkLst>
        <pc:spChg chg="mod">
          <ac:chgData name="Manju Susan Thomas" userId="3df6ab18-402b-40c3-82db-cbda140dc079" providerId="ADAL" clId="{77A0CBCB-AA70-44CD-821B-B9144CE3B67A}" dt="2023-05-19T09:10:34.961" v="26" actId="20577"/>
          <ac:spMkLst>
            <pc:docMk/>
            <pc:sldMk cId="3511160210" sldId="297"/>
            <ac:spMk id="35" creationId="{0D30C5B4-C1E9-4B87-9CE1-D2BCD6B05072}"/>
          </ac:spMkLst>
        </pc:spChg>
      </pc:sldChg>
      <pc:sldChg chg="add ord">
        <pc:chgData name="Manju Susan Thomas" userId="3df6ab18-402b-40c3-82db-cbda140dc079" providerId="ADAL" clId="{77A0CBCB-AA70-44CD-821B-B9144CE3B67A}" dt="2023-05-19T10:20:33.185" v="74"/>
        <pc:sldMkLst>
          <pc:docMk/>
          <pc:sldMk cId="3801068932" sldId="297"/>
        </pc:sldMkLst>
      </pc:sldChg>
      <pc:sldChg chg="modSp add del mod">
        <pc:chgData name="Manju Susan Thomas" userId="3df6ab18-402b-40c3-82db-cbda140dc079" providerId="ADAL" clId="{77A0CBCB-AA70-44CD-821B-B9144CE3B67A}" dt="2023-05-19T10:20:21.144" v="72" actId="47"/>
        <pc:sldMkLst>
          <pc:docMk/>
          <pc:sldMk cId="2288544240" sldId="298"/>
        </pc:sldMkLst>
        <pc:spChg chg="mod">
          <ac:chgData name="Manju Susan Thomas" userId="3df6ab18-402b-40c3-82db-cbda140dc079" providerId="ADAL" clId="{77A0CBCB-AA70-44CD-821B-B9144CE3B67A}" dt="2023-05-19T09:18:55.777" v="67" actId="20577"/>
          <ac:spMkLst>
            <pc:docMk/>
            <pc:sldMk cId="2288544240" sldId="298"/>
            <ac:spMk id="35" creationId="{0D30C5B4-C1E9-4B87-9CE1-D2BCD6B05072}"/>
          </ac:spMkLst>
        </pc:spChg>
      </pc:sldChg>
      <pc:sldChg chg="new del">
        <pc:chgData name="Manju Susan Thomas" userId="3df6ab18-402b-40c3-82db-cbda140dc079" providerId="ADAL" clId="{77A0CBCB-AA70-44CD-821B-B9144CE3B67A}" dt="2023-05-19T09:19:55.819" v="69" actId="47"/>
        <pc:sldMkLst>
          <pc:docMk/>
          <pc:sldMk cId="372161954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91D1-C7B4-48F4-9142-B18A52E3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7DF2-6F2C-481E-B1C1-AC1FD3C7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A63-D972-4743-A9D8-E0D9D563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959-D84B-4BA9-A6B5-F877183D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7357-E7A2-4B8D-9439-A2A5581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A00-9FF4-4C4F-950E-C5C18850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0666-B8E9-4312-B7BB-92B127AE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01B-56CF-4688-B8FA-E9F16916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86E3-B96D-4387-A121-2657B833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9D89-F2F0-4C5D-9B6F-A584982A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A9BD5-9DE4-4CDF-8C24-269A31C0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69C6-F619-426E-A709-A5D6D7BD3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0F49-A725-4C19-BB0E-E4280E93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AE54-EAFA-45E8-8FD3-8843CA6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608D-FFBF-44EB-BFAF-544D587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9DD-F7DD-4F57-9770-AC6EAE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C3FC-4A49-45FE-AC85-D2E4A167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CC8C-2B34-4A28-8CCE-507662F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ACAC-38DF-4E8D-854E-6CB0658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2E247-436C-4B5F-9504-84BDDBED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9F80-A034-4633-B653-D4B37869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B5BD-07E0-4B4C-9991-B1CFF8B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475A4-BA4B-4A7A-8487-EC95EB5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746E-5352-4A1E-A85B-2FADCED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B2AA-D4F9-45B4-8F31-BEEC35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C91B-CA29-4332-94EB-8374F15B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DE6-C89D-4F07-97F7-39D61099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969B-4A2F-438C-9258-32AE342B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79D3-2EED-4A6E-BA90-F62D0B07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5BAF7-4CF7-4F2B-A48D-9806C204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0CD6-1049-41D8-8E21-3E49D934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049D-0464-4E4C-9036-13FF1DF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0A9A1-B402-4AC7-A526-4954AC42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7CCB-C9FE-4B5A-96FE-050A2E59D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D4828-0E69-4649-8512-E691B4D04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39852-6296-4DE3-8A49-CAECA8F23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67D3-D5B3-4833-A4AF-4F1025B6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C13E0-3C12-4693-9606-4F014F7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D0D2-4952-45AB-8818-96AB6D8D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9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A7CD-DD7E-4447-ACF5-3EF7370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F6BA9-5B7B-44F9-A43A-073116ED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D74C-6D6A-4AD8-AF9C-D383899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7BEC-E6CA-4234-8B6F-C1398E8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9D345-1A13-4DF0-867C-35F4D5B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9BCC-F9DC-4127-9456-F5F68DA0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A69C-2CB0-4D75-B2F0-A01D476C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B40D-C188-4595-8360-E5D50BEA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D2F8-6887-4CB8-BA30-9EE3BAA3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2B96-2F81-42BC-A94C-FE7D900E2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8A76-271C-4657-A138-132A26B7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40D4-BC1C-447B-A243-AA1F0785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D831-D46D-4BB3-86F5-D3AE2FE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749-CDDF-456F-A9EB-C423179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BC224-B16B-4B91-866A-528C5680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FD54-B5DA-4559-905A-81BB9F28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A3B8-D69F-4C7C-BF11-E47111F0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AD49-699D-444A-8A85-AA7A9E2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BCB2-B1C2-4D65-B61F-BBC6F71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6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DD07-9266-4478-8142-593C9909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9223-AE19-47B0-83CF-9E573889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8CD-01F3-4DF3-A40E-EDC2B36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562-6E7D-48A0-9E59-3F9BE1BF3686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8004-25AD-45AE-8300-F19F4DCC9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0C82-9246-4D1F-8881-6F5129A5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689E-46A6-4C6A-A3D5-3B3C1467B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VJJydTuI7ZHtTrceZaFbE0BKuWpSY-k6RLhW7KsbAP36Q?e=LzE1KI" TargetMode="External"/><Relationship Id="rId7" Type="http://schemas.openxmlformats.org/officeDocument/2006/relationships/hyperlink" Target="https://beinexmicrosoft-my.sharepoint.com/:u:/g/personal/dilna_dileep_beinex_com/EXi34ZaI0a5JjbO0x4QbPNMB-RSg22lMj1hOumxVd21cHg?e=nwfIc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WCHpLX9809EnSy6g7ighU8B71YGX6yXeqxzSoRnG_-llQ?e=bRdXGU" TargetMode="External"/><Relationship Id="rId5" Type="http://schemas.openxmlformats.org/officeDocument/2006/relationships/hyperlink" Target="https://beinexmicrosoft-my.sharepoint.com/:u:/g/personal/dilna_dileep_beinex_com/EQcPO4x1v0BNngxwl9GJaxkBa0N11yx2CuVdp5SFuectkg?e=IqAMBK" TargetMode="External"/><Relationship Id="rId4" Type="http://schemas.openxmlformats.org/officeDocument/2006/relationships/hyperlink" Target="https://beinexmicrosoft-my.sharepoint.com/:u:/g/personal/dilna_dileep_beinex_com/EeZJBkbRNc9Bp1WMnpWTUa0Ba3F5VACxf4nizSfBOdE_ZA?e=HelmX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VztI3Sa439Km2bdghMKCz8BX5Js6QAutI3lgL3gOI0vKA?e=UzNkD5" TargetMode="External"/><Relationship Id="rId7" Type="http://schemas.openxmlformats.org/officeDocument/2006/relationships/hyperlink" Target="https://beinexmicrosoft-my.sharepoint.com/:u:/g/personal/dilna_dileep_beinex_com/ETtWoan0eHhNgxjqYK1u9l8BIxP4-8MzFDaa31z1yrEA2g?e=ljHvq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dpl7dkkeTVEuyZASPPpRMkBrL1HVk2gPXJ_AzIAytL5Bw?e=aMFtjx" TargetMode="External"/><Relationship Id="rId5" Type="http://schemas.openxmlformats.org/officeDocument/2006/relationships/hyperlink" Target="https://beinexmicrosoft-my.sharepoint.com/:u:/g/personal/dilna_dileep_beinex_com/EcciNgsnR-lLpLy1IDSYNYUB2huQ5RjKuFGpvNURrcOFgg?e=vPVR7C" TargetMode="External"/><Relationship Id="rId4" Type="http://schemas.openxmlformats.org/officeDocument/2006/relationships/hyperlink" Target="https://beinexmicrosoft-my.sharepoint.com/:u:/g/personal/dilna_dileep_beinex_com/EewgYDTMxJZOvTZIUm3snXkBYs0z3qxo0u-J5ndQSI6frg?e=hcR1N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u:/g/personal/dilna_dileep_beinex_com/EcQMjYcWxOlCgZte8cMaEN0Bfp6vSWbdG0nYGe0IMhREGQ?e=hHCmb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u:/g/personal/dilna_dileep_beinex_com/EQ9A9RE8nwRAmo7qM3BU-doBjfdhPgz2xdHKy6u2fZlxpw?e=xeSSmI" TargetMode="External"/><Relationship Id="rId5" Type="http://schemas.openxmlformats.org/officeDocument/2006/relationships/hyperlink" Target="https://beinexmicrosoft-my.sharepoint.com/:u:/g/personal/dilna_dileep_beinex_com/EVwRV3NfhSVEkW19yPjmSIEBNN8wt039v2xn11K5q1dtFA?e=ctWgzp" TargetMode="External"/><Relationship Id="rId4" Type="http://schemas.openxmlformats.org/officeDocument/2006/relationships/hyperlink" Target="https://beinexmicrosoft-my.sharepoint.com/:f:/g/personal/dilna_dileep_beinex_com/EjW45S8sYVFBiVIHgWSE4h0BH33VmBc5NG_cluq5cWSF8g?e=F8Ujt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pqrAuMGTr5CvcrEcRoj9GkB7QcXzc80P2bPL1ZvzAAEAg?e=BmCYCx" TargetMode="External"/><Relationship Id="rId7" Type="http://schemas.openxmlformats.org/officeDocument/2006/relationships/hyperlink" Target="https://beinexmicrosoft-my.sharepoint.com/:f:/g/personal/dilna_dileep_beinex_com/EpZJJHoAIrROtBbwoh6CoA4B6TUVM86eqPISJcoVxkqKAQ?e=DbS70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LPe2oDjQpBr9Ens_t7LHAB_sleWrBE_c6KK3-9EWMuOQ?e=bka3Nm" TargetMode="External"/><Relationship Id="rId5" Type="http://schemas.openxmlformats.org/officeDocument/2006/relationships/hyperlink" Target="https://beinexmicrosoft-my.sharepoint.com/:f:/g/personal/dilna_dileep_beinex_com/Eosxe-kRRR5FkUrdpaP2oH0Bq8xI7FiiyiqzGYtYo5ajeg?e=1p2aTJ" TargetMode="External"/><Relationship Id="rId4" Type="http://schemas.openxmlformats.org/officeDocument/2006/relationships/hyperlink" Target="https://beinexmicrosoft-my.sharepoint.com/:f:/g/personal/dilna_dileep_beinex_com/Ep0OrBrDQ0ZKuut92vMCcDgBr0-CdmQPKsDT_Xn3kgX8jg?e=2Gdtl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f:/g/personal/dilna_dileep_beinex_com/Eu8zNyI-8RtBgaZJ3uOFob0BrdkdOPi1mQQslsBrs-8dAg?e=8iC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n2i4xUklblHnCYB3FzSXoQBA0MVZ8gWZh_F2Bitv_ZDmA?e=CqWeqs" TargetMode="External"/><Relationship Id="rId5" Type="http://schemas.openxmlformats.org/officeDocument/2006/relationships/hyperlink" Target="https://beinexmicrosoft-my.sharepoint.com/:f:/g/personal/dilna_dileep_beinex_com/EtAsNydql1FFsUjfVJyQKKYBmwa7XXLH5UORAXP8F9HwBw?e=nzH6sQ" TargetMode="External"/><Relationship Id="rId4" Type="http://schemas.openxmlformats.org/officeDocument/2006/relationships/hyperlink" Target="https://beinexmicrosoft-my.sharepoint.com/:f:/g/personal/dilna_dileep_beinex_com/Eg-1relTSTBOvKTiRCKNhvIBtF0HnqvbgpCAfwJelM7M6g?e=dceXQ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inexmicrosoft-my.sharepoint.com/:w:/g/personal/dilna_dileep_beinex_com/ERoJcUcWSNpAuRL31oHtaGQB-mBs9jkm27tWMc3-FcS_gw?e=dmhHf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inexmicrosoft-my.sharepoint.com/:f:/g/personal/dilna_dileep_beinex_com/EvRew1bg0_lCt6zTmIEILeIB4-FZrSEIKqbNTSwwhAKmHw?e=zGMzCc" TargetMode="External"/><Relationship Id="rId5" Type="http://schemas.openxmlformats.org/officeDocument/2006/relationships/hyperlink" Target="https://beinexmicrosoft-my.sharepoint.com/:u:/g/personal/dilna_dileep_beinex_com/EYui1_5a015KuwWDr9lx4GcBqOyrmC5Ec6hzlssORaOI0Q?e=iNDrCu" TargetMode="External"/><Relationship Id="rId4" Type="http://schemas.openxmlformats.org/officeDocument/2006/relationships/hyperlink" Target="https://beinexmicrosoft-my.sharepoint.com/:u:/g/personal/dilna_dileep_beinex_com/EXJiiCNloDRIoi4M9zuME7kBFCnDB55Qab0GwKHiUxZmJQ?e=3Izs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8C6B6-8C2D-4037-80B2-632FCB88C347}"/>
              </a:ext>
            </a:extLst>
          </p:cNvPr>
          <p:cNvGrpSpPr/>
          <p:nvPr/>
        </p:nvGrpSpPr>
        <p:grpSpPr>
          <a:xfrm flipH="1">
            <a:off x="0" y="4716462"/>
            <a:ext cx="12192000" cy="1911718"/>
            <a:chOff x="5998501" y="0"/>
            <a:chExt cx="6074598" cy="2308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3D0982-B207-4CC6-9A5C-A22F65691F0F}"/>
                </a:ext>
              </a:extLst>
            </p:cNvPr>
            <p:cNvSpPr/>
            <p:nvPr/>
          </p:nvSpPr>
          <p:spPr>
            <a:xfrm>
              <a:off x="5998501" y="0"/>
              <a:ext cx="6074598" cy="2308324"/>
            </a:xfrm>
            <a:prstGeom prst="rect">
              <a:avLst/>
            </a:prstGeom>
            <a:solidFill>
              <a:srgbClr val="00000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15174-429A-4A40-AD10-02AA7D4D5CBF}"/>
                </a:ext>
              </a:extLst>
            </p:cNvPr>
            <p:cNvSpPr txBox="1"/>
            <p:nvPr/>
          </p:nvSpPr>
          <p:spPr>
            <a:xfrm>
              <a:off x="6801963" y="689624"/>
              <a:ext cx="4627367" cy="92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i="0" u="none" strike="noStrike" kern="1200" cap="none" spc="0" normalizeH="0" baseline="0" noProof="0" dirty="0">
                  <a:ln>
                    <a:noFill/>
                  </a:ln>
                  <a:solidFill>
                    <a:srgbClr val="00CAF0"/>
                  </a:solidFill>
                  <a:effectLst/>
                  <a:uLnTx/>
                  <a:uFillTx/>
                  <a:latin typeface="Walkway SemiBold" charset="0"/>
                  <a:ea typeface="Walkway SemiBold" charset="0"/>
                  <a:cs typeface="Walkway SemiBold" charset="0"/>
                </a:rPr>
                <a:t>Weekly Update</a:t>
              </a:r>
              <a:endParaRPr lang="en-US" sz="4400" dirty="0">
                <a:solidFill>
                  <a:srgbClr val="00CAF0"/>
                </a:solidFill>
                <a:latin typeface="Walkway SemiBold" charset="0"/>
                <a:ea typeface="Walkway SemiBold" charset="0"/>
                <a:cs typeface="Walkway SemiBold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5C526AB-C2E7-40C5-9258-EA6D8329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34" y="5480832"/>
            <a:ext cx="1971159" cy="458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C3225A-81E2-4BA8-966D-E8BC0398E98A}"/>
              </a:ext>
            </a:extLst>
          </p:cNvPr>
          <p:cNvSpPr/>
          <p:nvPr/>
        </p:nvSpPr>
        <p:spPr>
          <a:xfrm>
            <a:off x="58189" y="5204470"/>
            <a:ext cx="3618311" cy="11547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DILNA DILEEP</a:t>
            </a:r>
          </a:p>
          <a:p>
            <a:pPr algn="ctr"/>
            <a:r>
              <a:rPr lang="en-US" dirty="0"/>
              <a:t>Front End Web development Trainee</a:t>
            </a:r>
          </a:p>
          <a:p>
            <a:pPr algn="ctr"/>
            <a:r>
              <a:rPr lang="en-US" dirty="0"/>
              <a:t>Oct 2024 – Jan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45198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>
                <a:solidFill>
                  <a:srgbClr val="0070C0"/>
                </a:solidFill>
              </a:rPr>
              <a:t>Week 6 (11/11/2024 - 15/11/2024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891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11/11/2024 –Session is about Angular Error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12/11/2024 –Session is about Angular pipes : custom pipes and built-in pipes.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13/11/2024 –Session is about Angular custom directives,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14/11/2024 –Session is about Promise and Observable,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15/11/2024 –Session is about </a:t>
            </a:r>
            <a:r>
              <a:rPr lang="en-GB" sz="1300" dirty="0">
                <a:solidFill>
                  <a:srgbClr val="385D8A"/>
                </a:solidFill>
              </a:rPr>
              <a:t>Component Interaction and Data Sharing </a:t>
            </a:r>
            <a:r>
              <a:rPr lang="en-US" sz="1300" dirty="0">
                <a:solidFill>
                  <a:srgbClr val="385D8A"/>
                </a:solidFill>
              </a:rPr>
              <a:t>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11/11/2024  - </a:t>
            </a:r>
            <a:r>
              <a:rPr lang="en-GB" sz="1300" dirty="0">
                <a:solidFill>
                  <a:srgbClr val="385D8A"/>
                </a:solidFill>
              </a:rPr>
              <a:t>Mohammed Faisal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12/11/2024 - </a:t>
            </a:r>
            <a:r>
              <a:rPr lang="en-GB" sz="1300" dirty="0" err="1">
                <a:solidFill>
                  <a:srgbClr val="385D8A"/>
                </a:solidFill>
              </a:rPr>
              <a:t>Ejas</a:t>
            </a:r>
            <a:r>
              <a:rPr lang="en-GB" sz="1300" dirty="0">
                <a:solidFill>
                  <a:srgbClr val="385D8A"/>
                </a:solidFill>
              </a:rPr>
              <a:t> </a:t>
            </a:r>
            <a:r>
              <a:rPr lang="en-GB" sz="1300" dirty="0" err="1">
                <a:solidFill>
                  <a:srgbClr val="385D8A"/>
                </a:solidFill>
              </a:rPr>
              <a:t>Ahammed</a:t>
            </a:r>
            <a:r>
              <a:rPr lang="en-GB" sz="1300" dirty="0">
                <a:solidFill>
                  <a:srgbClr val="385D8A"/>
                </a:solidFill>
              </a:rPr>
              <a:t> M R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13/11/2024 - </a:t>
            </a:r>
            <a:r>
              <a:rPr lang="en-GB" sz="1300" dirty="0" err="1">
                <a:solidFill>
                  <a:srgbClr val="385D8A"/>
                </a:solidFill>
              </a:rPr>
              <a:t>Remson</a:t>
            </a:r>
            <a:r>
              <a:rPr lang="en-GB" sz="1300" dirty="0">
                <a:solidFill>
                  <a:srgbClr val="385D8A"/>
                </a:solidFill>
              </a:rPr>
              <a:t> P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14/11/2024 - Mohammed </a:t>
            </a:r>
            <a:r>
              <a:rPr lang="en-GB" sz="1300" dirty="0" err="1">
                <a:solidFill>
                  <a:srgbClr val="385D8A"/>
                </a:solidFill>
              </a:rPr>
              <a:t>Rasik</a:t>
            </a:r>
            <a:r>
              <a:rPr lang="en-GB" sz="1300" dirty="0">
                <a:solidFill>
                  <a:srgbClr val="385D8A"/>
                </a:solidFill>
              </a:rPr>
              <a:t> K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GB" sz="1300" dirty="0">
                <a:solidFill>
                  <a:srgbClr val="385D8A"/>
                </a:solidFill>
              </a:rPr>
              <a:t>15/11/2024 - Akhil </a:t>
            </a:r>
            <a:r>
              <a:rPr lang="en-GB" sz="1300" dirty="0" err="1">
                <a:solidFill>
                  <a:srgbClr val="385D8A"/>
                </a:solidFill>
              </a:rPr>
              <a:t>Auguestine</a:t>
            </a:r>
            <a:endParaRPr lang="en-GB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Angular Day8.zip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Angular Day9.zip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angular_Directives.zip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Angular Day11.zip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Angular Day12.zip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18CF37-7F70-DB34-9719-9873BEF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672F22-85C3-C8F0-579C-B12EFDC2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0534978-1A40-49EE-B235-EAE3E1027F28}"/>
              </a:ext>
            </a:extLst>
          </p:cNvPr>
          <p:cNvSpPr/>
          <p:nvPr/>
        </p:nvSpPr>
        <p:spPr>
          <a:xfrm>
            <a:off x="0" y="5986021"/>
            <a:ext cx="12192000" cy="8719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B0CC-AF7F-4BB5-8264-D9FA59A8C6AE}"/>
              </a:ext>
            </a:extLst>
          </p:cNvPr>
          <p:cNvSpPr/>
          <p:nvPr/>
        </p:nvSpPr>
        <p:spPr>
          <a:xfrm flipH="1">
            <a:off x="0" y="2769128"/>
            <a:ext cx="12192000" cy="191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1A6B-6008-455F-B729-A274C514EFF0}"/>
              </a:ext>
            </a:extLst>
          </p:cNvPr>
          <p:cNvSpPr txBox="1"/>
          <p:nvPr/>
        </p:nvSpPr>
        <p:spPr>
          <a:xfrm flipH="1">
            <a:off x="394253" y="2955546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00B0F0"/>
                </a:solidFill>
                <a:latin typeface="Walkway SemiBold" charset="0"/>
                <a:ea typeface="Walkway SemiBold" charset="0"/>
                <a:cs typeface="Walkway SemiBold" charset="0"/>
              </a:rPr>
              <a:t>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5EF-0DFA-4953-87FD-FD8DAB8BE620}"/>
              </a:ext>
            </a:extLst>
          </p:cNvPr>
          <p:cNvSpPr txBox="1"/>
          <p:nvPr/>
        </p:nvSpPr>
        <p:spPr>
          <a:xfrm flipH="1">
            <a:off x="882499" y="2570825"/>
            <a:ext cx="9287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Walkway SemiBold" charset="0"/>
                <a:ea typeface="Walkway SemiBold" charset="0"/>
                <a:cs typeface="Walkway SemiBold" charset="0"/>
              </a:rPr>
              <a:t>Previous Weeks</a:t>
            </a:r>
          </a:p>
        </p:txBody>
      </p:sp>
    </p:spTree>
    <p:extLst>
      <p:ext uri="{BB962C8B-B14F-4D97-AF65-F5344CB8AC3E}">
        <p14:creationId xmlns:p14="http://schemas.microsoft.com/office/powerpoint/2010/main" val="9978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CEF8-CC1D-05AA-D737-28C04E8A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ED4D6DC-133B-5CC2-ED78-B8EDC4BD0FAF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0E2BED-FDA6-D625-E585-3C18C4F1027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9D8470-9200-5F47-8F32-20A30792BBFE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5 (04/11/2024 - 08/11/2024)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D50AF29-4E9A-1CA9-AF7F-AFFCCC46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E39B0E-BCBA-86EA-C4DC-41D3FACE7DC8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19E31-AF30-70F5-B9D7-05D6BC89DCFC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5503F-3381-6DF1-1A37-F0168B86E3E0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ED6635-9895-6895-8C27-ED978C59D362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1D48B-E8AA-3DCB-AB23-BC1523988449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BCE93-D046-7729-F133-008739848981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FFC7F-9B51-660E-AB3F-3831B7F4AEFA}"/>
              </a:ext>
            </a:extLst>
          </p:cNvPr>
          <p:cNvSpPr/>
          <p:nvPr/>
        </p:nvSpPr>
        <p:spPr>
          <a:xfrm>
            <a:off x="446694" y="1537918"/>
            <a:ext cx="5290010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04/11/2024 –Session is about Angular forms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05/11/2024 –Session is about Services and Dependency Injection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06/11/2024 –Session is about Angular Routing </a:t>
            </a:r>
            <a:r>
              <a:rPr lang="en-GB" sz="1300" dirty="0">
                <a:solidFill>
                  <a:srgbClr val="385D8A"/>
                </a:solidFill>
              </a:rPr>
              <a:t>It includes normal, nested, and parameterized routes, along with query parameters. </a:t>
            </a:r>
            <a:r>
              <a:rPr lang="en-US" sz="1300" dirty="0">
                <a:solidFill>
                  <a:srgbClr val="385D8A"/>
                </a:solidFill>
              </a:rPr>
              <a:t>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07/11/2024 –Session is </a:t>
            </a:r>
            <a:r>
              <a:rPr lang="en-GB" sz="1300" dirty="0">
                <a:solidFill>
                  <a:srgbClr val="385D8A"/>
                </a:solidFill>
              </a:rPr>
              <a:t>Lazy loading and Guarding routes</a:t>
            </a:r>
            <a:r>
              <a:rPr lang="en-US" sz="1300" dirty="0">
                <a:solidFill>
                  <a:srgbClr val="385D8A"/>
                </a:solidFill>
              </a:rPr>
              <a:t>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08/11/2024 –Session is </a:t>
            </a:r>
            <a:r>
              <a:rPr lang="en-GB" sz="1300" dirty="0">
                <a:solidFill>
                  <a:srgbClr val="385D8A"/>
                </a:solidFill>
              </a:rPr>
              <a:t>HTTP Methods </a:t>
            </a:r>
            <a:r>
              <a:rPr lang="en-US" sz="1300" dirty="0">
                <a:solidFill>
                  <a:srgbClr val="385D8A"/>
                </a:solidFill>
              </a:rPr>
              <a:t>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BEABA-E896-1452-2B02-BE1555D9E384}"/>
              </a:ext>
            </a:extLst>
          </p:cNvPr>
          <p:cNvSpPr/>
          <p:nvPr/>
        </p:nvSpPr>
        <p:spPr>
          <a:xfrm>
            <a:off x="6286894" y="1273660"/>
            <a:ext cx="52900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04/11/2024  - </a:t>
            </a:r>
            <a:r>
              <a:rPr lang="en-US" sz="1300" dirty="0" err="1">
                <a:solidFill>
                  <a:srgbClr val="385D8A"/>
                </a:solidFill>
              </a:rPr>
              <a:t>Iby</a:t>
            </a:r>
            <a:r>
              <a:rPr lang="en-US" sz="1300" dirty="0">
                <a:solidFill>
                  <a:srgbClr val="385D8A"/>
                </a:solidFill>
              </a:rPr>
              <a:t> Binu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05/11/2024  - </a:t>
            </a:r>
            <a:r>
              <a:rPr lang="en-US" sz="1300" dirty="0" err="1">
                <a:solidFill>
                  <a:srgbClr val="385D8A"/>
                </a:solidFill>
              </a:rPr>
              <a:t>Sanoob</a:t>
            </a:r>
            <a:r>
              <a:rPr lang="en-US" sz="1300" dirty="0">
                <a:solidFill>
                  <a:srgbClr val="385D8A"/>
                </a:solidFill>
              </a:rPr>
              <a:t> S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06/11/2024  - Vyshnav N V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07/11/2024  - Mansoor PJ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08/11/2024  - Ratheesh K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2DF99-227A-87BC-9C93-17E7A119461D}"/>
              </a:ext>
            </a:extLst>
          </p:cNvPr>
          <p:cNvSpPr/>
          <p:nvPr/>
        </p:nvSpPr>
        <p:spPr>
          <a:xfrm>
            <a:off x="6076649" y="3672218"/>
            <a:ext cx="548090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Angular 3.zip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Angular 4.zip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Angular 5.zip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Angular 6.zip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385D8A"/>
              </a:solidFill>
              <a:effectLst/>
              <a:latin typeface="Arial" panose="020B0604020202020204" pitchFamily="34" charset="0"/>
              <a:hlinkClick r:id="rId7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Angular Day7.zip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9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4D38-08AF-7469-12D0-386BB37D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BAA08D-87E1-60B0-756E-3FCD9948365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B933E7-EE2F-0945-AF61-17F46B747AE8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A76445-41CD-B141-5B02-23F74216E3EA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4 (28/10/2024 - 01/11/2024)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BBBD795-46AE-0A09-55A6-8879F2A6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BCE1B-94CA-C882-7DB5-F567BC300EBB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64785-1256-60E4-B1B7-89702A03CCD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2608F-B1E2-5B93-91AE-364C2B7E4A95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AD031-6CCA-40D8-1B1F-19E14E81391D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E98F0-119B-062E-82FC-99F6093AC1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36038-6BA2-1565-E3BA-73C65CD707F3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A722C-D842-3971-C452-564BD9F30E50}"/>
              </a:ext>
            </a:extLst>
          </p:cNvPr>
          <p:cNvSpPr/>
          <p:nvPr/>
        </p:nvSpPr>
        <p:spPr>
          <a:xfrm>
            <a:off x="446694" y="1537918"/>
            <a:ext cx="529001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– Final task of JavaScript assigned.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29/10/2024 – Completed and submitted the final task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– Session is about the correction and modifications in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the submitted task , and updated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31/10/2024 – Session is about Angular project setup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01/11/2024 – Session is about Angular fundamentals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36BB1-9345-8DE3-ADE6-00994DAA0CE7}"/>
              </a:ext>
            </a:extLst>
          </p:cNvPr>
          <p:cNvSpPr/>
          <p:nvPr/>
        </p:nvSpPr>
        <p:spPr>
          <a:xfrm>
            <a:off x="6286894" y="1273660"/>
            <a:ext cx="529001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28/10/2024 -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30/10/2024 -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r>
              <a:rPr lang="en-US" sz="1300" dirty="0">
                <a:solidFill>
                  <a:srgbClr val="385D8A"/>
                </a:solidFill>
              </a:rPr>
              <a:t> &amp;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31/10/2024 – Basil Kurian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01/11/2024 - </a:t>
            </a:r>
            <a:r>
              <a:rPr lang="en-US" sz="1300" dirty="0" err="1">
                <a:solidFill>
                  <a:srgbClr val="385D8A"/>
                </a:solidFill>
              </a:rPr>
              <a:t>Ushanandini</a:t>
            </a:r>
            <a:r>
              <a:rPr lang="en-US" sz="1300" dirty="0">
                <a:solidFill>
                  <a:srgbClr val="385D8A"/>
                </a:solidFill>
              </a:rPr>
              <a:t> A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B3EAD-B410-FCF9-B20F-7925647B43ED}"/>
              </a:ext>
            </a:extLst>
          </p:cNvPr>
          <p:cNvSpPr/>
          <p:nvPr/>
        </p:nvSpPr>
        <p:spPr>
          <a:xfrm>
            <a:off x="6076649" y="3672218"/>
            <a:ext cx="5480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https://beinexmicrosoft-my.sharepoint.com/:u:/g/personal/dilna_dileep_beinex_com/EcQMjYcWxOlCgZte8cMaEN0Bfp6vSWbdG0nYGe0IMhREGQ?e=hHCmbo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https://beinexmicrosoft-my.sharepoint.com/:f:/g/personal/dilna_dileep_beinex_com/EjW45S8sYVFBiVIHgWSE4h0BH33VmBc5NG_cluq5cWSF8g?e=F8UjtT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https://beinexmicrosoft-my.sharepoint.com/:u:/g/personal/dilna_dileep_beinex_com/EVwRV3NfhSVEkW19yPjmSIEBNN8wt039v2xn11K5q1dtFA?e=ctWgzp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https://beinexmicrosoft-my.sharepoint.com/:u:/g/personal/dilna_dileep_beinex_com/EQ9A9RE8nwRAmo7qM3BU-doBjfdhPgz2xdHKy6u2fZlxpw?e=xeSSmI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2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BD5-A187-BCA5-F7BB-B386A1D0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EC8853-607B-7BDD-301B-CB7875F6176D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5B5F52-545F-A391-38FA-B2EDB9BCD1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66996-36BD-4A53-1F60-826D753F55F3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3 (21/10/2024 - 25/10/2024)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C76CB36-49AA-99A2-FC8A-1D0CB8488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1850F5-5074-9BD3-8DFD-4F6BC1BDFD7D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53889-8CD6-92FD-6E13-FB7E6351BE45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F7D57-5232-4364-E40C-FC032705EC12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4E446-9363-A185-ED4E-DEF0AD8199B1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44520-D638-3933-9F8C-F98B593ED672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EF2D4-6E59-11A6-A3CF-5D42879B3498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CACB3-8D58-DB12-A3BE-538A876652C8}"/>
              </a:ext>
            </a:extLst>
          </p:cNvPr>
          <p:cNvSpPr/>
          <p:nvPr/>
        </p:nvSpPr>
        <p:spPr>
          <a:xfrm>
            <a:off x="446694" y="1537918"/>
            <a:ext cx="52900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JavaScript Day 1 started , session focused on  		                 variables , functions , scop , etc.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Session focused Array and Object methods ,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Session is about error handling and debugging , Also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– Session is about DOM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– Session is about Event handling and Task submission.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71BEAF-6E80-B875-821C-CB4FF884A759}"/>
              </a:ext>
            </a:extLst>
          </p:cNvPr>
          <p:cNvSpPr/>
          <p:nvPr/>
        </p:nvSpPr>
        <p:spPr>
          <a:xfrm>
            <a:off x="6286894" y="1273660"/>
            <a:ext cx="52900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21/10/2024 – </a:t>
            </a:r>
            <a:r>
              <a:rPr lang="en-US" sz="1300" dirty="0" err="1">
                <a:solidFill>
                  <a:srgbClr val="385D8A"/>
                </a:solidFill>
              </a:rPr>
              <a:t>Dhanya</a:t>
            </a:r>
            <a:r>
              <a:rPr lang="en-US" sz="1300" dirty="0">
                <a:solidFill>
                  <a:srgbClr val="385D8A"/>
                </a:solidFill>
              </a:rPr>
              <a:t> </a:t>
            </a:r>
            <a:r>
              <a:rPr lang="en-US" sz="1300" dirty="0" err="1">
                <a:solidFill>
                  <a:srgbClr val="385D8A"/>
                </a:solidFill>
              </a:rPr>
              <a:t>Sethu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22/10/2024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23/10/2024 – Ajay K J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24/10/2024 -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25/10/2024 - Madhu </a:t>
            </a:r>
            <a:r>
              <a:rPr lang="en-US" sz="1300" dirty="0" err="1">
                <a:solidFill>
                  <a:srgbClr val="385D8A"/>
                </a:solidFill>
              </a:rPr>
              <a:t>Pandikkadu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44096-1A82-1000-1901-2EC149673E14}"/>
              </a:ext>
            </a:extLst>
          </p:cNvPr>
          <p:cNvSpPr/>
          <p:nvPr/>
        </p:nvSpPr>
        <p:spPr>
          <a:xfrm>
            <a:off x="6076649" y="3672218"/>
            <a:ext cx="548090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https://beinexmicrosoft-my.sharepoint.com/:f:/g/personal/dilna_dileep_beinex_com/EpqrAuMGTr5CvcrEcRoj9GkB7QcXzc80P2bPL1ZvzAAEAg?e=BmCYCx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https://beinexmicrosoft-my.sharepoint.com/:f:/g/personal/dilna_dileep_beinex_com/Ep0OrBrDQ0ZKuut92vMCcDgBr0-CdmQPKsDT_Xn3kgX8jg?e=2Gdtlz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https://beinexmicrosoft-my.sharepoint.com/:f:/g/personal/dilna_dileep_beinex_com/Eosxe-kRRR5FkUrdpaP2oH0Bq8xI7FiiyiqzGYtYo5ajeg?e=1p2aTJ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https://beinexmicrosoft-my.sharepoint.com/:f:/g/personal/dilna_dileep_beinex_com/EvLPe2oDjQpBr9Ens_t7LHAB_sleWrBE_c6KK3-9EWMuOQ?e=bka3Nm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100" dirty="0">
                <a:solidFill>
                  <a:srgbClr val="385D8A"/>
                </a:solidFill>
                <a:hlinkClick r:id="rId7"/>
              </a:rPr>
              <a:t>https://beinexmicrosoft-my.sharepoint.com/:f:/g/personal/dilna_dileep_beinex_com/EpZJJHoAIrROtBbwoh6CoA4B6TUVM86eqPISJcoVxkqKAQ?e=DbS70r</a:t>
            </a: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1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2 </a:t>
            </a:r>
            <a:r>
              <a:rPr lang="en-US" sz="2600" b="1">
                <a:solidFill>
                  <a:srgbClr val="0070C0"/>
                </a:solidFill>
              </a:rPr>
              <a:t>(14/10/2024-18/10/2024</a:t>
            </a:r>
            <a:r>
              <a:rPr lang="en-US" sz="2600" b="1" dirty="0">
                <a:solidFill>
                  <a:srgbClr val="0070C0"/>
                </a:solidFill>
              </a:rPr>
              <a:t>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Session focused on SCSS basics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Session focused on Bootstrap font, and task submission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16/10/2024 – Final class of HTML , CSS, Bootstrap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17/10/2024 – Task completed and submitted.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–Final session of HTML and  doubt clearing 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14/10/2024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15/10/2024 – Manu Martin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16/10/1024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 dirty="0">
                <a:solidFill>
                  <a:srgbClr val="385D8A"/>
                </a:solidFill>
              </a:rPr>
              <a:t> Joseph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18/10/2024 – Stanly Baby &amp; </a:t>
            </a:r>
            <a:r>
              <a:rPr lang="en-US" sz="1300" dirty="0" err="1">
                <a:solidFill>
                  <a:srgbClr val="385D8A"/>
                </a:solidFill>
              </a:rPr>
              <a:t>Ribin</a:t>
            </a:r>
            <a:r>
              <a:rPr lang="en-US" sz="1300">
                <a:solidFill>
                  <a:srgbClr val="385D8A"/>
                </a:solidFill>
              </a:rPr>
              <a:t> Joseph</a:t>
            </a: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3"/>
              </a:rPr>
              <a:t>https://beinexmicrosoft-my.sharepoint.com/:f:/g/personal/dilna_dileep_beinex_com/Eu8zNyI-8RtBgaZJ3uOFob0BrdkdOPi1mQQslsBrs-8dAg?e=8iCGlE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https://beinexmicrosoft-my.sharepoint.com/:f:/g/personal/dilna_dileep_beinex_com/Eg-1relTSTBOvKTiRCKNhvIBtF0HnqvbgpCAfwJelM7M6g?e=dceXQW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https://beinexmicrosoft-my.sharepoint.com/:f:/g/personal/dilna_dileep_beinex_com/EtAsNydql1FFsUjfVJyQKKYBmwa7XXLH5UORAXP8F9HwBw?e=nzH6sQ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https://beinexmicrosoft-my.sharepoint.com/:f:/g/personal/dilna_dileep_beinex_com/En2i4xUklblHnCYB3FzSXoQBA0MVZ8gWZh_F2Bitv_ZDmA?e=CqWeqs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68FF623-D71A-4998-A0DD-5D9D1ECA5392}"/>
              </a:ext>
            </a:extLst>
          </p:cNvPr>
          <p:cNvSpPr/>
          <p:nvPr/>
        </p:nvSpPr>
        <p:spPr>
          <a:xfrm>
            <a:off x="0" y="6644608"/>
            <a:ext cx="12192000" cy="2133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D2B1F-E64F-41DE-924D-BA542C34ED06}"/>
              </a:ext>
            </a:extLst>
          </p:cNvPr>
          <p:cNvSpPr/>
          <p:nvPr/>
        </p:nvSpPr>
        <p:spPr>
          <a:xfrm>
            <a:off x="0" y="871319"/>
            <a:ext cx="12192000" cy="182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0C5B4-C1E9-4B87-9CE1-D2BCD6B05072}"/>
              </a:ext>
            </a:extLst>
          </p:cNvPr>
          <p:cNvSpPr txBox="1"/>
          <p:nvPr/>
        </p:nvSpPr>
        <p:spPr>
          <a:xfrm>
            <a:off x="330926" y="254342"/>
            <a:ext cx="108115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Project Updates – </a:t>
            </a:r>
            <a:r>
              <a:rPr lang="en-US" sz="2600" b="1" dirty="0">
                <a:solidFill>
                  <a:srgbClr val="0070C0"/>
                </a:solidFill>
              </a:rPr>
              <a:t>Week 1 (07/10/2024-11/10/2024)</a:t>
            </a:r>
          </a:p>
          <a:p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36" name="Picture 3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3078F35-D806-4F0F-98B6-75FEDA3F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37" y="589742"/>
            <a:ext cx="1689463" cy="5631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981416-A2BD-4F6F-A16A-599D44127AF2}"/>
              </a:ext>
            </a:extLst>
          </p:cNvPr>
          <p:cNvSpPr/>
          <p:nvPr/>
        </p:nvSpPr>
        <p:spPr>
          <a:xfrm>
            <a:off x="433633" y="1152896"/>
            <a:ext cx="5561814" cy="52284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83A6F-EBA0-4DB7-B4B3-DACE4E381459}"/>
              </a:ext>
            </a:extLst>
          </p:cNvPr>
          <p:cNvSpPr/>
          <p:nvPr/>
        </p:nvSpPr>
        <p:spPr>
          <a:xfrm>
            <a:off x="6150992" y="3845323"/>
            <a:ext cx="5561814" cy="24874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EB4CC-B0DE-4A69-BBA1-6BA60FBCB711}"/>
              </a:ext>
            </a:extLst>
          </p:cNvPr>
          <p:cNvSpPr/>
          <p:nvPr/>
        </p:nvSpPr>
        <p:spPr>
          <a:xfrm>
            <a:off x="6150992" y="1152897"/>
            <a:ext cx="5561814" cy="2571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2B6F0-1ED9-4562-8A8A-86A6C3F98988}"/>
              </a:ext>
            </a:extLst>
          </p:cNvPr>
          <p:cNvSpPr/>
          <p:nvPr/>
        </p:nvSpPr>
        <p:spPr>
          <a:xfrm>
            <a:off x="601742" y="1010075"/>
            <a:ext cx="9819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rgbClr val="0070C0"/>
                </a:solidFill>
                <a:latin typeface="+mj-lt"/>
              </a:rPr>
              <a:t>Updates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36823-7CA3-4F5D-9733-1F7B42839EA5}"/>
              </a:ext>
            </a:extLst>
          </p:cNvPr>
          <p:cNvSpPr/>
          <p:nvPr/>
        </p:nvSpPr>
        <p:spPr>
          <a:xfrm>
            <a:off x="6372518" y="996661"/>
            <a:ext cx="191804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Trainers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E5A2A-590A-4984-9C55-7C06CBC9C147}"/>
              </a:ext>
            </a:extLst>
          </p:cNvPr>
          <p:cNvSpPr/>
          <p:nvPr/>
        </p:nvSpPr>
        <p:spPr>
          <a:xfrm>
            <a:off x="6372516" y="3742296"/>
            <a:ext cx="191804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b="1" dirty="0">
                <a:solidFill>
                  <a:srgbClr val="0070C0"/>
                </a:solidFill>
                <a:latin typeface="+mj-lt"/>
              </a:rPr>
              <a:t>Action Items – Interns</a:t>
            </a:r>
            <a:endParaRPr lang="en-GB" sz="1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364-732E-45D1-AC92-93BF1D1A4DDF}"/>
              </a:ext>
            </a:extLst>
          </p:cNvPr>
          <p:cNvSpPr/>
          <p:nvPr/>
        </p:nvSpPr>
        <p:spPr>
          <a:xfrm>
            <a:off x="446694" y="1537918"/>
            <a:ext cx="529001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400" b="1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Induction Program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Task 1 – Preparation and submission R &amp; D on </a:t>
            </a:r>
            <a:r>
              <a:rPr lang="en-US" sz="1300" dirty="0" err="1">
                <a:solidFill>
                  <a:srgbClr val="385D8A"/>
                </a:solidFill>
              </a:rPr>
              <a:t>HTML,CSS,Bootstrap</a:t>
            </a:r>
            <a:r>
              <a:rPr lang="en-US" sz="1300" dirty="0">
                <a:solidFill>
                  <a:srgbClr val="385D8A"/>
                </a:solidFill>
              </a:rPr>
              <a:t>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Task 2 – Preparation and submission of HTML testcase of resume using various HTML tags.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– Task 3 – Preparation and submission of HTML testcase of Portfolio.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– Task 4 – Preparation and submission of  HTML page designed using different </a:t>
            </a:r>
            <a:r>
              <a:rPr lang="en-US" sz="1300" dirty="0" err="1">
                <a:solidFill>
                  <a:srgbClr val="385D8A"/>
                </a:solidFill>
              </a:rPr>
              <a:t>css</a:t>
            </a:r>
            <a:r>
              <a:rPr lang="en-US" sz="1300" dirty="0">
                <a:solidFill>
                  <a:srgbClr val="385D8A"/>
                </a:solidFill>
              </a:rPr>
              <a:t> styling.</a:t>
            </a: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266700" lvl="1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A45FA-7C6F-44DC-A73A-12F14571A481}"/>
              </a:ext>
            </a:extLst>
          </p:cNvPr>
          <p:cNvSpPr/>
          <p:nvPr/>
        </p:nvSpPr>
        <p:spPr>
          <a:xfrm>
            <a:off x="6286894" y="1273660"/>
            <a:ext cx="52900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07/10/2024 – Ramya Raju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08/10/2024 – </a:t>
            </a:r>
            <a:r>
              <a:rPr lang="en-US" sz="1300" dirty="0" err="1">
                <a:solidFill>
                  <a:srgbClr val="385D8A"/>
                </a:solidFill>
              </a:rPr>
              <a:t>Siji</a:t>
            </a:r>
            <a:r>
              <a:rPr lang="en-US" sz="1300" dirty="0">
                <a:solidFill>
                  <a:srgbClr val="385D8A"/>
                </a:solidFill>
              </a:rPr>
              <a:t> Johnson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09/10/2024 –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10/10/2024 - Stanly Baby </a:t>
            </a: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</a:rPr>
              <a:t>11/10/2024 - Stanly Baby </a:t>
            </a: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489EA-CAA7-DDA8-B61A-9F2D135A8A72}"/>
              </a:ext>
            </a:extLst>
          </p:cNvPr>
          <p:cNvSpPr/>
          <p:nvPr/>
        </p:nvSpPr>
        <p:spPr>
          <a:xfrm>
            <a:off x="6076649" y="3672218"/>
            <a:ext cx="54809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7" lvl="2" defTabSz="839694"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https://beinexmicrosoft-my.sharepoint.com/:w:/g/personal/dilna_dileep_beinex_com/ERoJcUcWSNpAuRL31oHtaGQB-mBs9jkm27tWMc3-FcS_gw?e=dmhHfA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4"/>
              </a:rPr>
              <a:t>https://beinexmicrosoft-my.sharepoint.com/:u:/g/personal/dilna_dileep_beinex_com/EXJiiCNloDRIoi4M9zuME7kBFCnDB55Qab0GwKHiUxZmJQ?e=3IzsaA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5"/>
              </a:rPr>
              <a:t>https://beinexmicrosoft-my.sharepoint.com/:u:/g/personal/dilna_dileep_beinex_com/EYui1_5a015KuwWDr9lx4GcBqOyrmC5Ec6hzlssORaOI0Q?e=iNDrCu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r>
              <a:rPr lang="en-US" sz="1300" dirty="0">
                <a:solidFill>
                  <a:srgbClr val="385D8A"/>
                </a:solidFill>
                <a:hlinkClick r:id="rId6"/>
              </a:rPr>
              <a:t>https://beinexmicrosoft-my.sharepoint.com/:f:/g/personal/dilna_dileep_beinex_com/EvRew1bg0_lCt6zTmIEILeIB4-FZrSEIKqbNTSwwhAKmHw?e=zGMzCc</a:t>
            </a: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23900" lvl="2" indent="-188913" defTabSz="839694">
              <a:buClr>
                <a:srgbClr val="00B0F0"/>
              </a:buClr>
              <a:buSzPct val="75000"/>
              <a:buFont typeface="Wingdings 3" panose="05040102010807070707" pitchFamily="18" charset="2"/>
              <a:buChar char="u"/>
              <a:defRPr/>
            </a:pPr>
            <a:endParaRPr lang="en-US" sz="1300" dirty="0">
              <a:solidFill>
                <a:srgbClr val="385D8A"/>
              </a:solidFill>
            </a:endParaRPr>
          </a:p>
          <a:p>
            <a:pPr marL="77787" lvl="1" defTabSz="839694">
              <a:spcBef>
                <a:spcPts val="0"/>
              </a:spcBef>
              <a:buClr>
                <a:srgbClr val="00B0F0"/>
              </a:buClr>
              <a:buSzPct val="75000"/>
              <a:defRPr/>
            </a:pPr>
            <a:endParaRPr lang="en-US" sz="1300" dirty="0">
              <a:solidFill>
                <a:srgbClr val="385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1170</Words>
  <Application>Microsoft Office PowerPoint</Application>
  <PresentationFormat>Widescreen</PresentationFormat>
  <Paragraphs>292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Walkway SemiBold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</dc:creator>
  <cp:lastModifiedBy>dilna _</cp:lastModifiedBy>
  <cp:revision>206</cp:revision>
  <dcterms:created xsi:type="dcterms:W3CDTF">2018-05-23T04:36:38Z</dcterms:created>
  <dcterms:modified xsi:type="dcterms:W3CDTF">2024-11-15T11:49:47Z</dcterms:modified>
</cp:coreProperties>
</file>