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304" r:id="rId5"/>
    <p:sldId id="303" r:id="rId6"/>
    <p:sldId id="302" r:id="rId7"/>
    <p:sldId id="301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JJydTuI7ZHtTrceZaFbE0BKuWpSY-k6RLhW7KsbAP36Q?e=LzE1K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inexmicrosoft-my.sharepoint.com/:u:/g/personal/dilna_dileep_beinex_com/EYCUlW2dEHlFt8wST-eeKv4ByzBD1tHziQ11s5G0zOST1g?e=bAX13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JJydTuI7ZHtTrceZaFbE0BKuWpSY-k6RLhW7KsbAP36Q?e=LzE1KI" TargetMode="External"/><Relationship Id="rId7" Type="http://schemas.openxmlformats.org/officeDocument/2006/relationships/hyperlink" Target="https://beinexmicrosoft-my.sharepoint.com/:u:/g/personal/dilna_dileep_beinex_com/EXi34ZaI0a5JjbO0x4QbPNMB-RSg22lMj1hOumxVd21cHg?e=nwfIc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WCHpLX9809EnSy6g7ighU8B71YGX6yXeqxzSoRnG_-llQ?e=bRdXGU" TargetMode="External"/><Relationship Id="rId5" Type="http://schemas.openxmlformats.org/officeDocument/2006/relationships/hyperlink" Target="https://beinexmicrosoft-my.sharepoint.com/:u:/g/personal/dilna_dileep_beinex_com/EQcPO4x1v0BNngxwl9GJaxkBa0N11yx2CuVdp5SFuectkg?e=IqAMBK" TargetMode="External"/><Relationship Id="rId4" Type="http://schemas.openxmlformats.org/officeDocument/2006/relationships/hyperlink" Target="https://beinexmicrosoft-my.sharepoint.com/:u:/g/personal/dilna_dileep_beinex_com/EeZJBkbRNc9Bp1WMnpWTUa0Ba3F5VACxf4nizSfBOdE_ZA?e=HelmX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ztI3Sa439Km2bdghMKCz8BX5Js6QAutI3lgL3gOI0vKA?e=UzNkD5" TargetMode="External"/><Relationship Id="rId7" Type="http://schemas.openxmlformats.org/officeDocument/2006/relationships/hyperlink" Target="https://beinexmicrosoft-my.sharepoint.com/:u:/g/personal/dilna_dileep_beinex_com/ETtWoan0eHhNgxjqYK1u9l8BIxP4-8MzFDaa31z1yrEA2g?e=ljHv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dpl7dkkeTVEuyZASPPpRMkBrL1HVk2gPXJ_AzIAytL5Bw?e=aMFtjx" TargetMode="External"/><Relationship Id="rId5" Type="http://schemas.openxmlformats.org/officeDocument/2006/relationships/hyperlink" Target="https://beinexmicrosoft-my.sharepoint.com/:u:/g/personal/dilna_dileep_beinex_com/EcciNgsnR-lLpLy1IDSYNYUB2huQ5RjKuFGpvNURrcOFgg?e=vPVR7C" TargetMode="External"/><Relationship Id="rId4" Type="http://schemas.openxmlformats.org/officeDocument/2006/relationships/hyperlink" Target="https://beinexmicrosoft-my.sharepoint.com/:u:/g/personal/dilna_dileep_beinex_com/EewgYDTMxJZOvTZIUm3snXkBYs0z3qxo0u-J5ndQSI6frg?e=hcR1N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cQMjYcWxOlCgZte8cMaEN0Bfp6vSWbdG0nYGe0IMhREGQ?e=hHCm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Q9A9RE8nwRAmo7qM3BU-doBjfdhPgz2xdHKy6u2fZlxpw?e=xeSSmI" TargetMode="External"/><Relationship Id="rId5" Type="http://schemas.openxmlformats.org/officeDocument/2006/relationships/hyperlink" Target="https://beinexmicrosoft-my.sharepoint.com/:u:/g/personal/dilna_dileep_beinex_com/EVwRV3NfhSVEkW19yPjmSIEBNN8wt039v2xn11K5q1dtFA?e=ctWgzp" TargetMode="External"/><Relationship Id="rId4" Type="http://schemas.openxmlformats.org/officeDocument/2006/relationships/hyperlink" Target="https://beinexmicrosoft-my.sharepoint.com/:f:/g/personal/dilna_dileep_beinex_com/EjW45S8sYVFBiVIHgWSE4h0BH33VmBc5NG_cluq5cWSF8g?e=F8Ujt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pqrAuMGTr5CvcrEcRoj9GkB7QcXzc80P2bPL1ZvzAAEAg?e=BmCYCx" TargetMode="External"/><Relationship Id="rId7" Type="http://schemas.openxmlformats.org/officeDocument/2006/relationships/hyperlink" Target="https://beinexmicrosoft-my.sharepoint.com/:f:/g/personal/dilna_dileep_beinex_com/EpZJJHoAIrROtBbwoh6CoA4B6TUVM86eqPISJcoVxkqKAQ?e=DbS70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LPe2oDjQpBr9Ens_t7LHAB_sleWrBE_c6KK3-9EWMuOQ?e=bka3Nm" TargetMode="External"/><Relationship Id="rId5" Type="http://schemas.openxmlformats.org/officeDocument/2006/relationships/hyperlink" Target="https://beinexmicrosoft-my.sharepoint.com/:f:/g/personal/dilna_dileep_beinex_com/Eosxe-kRRR5FkUrdpaP2oH0Bq8xI7FiiyiqzGYtYo5ajeg?e=1p2aTJ" TargetMode="External"/><Relationship Id="rId4" Type="http://schemas.openxmlformats.org/officeDocument/2006/relationships/hyperlink" Target="https://beinexmicrosoft-my.sharepoint.com/:f:/g/personal/dilna_dileep_beinex_com/Ep0OrBrDQ0ZKuut92vMCcDgBr0-CdmQPKsDT_Xn3kgX8jg?e=2Gdtlz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n2i4xUklblHnCYB3FzSXoQBA0MVZ8gWZh_F2Bitv_ZDmA?e=CqWeqs" TargetMode="External"/><Relationship Id="rId5" Type="http://schemas.openxmlformats.org/officeDocument/2006/relationships/hyperlink" Target="https://beinexmicrosoft-my.sharepoint.com/:f:/g/personal/dilna_dileep_beinex_com/EtAsNydql1FFsUjfVJyQKKYBmwa7XXLH5UORAXP8F9HwBw?e=nzH6sQ" TargetMode="Externa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w:/g/personal/dilna_dileep_beinex_com/ERoJcUcWSNpAuRL31oHtaGQB-mBs9jkm27tWMc3-FcS_gw?e=dmhHf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Rew1bg0_lCt6zTmIEILeIB4-FZrSEIKqbNTSwwhAKmHw?e=zGMzCc" TargetMode="External"/><Relationship Id="rId5" Type="http://schemas.openxmlformats.org/officeDocument/2006/relationships/hyperlink" Target="https://beinexmicrosoft-my.sharepoint.com/:u:/g/personal/dilna_dileep_beinex_com/EYui1_5a015KuwWDr9lx4GcBqOyrmC5Ec6hzlssORaOI0Q?e=iNDrCu" TargetMode="External"/><Relationship Id="rId4" Type="http://schemas.openxmlformats.org/officeDocument/2006/relationships/hyperlink" Target="https://beinexmicrosoft-my.sharepoint.com/:u:/g/personal/dilna_dileep_beinex_com/EXJiiCNloDRIoi4M9zuME7kBFCnDB55Qab0GwKHiUxZmJQ?e=3Izs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45198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7 (18/11/2024 – 22/11/2024)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18/11/2024 –Session is about Interceptors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18/11/2024  - </a:t>
            </a:r>
            <a:r>
              <a:rPr lang="en-GB" sz="1300" dirty="0">
                <a:solidFill>
                  <a:srgbClr val="385D8A"/>
                </a:solidFill>
              </a:rPr>
              <a:t>Ashwin Vijayan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Angular Day13.zip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18CF37-7F70-DB34-9719-9873BEF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672F22-85C3-C8F0-579C-B12EFDC2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574B-C1D8-1332-CF27-86119CA46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A04E133-E8D3-6AB2-14E3-C6249AD55A88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3866C0-00A2-914E-3EBB-D90C41AD6909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A4E94C-6881-D6A9-8F75-73E7CD078F6D}"/>
              </a:ext>
            </a:extLst>
          </p:cNvPr>
          <p:cNvSpPr txBox="1"/>
          <p:nvPr/>
        </p:nvSpPr>
        <p:spPr>
          <a:xfrm>
            <a:off x="330926" y="245198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>
                <a:solidFill>
                  <a:srgbClr val="0070C0"/>
                </a:solidFill>
              </a:rPr>
              <a:t>Week 6 (11/11/2024 - 15/11/2024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03313BA-D608-E8D3-A92E-CF8E9E58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5649EE-7FAC-F7CB-0FF3-622405940225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3D0A7-8572-87F3-F4ED-1C553C60414F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C59D0-3282-416F-68EC-2810B6D6DF73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A44F6-C301-FE03-2A21-49FD08F319BF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E8165-9BF3-1792-91C0-7B6045F2339D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0CB6-AE32-4CA1-4D10-B77784D2A009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DD0A2-80D9-C82B-6794-7F3519FB42AF}"/>
              </a:ext>
            </a:extLst>
          </p:cNvPr>
          <p:cNvSpPr/>
          <p:nvPr/>
        </p:nvSpPr>
        <p:spPr>
          <a:xfrm>
            <a:off x="446694" y="1537918"/>
            <a:ext cx="5290010" cy="891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11/11/2024 –Session is about Angular Error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12/11/2024 –Session is about Angular pipes : custom pipes and built-in pipes.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13/11/2024 –Session is about Angular custom directives,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14/11/2024 –Session is about Promise and Observable,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15/11/2024 –Session is about </a:t>
            </a:r>
            <a:r>
              <a:rPr lang="en-GB" sz="1300" dirty="0">
                <a:solidFill>
                  <a:srgbClr val="385D8A"/>
                </a:solidFill>
              </a:rPr>
              <a:t>Component Interaction and Data Sharing </a:t>
            </a:r>
            <a:r>
              <a:rPr lang="en-US" sz="1300" dirty="0">
                <a:solidFill>
                  <a:srgbClr val="385D8A"/>
                </a:solidFill>
              </a:rPr>
              <a:t>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58DEC-68AA-B987-A7DD-65CD00853199}"/>
              </a:ext>
            </a:extLst>
          </p:cNvPr>
          <p:cNvSpPr/>
          <p:nvPr/>
        </p:nvSpPr>
        <p:spPr>
          <a:xfrm>
            <a:off x="6286894" y="1273660"/>
            <a:ext cx="52900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11/11/2024  - </a:t>
            </a:r>
            <a:r>
              <a:rPr lang="en-GB" sz="1300" dirty="0">
                <a:solidFill>
                  <a:srgbClr val="385D8A"/>
                </a:solidFill>
              </a:rPr>
              <a:t>Mohammed Faisal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12/11/2024 - </a:t>
            </a:r>
            <a:r>
              <a:rPr lang="en-GB" sz="1300" dirty="0" err="1">
                <a:solidFill>
                  <a:srgbClr val="385D8A"/>
                </a:solidFill>
              </a:rPr>
              <a:t>Ejas</a:t>
            </a:r>
            <a:r>
              <a:rPr lang="en-GB" sz="1300" dirty="0">
                <a:solidFill>
                  <a:srgbClr val="385D8A"/>
                </a:solidFill>
              </a:rPr>
              <a:t> </a:t>
            </a:r>
            <a:r>
              <a:rPr lang="en-GB" sz="1300" dirty="0" err="1">
                <a:solidFill>
                  <a:srgbClr val="385D8A"/>
                </a:solidFill>
              </a:rPr>
              <a:t>Ahammed</a:t>
            </a:r>
            <a:r>
              <a:rPr lang="en-GB" sz="1300" dirty="0">
                <a:solidFill>
                  <a:srgbClr val="385D8A"/>
                </a:solidFill>
              </a:rPr>
              <a:t> M R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13/11/2024 - </a:t>
            </a:r>
            <a:r>
              <a:rPr lang="en-GB" sz="1300" dirty="0" err="1">
                <a:solidFill>
                  <a:srgbClr val="385D8A"/>
                </a:solidFill>
              </a:rPr>
              <a:t>Remson</a:t>
            </a:r>
            <a:r>
              <a:rPr lang="en-GB" sz="1300" dirty="0">
                <a:solidFill>
                  <a:srgbClr val="385D8A"/>
                </a:solidFill>
              </a:rPr>
              <a:t> P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14/11/2024 - Mohammed </a:t>
            </a:r>
            <a:r>
              <a:rPr lang="en-GB" sz="1300" dirty="0" err="1">
                <a:solidFill>
                  <a:srgbClr val="385D8A"/>
                </a:solidFill>
              </a:rPr>
              <a:t>Rasik</a:t>
            </a:r>
            <a:r>
              <a:rPr lang="en-GB" sz="1300" dirty="0">
                <a:solidFill>
                  <a:srgbClr val="385D8A"/>
                </a:solidFill>
              </a:rPr>
              <a:t> K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15/11/2024 - Akhil </a:t>
            </a:r>
            <a:r>
              <a:rPr lang="en-GB" sz="1300" dirty="0" err="1">
                <a:solidFill>
                  <a:srgbClr val="385D8A"/>
                </a:solidFill>
              </a:rPr>
              <a:t>Auguestine</a:t>
            </a:r>
            <a:endParaRPr lang="en-GB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B0B34A-6C6B-A27B-C9AF-F76B6DE1E4F3}"/>
              </a:ext>
            </a:extLst>
          </p:cNvPr>
          <p:cNvSpPr/>
          <p:nvPr/>
        </p:nvSpPr>
        <p:spPr>
          <a:xfrm>
            <a:off x="6076649" y="3672218"/>
            <a:ext cx="5480904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Angular Day8.zip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Angular Day9.zip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angular_Directives.zip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Angular Day11.zip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Angular Day12.zip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CF2DE-76DD-CC2F-2483-5049A12B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EFB878-EA77-CECB-B93B-C9882859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CEF8-CC1D-05AA-D737-28C04E8A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D4D6DC-133B-5CC2-ED78-B8EDC4BD0FAF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0E2BED-FDA6-D625-E585-3C18C4F1027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9D8470-9200-5F47-8F32-20A30792BBFE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5 (04/11/2024 - 08/11/2024)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D50AF29-4E9A-1CA9-AF7F-AFFCCC46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E39B0E-BCBA-86EA-C4DC-41D3FACE7DC8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19E31-AF30-70F5-B9D7-05D6BC89DCFC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5503F-3381-6DF1-1A37-F0168B86E3E0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D6635-9895-6895-8C27-ED978C59D362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1D48B-E8AA-3DCB-AB23-BC1523988449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CE93-D046-7729-F133-008739848981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FFC7F-9B51-660E-AB3F-3831B7F4AEFA}"/>
              </a:ext>
            </a:extLst>
          </p:cNvPr>
          <p:cNvSpPr/>
          <p:nvPr/>
        </p:nvSpPr>
        <p:spPr>
          <a:xfrm>
            <a:off x="446694" y="1537918"/>
            <a:ext cx="5290010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–Session is about Angular forms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–Session is about Services and Dependency Injection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–Session is about Angular Routing </a:t>
            </a:r>
            <a:r>
              <a:rPr lang="en-GB" sz="1300" dirty="0">
                <a:solidFill>
                  <a:srgbClr val="385D8A"/>
                </a:solidFill>
              </a:rPr>
              <a:t>It includes normal, nested, and parameterized routes, along with query parameters. 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–Session is </a:t>
            </a:r>
            <a:r>
              <a:rPr lang="en-GB" sz="1300" dirty="0">
                <a:solidFill>
                  <a:srgbClr val="385D8A"/>
                </a:solidFill>
              </a:rPr>
              <a:t>Lazy loading and Guarding routes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08/11/2024 –Session is </a:t>
            </a:r>
            <a:r>
              <a:rPr lang="en-GB" sz="1300" dirty="0">
                <a:solidFill>
                  <a:srgbClr val="385D8A"/>
                </a:solidFill>
              </a:rPr>
              <a:t>HTTP Methods </a:t>
            </a:r>
            <a:r>
              <a:rPr lang="en-US" sz="1300" dirty="0">
                <a:solidFill>
                  <a:srgbClr val="385D8A"/>
                </a:solidFill>
              </a:rPr>
              <a:t>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BEABA-E896-1452-2B02-BE1555D9E384}"/>
              </a:ext>
            </a:extLst>
          </p:cNvPr>
          <p:cNvSpPr/>
          <p:nvPr/>
        </p:nvSpPr>
        <p:spPr>
          <a:xfrm>
            <a:off x="6286894" y="1273660"/>
            <a:ext cx="52900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 - </a:t>
            </a:r>
            <a:r>
              <a:rPr lang="en-US" sz="1300" dirty="0" err="1">
                <a:solidFill>
                  <a:srgbClr val="385D8A"/>
                </a:solidFill>
              </a:rPr>
              <a:t>Iby</a:t>
            </a:r>
            <a:r>
              <a:rPr lang="en-US" sz="1300" dirty="0">
                <a:solidFill>
                  <a:srgbClr val="385D8A"/>
                </a:solidFill>
              </a:rPr>
              <a:t> Binu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 - </a:t>
            </a:r>
            <a:r>
              <a:rPr lang="en-US" sz="1300" dirty="0" err="1">
                <a:solidFill>
                  <a:srgbClr val="385D8A"/>
                </a:solidFill>
              </a:rPr>
              <a:t>Sanoob</a:t>
            </a:r>
            <a:r>
              <a:rPr lang="en-US" sz="1300" dirty="0">
                <a:solidFill>
                  <a:srgbClr val="385D8A"/>
                </a:solidFill>
              </a:rPr>
              <a:t> S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 - Vyshnav N V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 - Mansoor PJ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08/11/2024  - Ratheesh K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2DF99-227A-87BC-9C93-17E7A119461D}"/>
              </a:ext>
            </a:extLst>
          </p:cNvPr>
          <p:cNvSpPr/>
          <p:nvPr/>
        </p:nvSpPr>
        <p:spPr>
          <a:xfrm>
            <a:off x="6076649" y="3672218"/>
            <a:ext cx="548090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Angular 3.zip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Angular 4.zip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Angular 5.zip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Angular 6.zip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85D8A"/>
              </a:solidFill>
              <a:effectLst/>
              <a:latin typeface="Arial" panose="020B0604020202020204" pitchFamily="34" charset="0"/>
              <a:hlinkClick r:id="rId7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Angular Day7.zip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4D38-08AF-7469-12D0-386BB37D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BAA08D-87E1-60B0-756E-3FCD9948365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933E7-EE2F-0945-AF61-17F46B747AE8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A76445-41CD-B141-5B02-23F74216E3EA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4 (28/10/2024 - 01/11/2024)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BBBD795-46AE-0A09-55A6-8879F2A6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BCE1B-94CA-C882-7DB5-F567BC300EBB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64785-1256-60E4-B1B7-89702A03CCD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2608F-B1E2-5B93-91AE-364C2B7E4A95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AD031-6CCA-40D8-1B1F-19E14E81391D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E98F0-119B-062E-82FC-99F6093AC1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36038-6BA2-1565-E3BA-73C65CD707F3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A722C-D842-3971-C452-564BD9F30E50}"/>
              </a:ext>
            </a:extLst>
          </p:cNvPr>
          <p:cNvSpPr/>
          <p:nvPr/>
        </p:nvSpPr>
        <p:spPr>
          <a:xfrm>
            <a:off x="446694" y="1537918"/>
            <a:ext cx="529001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– Final task of JavaScript assigned.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29/10/2024 – Completed and submitted the final task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– Session is about the correction and modifications in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the submitted task , and updated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Session is about Angular project setup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– Session is about Angular fundamentals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36BB1-9345-8DE3-ADE6-00994DAA0CE7}"/>
              </a:ext>
            </a:extLst>
          </p:cNvPr>
          <p:cNvSpPr/>
          <p:nvPr/>
        </p:nvSpPr>
        <p:spPr>
          <a:xfrm>
            <a:off x="6286894" y="1273660"/>
            <a:ext cx="529001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r>
              <a:rPr lang="en-US" sz="1300" dirty="0">
                <a:solidFill>
                  <a:srgbClr val="385D8A"/>
                </a:solidFill>
              </a:rPr>
              <a:t> &amp;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Basil Kurian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01/11/2024 - </a:t>
            </a:r>
            <a:r>
              <a:rPr lang="en-US" sz="1300" dirty="0" err="1">
                <a:solidFill>
                  <a:srgbClr val="385D8A"/>
                </a:solidFill>
              </a:rPr>
              <a:t>Ushanandini</a:t>
            </a:r>
            <a:r>
              <a:rPr lang="en-US" sz="1300" dirty="0">
                <a:solidFill>
                  <a:srgbClr val="385D8A"/>
                </a:solidFill>
              </a:rPr>
              <a:t> A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B3EAD-B410-FCF9-B20F-7925647B43ED}"/>
              </a:ext>
            </a:extLst>
          </p:cNvPr>
          <p:cNvSpPr/>
          <p:nvPr/>
        </p:nvSpPr>
        <p:spPr>
          <a:xfrm>
            <a:off x="6076649" y="3672218"/>
            <a:ext cx="5480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https://beinexmicrosoft-my.sharepoint.com/:u:/g/personal/dilna_dileep_beinex_com/EcQMjYcWxOlCgZte8cMaEN0Bfp6vSWbdG0nYGe0IMhREGQ?e=hHCmbo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https://beinexmicrosoft-my.sharepoint.com/:f:/g/personal/dilna_dileep_beinex_com/EjW45S8sYVFBiVIHgWSE4h0BH33VmBc5NG_cluq5cWSF8g?e=F8UjtT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https://beinexmicrosoft-my.sharepoint.com/:u:/g/personal/dilna_dileep_beinex_com/EVwRV3NfhSVEkW19yPjmSIEBNN8wt039v2xn11K5q1dtFA?e=ctWgzp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https://beinexmicrosoft-my.sharepoint.com/:u:/g/personal/dilna_dileep_beinex_com/EQ9A9RE8nwRAmo7qM3BU-doBjfdhPgz2xdHKy6u2fZlxpw?e=xeSSmI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BD5-A187-BCA5-F7BB-B386A1D0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EC8853-607B-7BDD-301B-CB7875F6176D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B5F52-545F-A391-38FA-B2EDB9BCD1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66996-36BD-4A53-1F60-826D753F55F3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3 (21/10/2024 - 25/10/2024)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C76CB36-49AA-99A2-FC8A-1D0CB848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1850F5-5074-9BD3-8DFD-4F6BC1BDFD7D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53889-8CD6-92FD-6E13-FB7E6351BE4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F7D57-5232-4364-E40C-FC032705EC12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4E446-9363-A185-ED4E-DEF0AD8199B1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44520-D638-3933-9F8C-F98B593ED6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EF2D4-6E59-11A6-A3CF-5D42879B3498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ACB3-8D58-DB12-A3BE-538A876652C8}"/>
              </a:ext>
            </a:extLst>
          </p:cNvPr>
          <p:cNvSpPr/>
          <p:nvPr/>
        </p:nvSpPr>
        <p:spPr>
          <a:xfrm>
            <a:off x="446694" y="1537918"/>
            <a:ext cx="52900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JavaScript Day 1 started , session focused on  		                 variables , functions , scop , etc.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Session focused Array and Object methods 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Session is about error handling and debugging , Also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– Session is about DOM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– Session is about Event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71BEAF-6E80-B875-821C-CB4FF884A759}"/>
              </a:ext>
            </a:extLst>
          </p:cNvPr>
          <p:cNvSpPr/>
          <p:nvPr/>
        </p:nvSpPr>
        <p:spPr>
          <a:xfrm>
            <a:off x="6286894" y="1273660"/>
            <a:ext cx="52900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</a:t>
            </a:r>
            <a:r>
              <a:rPr lang="en-US" sz="1300" dirty="0" err="1">
                <a:solidFill>
                  <a:srgbClr val="385D8A"/>
                </a:solidFill>
              </a:rPr>
              <a:t>Dhanya</a:t>
            </a:r>
            <a:r>
              <a:rPr lang="en-US" sz="1300" dirty="0">
                <a:solidFill>
                  <a:srgbClr val="385D8A"/>
                </a:solidFill>
              </a:rPr>
              <a:t> </a:t>
            </a:r>
            <a:r>
              <a:rPr lang="en-US" sz="1300" dirty="0" err="1">
                <a:solidFill>
                  <a:srgbClr val="385D8A"/>
                </a:solidFill>
              </a:rPr>
              <a:t>Sethu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44096-1A82-1000-1901-2EC149673E14}"/>
              </a:ext>
            </a:extLst>
          </p:cNvPr>
          <p:cNvSpPr/>
          <p:nvPr/>
        </p:nvSpPr>
        <p:spPr>
          <a:xfrm>
            <a:off x="6076649" y="3672218"/>
            <a:ext cx="54809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https://beinexmicrosoft-my.sharepoint.com/:f:/g/personal/dilna_dileep_beinex_com/EpqrAuMGTr5CvcrEcRoj9GkB7QcXzc80P2bPL1ZvzAAEAg?e=BmCYCx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https://beinexmicrosoft-my.sharepoint.com/:f:/g/personal/dilna_dileep_beinex_com/Ep0OrBrDQ0ZKuut92vMCcDgBr0-CdmQPKsDT_Xn3kgX8jg?e=2Gdtlz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https://beinexmicrosoft-my.sharepoint.com/:f:/g/personal/dilna_dileep_beinex_com/Eosxe-kRRR5FkUrdpaP2oH0Bq8xI7FiiyiqzGYtYo5ajeg?e=1p2aTJ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https://beinexmicrosoft-my.sharepoint.com/:f:/g/personal/dilna_dileep_beinex_com/EvLPe2oDjQpBr9Ens_t7LHAB_sleWrBE_c6KK3-9EWMuOQ?e=bka3Nm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7"/>
              </a:rPr>
              <a:t>https://beinexmicrosoft-my.sharepoint.com/:f:/g/personal/dilna_dileep_beinex_com/EpZJJHoAIrROtBbwoh6CoA4B6TUVM86eqPISJcoVxkqKAQ?e=DbS70r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</a:t>
            </a:r>
            <a:r>
              <a:rPr lang="en-US" sz="2600" b="1">
                <a:solidFill>
                  <a:srgbClr val="0070C0"/>
                </a:solidFill>
              </a:rPr>
              <a:t>(14/10/2024-18/10/2024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Bootstrap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–Final session of HTML and  doubt clearing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>
                <a:solidFill>
                  <a:srgbClr val="385D8A"/>
                </a:solidFill>
              </a:rPr>
              <a:t> Joseph</a:t>
            </a: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https://beinexmicrosoft-my.sharepoint.com/:f:/g/personal/dilna_dileep_beinex_com/EtAsNydql1FFsUjfVJyQKKYBmwa7XXLH5UORAXP8F9HwBw?e=nzH6sQ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https://beinexmicrosoft-my.sharepoint.com/:f:/g/personal/dilna_dileep_beinex_com/En2i4xUklblHnCYB3FzSXoQBA0MVZ8gWZh_F2Bitv_ZDmA?e=CqWeqs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https://beinexmicrosoft-my.sharepoint.com/:w:/g/personal/dilna_dileep_beinex_com/ERoJcUcWSNpAuRL31oHtaGQB-mBs9jkm27tWMc3-FcS_gw?e=dmhHfA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https://beinexmicrosoft-my.sharepoint.com/:u:/g/personal/dilna_dileep_beinex_com/EXJiiCNloDRIoi4M9zuME7kBFCnDB55Qab0GwKHiUxZmJQ?e=3IzsaA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https://beinexmicrosoft-my.sharepoint.com/:u:/g/personal/dilna_dileep_beinex_com/EYui1_5a015KuwWDr9lx4GcBqOyrmC5Ec6hzlssORaOI0Q?e=iNDrCu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https://beinexmicrosoft-my.sharepoint.com/:f:/g/personal/dilna_dileep_beinex_com/EvRew1bg0_lCt6zTmIEILeIB4-FZrSEIKqbNTSwwhAKmHw?e=zGMzCc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1207</Words>
  <Application>Microsoft Office PowerPoint</Application>
  <PresentationFormat>Widescreen</PresentationFormat>
  <Paragraphs>350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208</cp:revision>
  <dcterms:created xsi:type="dcterms:W3CDTF">2018-05-23T04:36:38Z</dcterms:created>
  <dcterms:modified xsi:type="dcterms:W3CDTF">2024-11-18T11:51:49Z</dcterms:modified>
</cp:coreProperties>
</file>