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sldIdLst>
    <p:sldId id="263" r:id="rId2"/>
    <p:sldId id="270" r:id="rId3"/>
    <p:sldId id="266" r:id="rId4"/>
    <p:sldId id="258" r:id="rId5"/>
    <p:sldId id="257" r:id="rId6"/>
    <p:sldId id="265" r:id="rId7"/>
    <p:sldId id="259" r:id="rId8"/>
    <p:sldId id="260" r:id="rId9"/>
    <p:sldId id="264" r:id="rId10"/>
    <p:sldId id="256" r:id="rId11"/>
    <p:sldId id="261" r:id="rId12"/>
    <p:sldId id="267" r:id="rId13"/>
    <p:sldId id="268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0" autoAdjust="0"/>
    <p:restoredTop sz="91944" autoAdjust="0"/>
  </p:normalViewPr>
  <p:slideViewPr>
    <p:cSldViewPr>
      <p:cViewPr varScale="1">
        <p:scale>
          <a:sx n="118" d="100"/>
          <a:sy n="118" d="100"/>
        </p:scale>
        <p:origin x="148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57C18-FD66-4FAD-8160-F1DFE34DE7E6}" type="datetimeFigureOut">
              <a:rPr lang="en-US" smtClean="0"/>
              <a:t>6/2/17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E26E1-7ED3-4413-930C-3CDAC4AE1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24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E26E1-7ED3-4413-930C-3CDAC4AE18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59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E26E1-7ED3-4413-930C-3CDAC4AE18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70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reset &lt;commit&gt;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 the current branch tip backward to </a:t>
            </a:r>
            <a:r>
              <a:rPr lang="en-US" dirty="0" smtClean="0"/>
              <a:t>&lt;commit&gt;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reset the staging area to match, but leave the working directory alone. All changes made since </a:t>
            </a:r>
            <a:r>
              <a:rPr lang="en-US" dirty="0" smtClean="0"/>
              <a:t>&lt;commit&gt;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reside in the working directory, which lets you re-commit the project history using cleaner, more atomic snapshots.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reset --hard &lt;commit&gt;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 the current branch tip backward to </a:t>
            </a:r>
            <a:r>
              <a:rPr lang="en-US" dirty="0" smtClean="0"/>
              <a:t>&lt;commit&gt;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reset both the staging area and the working directory to match. This obliterates not only the uncommitted changes, but all commits after </a:t>
            </a:r>
            <a:r>
              <a:rPr lang="en-US" dirty="0" smtClean="0"/>
              <a:t>&lt;commit&gt;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E26E1-7ED3-4413-930C-3CDAC4AE18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27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B641-1B9D-4708-B2DE-32D157C86B95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9827-309F-48AF-9F71-DB7998577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B641-1B9D-4708-B2DE-32D157C86B95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9827-309F-48AF-9F71-DB7998577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B641-1B9D-4708-B2DE-32D157C86B95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9827-309F-48AF-9F71-DB7998577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B641-1B9D-4708-B2DE-32D157C86B95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9827-309F-48AF-9F71-DB7998577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B641-1B9D-4708-B2DE-32D157C86B95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9827-309F-48AF-9F71-DB7998577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B641-1B9D-4708-B2DE-32D157C86B95}" type="datetimeFigureOut">
              <a:rPr lang="en-US" smtClean="0"/>
              <a:t>6/2/17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9827-309F-48AF-9F71-DB7998577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B641-1B9D-4708-B2DE-32D157C86B95}" type="datetimeFigureOut">
              <a:rPr lang="en-US" smtClean="0"/>
              <a:t>6/2/17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9827-309F-48AF-9F71-DB7998577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B641-1B9D-4708-B2DE-32D157C86B95}" type="datetimeFigureOut">
              <a:rPr lang="en-US" smtClean="0"/>
              <a:t>6/2/17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9827-309F-48AF-9F71-DB7998577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B641-1B9D-4708-B2DE-32D157C86B95}" type="datetimeFigureOut">
              <a:rPr lang="en-US" smtClean="0"/>
              <a:t>6/2/17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9827-309F-48AF-9F71-DB7998577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B641-1B9D-4708-B2DE-32D157C86B95}" type="datetimeFigureOut">
              <a:rPr lang="en-US" smtClean="0"/>
              <a:t>6/2/17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9827-309F-48AF-9F71-DB7998577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B641-1B9D-4708-B2DE-32D157C86B95}" type="datetimeFigureOut">
              <a:rPr lang="en-US" smtClean="0"/>
              <a:t>6/2/17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9827-309F-48AF-9F71-DB7998577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8B641-1B9D-4708-B2DE-32D157C86B95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49827-309F-48AF-9F71-DB7998577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ckoverflow.com/a/28173964/802651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62200"/>
            <a:ext cx="8229600" cy="1143000"/>
          </a:xfrm>
        </p:spPr>
        <p:txBody>
          <a:bodyPr/>
          <a:lstStyle/>
          <a:p>
            <a:r>
              <a:rPr lang="en-US" dirty="0" smtClean="0"/>
              <a:t>Introduction to 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7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0282"/>
            <a:ext cx="7772400" cy="1066800"/>
          </a:xfrm>
        </p:spPr>
        <p:txBody>
          <a:bodyPr/>
          <a:lstStyle/>
          <a:p>
            <a:r>
              <a:rPr lang="en-US" sz="4800" dirty="0" smtClean="0"/>
              <a:t>git checkout</a:t>
            </a:r>
            <a:endParaRPr lang="en-US" sz="4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git checkout &lt;commit&gt; &lt;file&gt;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Checkout files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git checkout &lt;commit&gt;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Checkout commits</a:t>
            </a:r>
          </a:p>
          <a:p>
            <a:pPr algn="l"/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git checkout &lt;branch&gt;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Checkout branch</a:t>
            </a:r>
          </a:p>
          <a:p>
            <a:pPr algn="l"/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18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git log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Log of the committed history </a:t>
            </a: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git log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–oneline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git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log origin/master..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master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Check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only unpushed commits</a:t>
            </a:r>
          </a:p>
          <a:p>
            <a:endParaRPr lang="en-US" dirty="0"/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68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git reset 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– Undoes changes from staging area to match most recent commit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git reset –hard 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Reset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the staging area and the working directory to match the most recent commit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git reset &lt;commit&gt;</a:t>
            </a: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Move the current branch tip backward to &lt;commit&gt;, reset the staging area to match, but leave the working directory alone.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git revert &lt;commit&gt;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Generate a new commit that undoes all of the changes introduced in &lt;commit&gt;, then apply it to the current branch.</a:t>
            </a: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git clean</a:t>
            </a: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Removes untracked files from working directory.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46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Rewriting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git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commit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–amend</a:t>
            </a: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Combine the staged changes with the previous commit and replace the previous commit with the resulting snapshot.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git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rebase &lt;base&gt;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Rebase the current branch onto &lt;base&gt;, which can be any kind of commit reference (an ID, a branch name, a tag, or a relative reference to HEAD).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59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git branch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Create a new branch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git checkout –b &lt;branch&gt;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Create a new branch and switch into it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git branch --merged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Show only merged branches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git branch --no-merged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Show only unmerged branches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git branch -d &lt;branch&gt;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Delete a branch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git branch -D &lt;branch&gt;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Force delete a branch even if it has not been merged yet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01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files in a pushed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stackoverflow.com/a/28173964/802651</a:t>
            </a:r>
            <a:endParaRPr lang="en-US" dirty="0" smtClean="0"/>
          </a:p>
          <a:p>
            <a:r>
              <a:rPr lang="en-US" dirty="0" smtClean="0"/>
              <a:t>Steps : </a:t>
            </a:r>
          </a:p>
          <a:p>
            <a:r>
              <a:rPr lang="en-US" dirty="0" err="1"/>
              <a:t>git</a:t>
            </a:r>
            <a:r>
              <a:rPr lang="en-US" dirty="0"/>
              <a:t> checkout &lt;</a:t>
            </a:r>
            <a:r>
              <a:rPr lang="en-US" dirty="0" err="1"/>
              <a:t>commit_id</a:t>
            </a:r>
            <a:r>
              <a:rPr lang="en-US" dirty="0"/>
              <a:t>&gt; &lt;</a:t>
            </a:r>
            <a:r>
              <a:rPr lang="en-US" dirty="0" err="1"/>
              <a:t>path_to_file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Modify the files that you want to undo/change</a:t>
            </a:r>
          </a:p>
          <a:p>
            <a:r>
              <a:rPr lang="en-US" dirty="0" err="1"/>
              <a:t>git</a:t>
            </a:r>
            <a:r>
              <a:rPr lang="en-US" dirty="0"/>
              <a:t> commit -am "remove unwanted </a:t>
            </a:r>
            <a:r>
              <a:rPr lang="en-US" dirty="0" smtClean="0"/>
              <a:t>files“</a:t>
            </a:r>
          </a:p>
          <a:p>
            <a:r>
              <a:rPr lang="en-US" dirty="0" smtClean="0"/>
              <a:t>Find </a:t>
            </a:r>
            <a:r>
              <a:rPr lang="en-US" dirty="0" err="1" smtClean="0"/>
              <a:t>commitId</a:t>
            </a:r>
            <a:r>
              <a:rPr lang="en-US" dirty="0" smtClean="0"/>
              <a:t> where files were added mistakenly</a:t>
            </a:r>
          </a:p>
          <a:p>
            <a:r>
              <a:rPr lang="en-US" dirty="0" err="1"/>
              <a:t>git</a:t>
            </a:r>
            <a:r>
              <a:rPr lang="en-US" dirty="0"/>
              <a:t> rebase 35c23c2~1 -</a:t>
            </a:r>
            <a:r>
              <a:rPr lang="en-US" dirty="0" err="1"/>
              <a:t>i</a:t>
            </a:r>
            <a:r>
              <a:rPr lang="en-US" dirty="0"/>
              <a:t> // notice: "~1" is </a:t>
            </a:r>
            <a:r>
              <a:rPr lang="en-US" dirty="0" smtClean="0"/>
              <a:t>necessary</a:t>
            </a:r>
          </a:p>
          <a:p>
            <a:r>
              <a:rPr lang="en-US" dirty="0"/>
              <a:t>pick 35c23c2 the first commit </a:t>
            </a:r>
            <a:endParaRPr lang="en-US" dirty="0" smtClean="0"/>
          </a:p>
          <a:p>
            <a:r>
              <a:rPr lang="en-US" dirty="0" err="1" smtClean="0"/>
              <a:t>fixup</a:t>
            </a:r>
            <a:r>
              <a:rPr lang="en-US" dirty="0" smtClean="0"/>
              <a:t> </a:t>
            </a:r>
            <a:r>
              <a:rPr lang="en-US" dirty="0"/>
              <a:t>0d78b28 remove unwanted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If you unfortunately get conflicts, resolve them manually.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(Only work on files group assigned you on to avoid conflict and rebase)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PULL DOWN FROM MASTER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/>
              <a:t>$ </a:t>
            </a:r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b="1" dirty="0" err="1"/>
              <a:t>init</a:t>
            </a:r>
            <a:r>
              <a:rPr lang="en-US" b="1" dirty="0"/>
              <a:t> [project name] </a:t>
            </a:r>
            <a:endParaRPr lang="en-US" b="1" dirty="0" smtClean="0"/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$ </a:t>
            </a:r>
            <a:r>
              <a:rPr lang="en-US" b="1" dirty="0" err="1"/>
              <a:t>git</a:t>
            </a:r>
            <a:r>
              <a:rPr lang="en-US" b="1" dirty="0"/>
              <a:t> clone </a:t>
            </a:r>
            <a:r>
              <a:rPr lang="en-US" b="1" dirty="0" err="1"/>
              <a:t>my_url</a:t>
            </a:r>
            <a:r>
              <a:rPr lang="en-US" b="1" dirty="0"/>
              <a:t> </a:t>
            </a:r>
            <a:r>
              <a:rPr lang="en-US" b="1" dirty="0" smtClean="0"/>
              <a:t> (repo on </a:t>
            </a:r>
            <a:r>
              <a:rPr lang="en-US" b="1" dirty="0" err="1" smtClean="0"/>
              <a:t>github</a:t>
            </a:r>
            <a:r>
              <a:rPr lang="en-US" b="1" dirty="0" smtClean="0"/>
              <a:t>)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$ </a:t>
            </a:r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b="1" dirty="0" smtClean="0"/>
              <a:t>status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AFTER MAKING CHANGES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$ </a:t>
            </a:r>
            <a:r>
              <a:rPr lang="en-US" b="1" dirty="0" err="1"/>
              <a:t>git</a:t>
            </a:r>
            <a:r>
              <a:rPr lang="en-US" b="1" dirty="0"/>
              <a:t> add . </a:t>
            </a:r>
            <a:endParaRPr lang="en-US" b="1" dirty="0" smtClean="0"/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$ </a:t>
            </a:r>
            <a:r>
              <a:rPr lang="en-US" b="1" dirty="0" err="1"/>
              <a:t>git</a:t>
            </a:r>
            <a:r>
              <a:rPr lang="en-US" b="1" dirty="0"/>
              <a:t> commit -m “commit message” </a:t>
            </a:r>
            <a:endParaRPr lang="en-US" b="1" dirty="0" smtClean="0"/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$ </a:t>
            </a:r>
            <a:r>
              <a:rPr lang="en-US" b="1" dirty="0" err="1"/>
              <a:t>git</a:t>
            </a:r>
            <a:r>
              <a:rPr lang="en-US" b="1" dirty="0"/>
              <a:t> status </a:t>
            </a:r>
            <a:endParaRPr lang="en-US" dirty="0" smtClean="0"/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$ </a:t>
            </a:r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b="1" dirty="0" smtClean="0"/>
              <a:t>push origin master (always specify where)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UPDATE LOCAL GIT</a:t>
            </a:r>
            <a:endParaRPr lang="en-US" dirty="0" smtClean="0"/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$ </a:t>
            </a:r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b="1" dirty="0" smtClean="0"/>
              <a:t>fetch</a:t>
            </a:r>
            <a:r>
              <a:rPr lang="en-US" b="1" dirty="0" smtClean="0"/>
              <a:t> origin master</a:t>
            </a:r>
            <a:endParaRPr lang="en-US" dirty="0" smtClean="0"/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264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mtClean="0"/>
              <a:t>Git v/s other VCS?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Git is decentralized</a:t>
            </a:r>
          </a:p>
          <a:p>
            <a:endParaRPr lang="en-US" dirty="0"/>
          </a:p>
          <a:p>
            <a:r>
              <a:rPr lang="en-US" dirty="0"/>
              <a:t>Nearly every operation is local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Git thinks differently about its data.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Branching is simplified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5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007" y="381000"/>
            <a:ext cx="8229600" cy="838200"/>
          </a:xfrm>
        </p:spPr>
        <p:txBody>
          <a:bodyPr/>
          <a:lstStyle/>
          <a:p>
            <a:r>
              <a:rPr lang="en-US" sz="4400" dirty="0" smtClean="0"/>
              <a:t>Git workflow</a:t>
            </a:r>
            <a:endParaRPr lang="en-US" sz="4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685800" y="1447800"/>
            <a:ext cx="7696200" cy="5105400"/>
            <a:chOff x="457200" y="1600200"/>
            <a:chExt cx="7696200" cy="5105400"/>
          </a:xfrm>
        </p:grpSpPr>
        <p:sp>
          <p:nvSpPr>
            <p:cNvPr id="19" name="Rectangle 18"/>
            <p:cNvSpPr/>
            <p:nvPr/>
          </p:nvSpPr>
          <p:spPr>
            <a:xfrm>
              <a:off x="5410200" y="1600200"/>
              <a:ext cx="2743200" cy="5105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57200" y="1600200"/>
              <a:ext cx="7696199" cy="5105400"/>
              <a:chOff x="457200" y="1600200"/>
              <a:chExt cx="7696199" cy="51054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14398" y="1943100"/>
                <a:ext cx="1822387" cy="8382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Committed region (snapshots)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914398" y="3581400"/>
                <a:ext cx="1822387" cy="8382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914397" y="5250067"/>
                <a:ext cx="1822387" cy="8382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V="1">
                <a:off x="1529845" y="4449967"/>
                <a:ext cx="0" cy="8001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1524000" y="2781300"/>
                <a:ext cx="0" cy="8001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605480" y="2996684"/>
                <a:ext cx="14425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Commit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619059" y="4668167"/>
                <a:ext cx="11177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Add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57200" y="1600200"/>
                <a:ext cx="2743200" cy="5105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57200" y="6248400"/>
                <a:ext cx="2743199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448300" y="6286500"/>
                <a:ext cx="2667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  Central repository</a:t>
                </a:r>
                <a:endParaRPr lang="en-US" sz="16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410200" y="6248400"/>
                <a:ext cx="2743199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4" idx="3"/>
              </p:cNvCxnSpPr>
              <p:nvPr/>
            </p:nvCxnSpPr>
            <p:spPr>
              <a:xfrm>
                <a:off x="2736785" y="2362200"/>
                <a:ext cx="2673415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3886200" y="1979015"/>
                <a:ext cx="1295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Push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7007" y="6286500"/>
                <a:ext cx="27241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  Local to each user</a:t>
                </a:r>
                <a:endParaRPr lang="en-US" sz="16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638800" y="1943100"/>
                <a:ext cx="2286000" cy="41115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638799" y="2585532"/>
                <a:ext cx="2286000" cy="41115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638799" y="3276600"/>
                <a:ext cx="2286000" cy="41115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673505" y="5431715"/>
                <a:ext cx="2286000" cy="41115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713899" y="39243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713899" y="42672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705600" y="4591967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705600" y="4961299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29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Create a new repository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Usage: 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git init</a:t>
            </a:r>
          </a:p>
          <a:p>
            <a:pPr lvl="2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Initialize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a repo with .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git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git init &lt;directory&gt;</a:t>
            </a:r>
          </a:p>
          <a:p>
            <a:pPr lvl="2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Creates a empty git repo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20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r>
              <a:rPr lang="en-US" dirty="0"/>
              <a:t> </a:t>
            </a:r>
            <a:r>
              <a:rPr lang="en-US" dirty="0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git config --global user.name 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git config --global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user.email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&lt;email&gt;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git config --global credential.helper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wincred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Cache password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Config paths: </a:t>
            </a: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&lt;repo&gt;/.git/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config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– Repository-specific settings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~/.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gitconfig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– User-specific settings. This is where options set with the --global flag are stored.</a:t>
            </a:r>
          </a:p>
          <a:p>
            <a:pPr lvl="1"/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$(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prefix)/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etc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gitconfig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– System-wide settings.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0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 of the working directory and staging area</a:t>
            </a:r>
          </a:p>
          <a:p>
            <a:r>
              <a:rPr lang="en-US" dirty="0" smtClean="0"/>
              <a:t>Usage: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git status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69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untracked/</a:t>
            </a:r>
            <a:r>
              <a:rPr lang="en-US" dirty="0" err="1" smtClean="0"/>
              <a:t>modifed</a:t>
            </a:r>
            <a:r>
              <a:rPr lang="en-US" dirty="0" smtClean="0"/>
              <a:t> </a:t>
            </a:r>
            <a:r>
              <a:rPr lang="en-US" smtClean="0"/>
              <a:t>file to </a:t>
            </a:r>
            <a:r>
              <a:rPr lang="en-US" dirty="0" smtClean="0"/>
              <a:t>staging area</a:t>
            </a:r>
          </a:p>
          <a:p>
            <a:r>
              <a:rPr lang="en-US" dirty="0" smtClean="0"/>
              <a:t>git add &lt;file&gt;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0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Put the staged snapshot into the committed history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git commit -m “commit message”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commit --amend</a:t>
            </a: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Combine the staged changes with the previous commit and replace the previous commit with the resulting snapshot. </a:t>
            </a:r>
          </a:p>
        </p:txBody>
      </p:sp>
    </p:spTree>
    <p:extLst>
      <p:ext uri="{BB962C8B-B14F-4D97-AF65-F5344CB8AC3E}">
        <p14:creationId xmlns:p14="http://schemas.microsoft.com/office/powerpoint/2010/main" val="221872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62000"/>
          </a:xfrm>
        </p:spPr>
        <p:txBody>
          <a:bodyPr/>
          <a:lstStyle/>
          <a:p>
            <a:r>
              <a:rPr lang="en-US" dirty="0" smtClean="0"/>
              <a:t>git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Usage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git push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git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push --set-upstream origin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&lt;branch&gt;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Pushes commits to &lt;branch&gt;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Push a specific commit</a:t>
            </a:r>
            <a:endParaRPr lang="en-US" dirty="0"/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git push 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remotename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 &lt;commit SHA&gt;:&lt;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remotebranchname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Note that this pushes all commits up to and including the commit you choose. If you don't want that to happen, you should first use 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’git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rebase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–I’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to re-order the commits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While pushing a new repo, 2 extra steps: 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git remote add origin 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repo_url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git push --set-upstream origin master</a:t>
            </a:r>
          </a:p>
        </p:txBody>
      </p:sp>
    </p:spTree>
    <p:extLst>
      <p:ext uri="{BB962C8B-B14F-4D97-AF65-F5344CB8AC3E}">
        <p14:creationId xmlns:p14="http://schemas.microsoft.com/office/powerpoint/2010/main" val="317896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2082</TotalTime>
  <Words>684</Words>
  <Application>Microsoft Macintosh PowerPoint</Application>
  <PresentationFormat>On-screen Show (4:3)</PresentationFormat>
  <Paragraphs>152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Introduction to Git</vt:lpstr>
      <vt:lpstr>Git v/s other VCS?</vt:lpstr>
      <vt:lpstr>Git workflow</vt:lpstr>
      <vt:lpstr>git init</vt:lpstr>
      <vt:lpstr>git config</vt:lpstr>
      <vt:lpstr>git status</vt:lpstr>
      <vt:lpstr>git add</vt:lpstr>
      <vt:lpstr>git commit</vt:lpstr>
      <vt:lpstr>git push</vt:lpstr>
      <vt:lpstr>git checkout</vt:lpstr>
      <vt:lpstr>git log</vt:lpstr>
      <vt:lpstr>Undo changes</vt:lpstr>
      <vt:lpstr>Rewriting history</vt:lpstr>
      <vt:lpstr>Branching</vt:lpstr>
      <vt:lpstr>Modifying files in a pushed commit</vt:lpstr>
      <vt:lpstr>Git flow</vt:lpstr>
    </vt:vector>
  </TitlesOfParts>
  <Company>Nextgen Healthcare Information Systems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checkout</dc:title>
  <dc:creator>Konchady, Adarsh</dc:creator>
  <cp:lastModifiedBy>Microsoft Office User</cp:lastModifiedBy>
  <cp:revision>218</cp:revision>
  <dcterms:created xsi:type="dcterms:W3CDTF">2015-02-07T13:15:57Z</dcterms:created>
  <dcterms:modified xsi:type="dcterms:W3CDTF">2017-06-02T20:08:10Z</dcterms:modified>
</cp:coreProperties>
</file>