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59" r:id="rId6"/>
    <p:sldId id="264" r:id="rId7"/>
    <p:sldId id="265" r:id="rId8"/>
    <p:sldId id="260" r:id="rId9"/>
    <p:sldId id="266" r:id="rId10"/>
    <p:sldId id="267" r:id="rId11"/>
    <p:sldId id="26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859-69E5-694B-877D-D67120E65E95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1EC1-E771-5442-A114-2FBE9111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859-69E5-694B-877D-D67120E65E95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1EC1-E771-5442-A114-2FBE9111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859-69E5-694B-877D-D67120E65E95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1EC1-E771-5442-A114-2FBE9111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9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859-69E5-694B-877D-D67120E65E95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1EC1-E771-5442-A114-2FBE9111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859-69E5-694B-877D-D67120E65E95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1EC1-E771-5442-A114-2FBE9111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859-69E5-694B-877D-D67120E65E95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1EC1-E771-5442-A114-2FBE9111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5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859-69E5-694B-877D-D67120E65E95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1EC1-E771-5442-A114-2FBE9111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1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859-69E5-694B-877D-D67120E65E95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1EC1-E771-5442-A114-2FBE9111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859-69E5-694B-877D-D67120E65E95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1EC1-E771-5442-A114-2FBE9111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859-69E5-694B-877D-D67120E65E95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1EC1-E771-5442-A114-2FBE9111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7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859-69E5-694B-877D-D67120E65E95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1EC1-E771-5442-A114-2FBE9111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1859-69E5-694B-877D-D67120E65E95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61EC1-E771-5442-A114-2FBE9111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Carlo </a:t>
            </a:r>
            <a:r>
              <a:rPr lang="en-US" dirty="0" err="1" smtClean="0"/>
              <a:t>DiLorenzo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a Release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</a:t>
            </a:r>
            <a:r>
              <a:rPr lang="en-US" dirty="0"/>
              <a:t>the commit for easy </a:t>
            </a:r>
            <a:r>
              <a:rPr lang="en-US" dirty="0" smtClean="0"/>
              <a:t>reference.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0" y="3084830"/>
            <a:ext cx="66929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7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Maintenance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Maintenance or “hotfix” branches are used to quickly patch production releases.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1" y="2251882"/>
            <a:ext cx="6046470" cy="43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a </a:t>
            </a:r>
            <a:r>
              <a:rPr lang="en-US" dirty="0" smtClean="0"/>
              <a:t>Maintenance Branch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end-user </a:t>
            </a:r>
            <a:r>
              <a:rPr lang="en-US" dirty="0"/>
              <a:t>discovers a </a:t>
            </a:r>
            <a:r>
              <a:rPr lang="en-US" dirty="0" smtClean="0"/>
              <a:t>bug fork from master.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fixing bug merge the branch back to master.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0" y="2332832"/>
            <a:ext cx="66929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457700"/>
            <a:ext cx="6705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6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workflow uses two branches to </a:t>
            </a:r>
            <a:r>
              <a:rPr lang="en-US" dirty="0" smtClean="0"/>
              <a:t>record </a:t>
            </a:r>
            <a:r>
              <a:rPr lang="en-US" dirty="0"/>
              <a:t>the history of the project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Master - Stores </a:t>
            </a:r>
            <a:r>
              <a:rPr lang="en-US" dirty="0"/>
              <a:t>the official release </a:t>
            </a:r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Develop - Serves </a:t>
            </a:r>
            <a:r>
              <a:rPr lang="en-US" dirty="0"/>
              <a:t>as an integration branch for features</a:t>
            </a:r>
            <a:r>
              <a:rPr lang="en-US" dirty="0" smtClean="0"/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30" y="3036935"/>
            <a:ext cx="6975139" cy="314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2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Develop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is to complement the default master with a develop branch. A simple way to do this is for one developer </a:t>
            </a:r>
            <a:r>
              <a:rPr lang="en-US" dirty="0" smtClean="0"/>
              <a:t>to create an empty develop branch locally</a:t>
            </a:r>
            <a:r>
              <a:rPr lang="en-US" dirty="0"/>
              <a:t> </a:t>
            </a:r>
            <a:r>
              <a:rPr lang="en-US" dirty="0" smtClean="0"/>
              <a:t>and </a:t>
            </a:r>
            <a:r>
              <a:rPr lang="en-US" dirty="0"/>
              <a:t>push it to the </a:t>
            </a:r>
            <a:r>
              <a:rPr lang="en-US" dirty="0" smtClean="0"/>
              <a:t>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632994"/>
            <a:ext cx="6705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developer should clone central repo with the develop branch to there local machine.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Everybody now has a local copy of the historical branches set up.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77394"/>
            <a:ext cx="6705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7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develop as its </a:t>
            </a:r>
            <a:r>
              <a:rPr lang="en-US" dirty="0"/>
              <a:t>parent </a:t>
            </a:r>
            <a:r>
              <a:rPr lang="en-US" dirty="0" smtClean="0"/>
              <a:t>branch. When feature is complete it gets merged into develop.</a:t>
            </a:r>
            <a:r>
              <a:rPr lang="en-US" dirty="0"/>
              <a:t> Features should never interact directly </a:t>
            </a:r>
            <a:r>
              <a:rPr lang="en-US" dirty="0" smtClean="0"/>
              <a:t>with master.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55" y="2608325"/>
            <a:ext cx="6892290" cy="382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 </a:t>
            </a:r>
            <a:r>
              <a:rPr lang="en-US" dirty="0"/>
              <a:t>new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create a branch </a:t>
            </a:r>
            <a:r>
              <a:rPr lang="en-US" dirty="0"/>
              <a:t>for </a:t>
            </a:r>
            <a:r>
              <a:rPr lang="en-US" dirty="0" smtClean="0"/>
              <a:t>a </a:t>
            </a:r>
            <a:r>
              <a:rPr lang="en-US" dirty="0"/>
              <a:t>features</a:t>
            </a:r>
            <a:r>
              <a:rPr lang="en-US" dirty="0" smtClean="0"/>
              <a:t>. (make name descriptive)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commits to the feature branch in the usual fashion: edit, stage, </a:t>
            </a:r>
            <a:r>
              <a:rPr lang="en-US" dirty="0" smtClean="0"/>
              <a:t>commit.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2689223"/>
            <a:ext cx="669290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4802187"/>
            <a:ext cx="66802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8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inishes a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into local develop branch and push into central repo.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0" y="2957513"/>
            <a:ext cx="6692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4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a release branch off of develop.</a:t>
            </a:r>
          </a:p>
          <a:p>
            <a:pPr lvl="1"/>
            <a:r>
              <a:rPr lang="en-US" dirty="0" smtClean="0"/>
              <a:t>Check for bugs and </a:t>
            </a:r>
            <a:r>
              <a:rPr lang="en-US" dirty="0"/>
              <a:t>other release-oriented </a:t>
            </a:r>
            <a:r>
              <a:rPr lang="en-US" dirty="0" smtClean="0"/>
              <a:t>tasks.</a:t>
            </a:r>
          </a:p>
          <a:p>
            <a:pPr lvl="1"/>
            <a:r>
              <a:rPr lang="en-US" dirty="0"/>
              <a:t>Once it's </a:t>
            </a:r>
            <a:r>
              <a:rPr lang="en-US" dirty="0" smtClean="0"/>
              <a:t>ready </a:t>
            </a:r>
            <a:r>
              <a:rPr lang="en-US" dirty="0"/>
              <a:t>merged </a:t>
            </a:r>
            <a:r>
              <a:rPr lang="en-US" dirty="0" smtClean="0"/>
              <a:t>into master.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1849"/>
            <a:ext cx="5429587" cy="347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a Release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/>
          <a:lstStyle/>
          <a:p>
            <a:r>
              <a:rPr lang="en-US" dirty="0" smtClean="0"/>
              <a:t>Create new branch from develop branch.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the release branch is ready to be merge.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90800"/>
            <a:ext cx="67056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029869"/>
            <a:ext cx="6718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2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247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Git Workflow</vt:lpstr>
      <vt:lpstr>Historical Branches</vt:lpstr>
      <vt:lpstr>Create a Develop Branch</vt:lpstr>
      <vt:lpstr>Clone Repo</vt:lpstr>
      <vt:lpstr>Feature Branches</vt:lpstr>
      <vt:lpstr>Begin new features </vt:lpstr>
      <vt:lpstr>Finishes a Feature</vt:lpstr>
      <vt:lpstr>Release Branches</vt:lpstr>
      <vt:lpstr>Prepare a Release </vt:lpstr>
      <vt:lpstr>Prepare a Release </vt:lpstr>
      <vt:lpstr>Maintenance Branches</vt:lpstr>
      <vt:lpstr>Prepare a Maintenance Branch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Workflow</dc:title>
  <dc:creator>Microsoft Office User</dc:creator>
  <cp:lastModifiedBy>Microsoft Office User</cp:lastModifiedBy>
  <cp:revision>11</cp:revision>
  <dcterms:created xsi:type="dcterms:W3CDTF">2017-06-05T13:44:10Z</dcterms:created>
  <dcterms:modified xsi:type="dcterms:W3CDTF">2017-06-05T14:58:36Z</dcterms:modified>
</cp:coreProperties>
</file>