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7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05T13:35:04.794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952A-A168-7946-87B3-921B1C20AEAD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BD7E-4C52-8B4C-AFA9-5162FA36B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952A-A168-7946-87B3-921B1C20AEAD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BD7E-4C52-8B4C-AFA9-5162FA36B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6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952A-A168-7946-87B3-921B1C20AEAD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BD7E-4C52-8B4C-AFA9-5162FA36B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7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952A-A168-7946-87B3-921B1C20AEAD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BD7E-4C52-8B4C-AFA9-5162FA36B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6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952A-A168-7946-87B3-921B1C20AEAD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BD7E-4C52-8B4C-AFA9-5162FA36B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1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952A-A168-7946-87B3-921B1C20AEAD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BD7E-4C52-8B4C-AFA9-5162FA36B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952A-A168-7946-87B3-921B1C20AEAD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BD7E-4C52-8B4C-AFA9-5162FA36B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3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952A-A168-7946-87B3-921B1C20AEAD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BD7E-4C52-8B4C-AFA9-5162FA36B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9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952A-A168-7946-87B3-921B1C20AEAD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BD7E-4C52-8B4C-AFA9-5162FA36B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8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952A-A168-7946-87B3-921B1C20AEAD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BD7E-4C52-8B4C-AFA9-5162FA36B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0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952A-A168-7946-87B3-921B1C20AEAD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BD7E-4C52-8B4C-AFA9-5162FA36B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5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A952A-A168-7946-87B3-921B1C20AEAD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8BD7E-4C52-8B4C-AFA9-5162FA36B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7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Forking 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Carlo </a:t>
            </a:r>
            <a:r>
              <a:rPr lang="en-US" dirty="0" err="1" smtClean="0"/>
              <a:t>DiLorenzo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Tepositories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Private local one and a public server-side one.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262" y="2262101"/>
            <a:ext cx="5055475" cy="37842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0736" y="226210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Public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08565" y="2262101"/>
            <a:ext cx="835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Private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47499" y="2262101"/>
            <a:ext cx="835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Forking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Developers push to their own server-side repositories.</a:t>
            </a:r>
          </a:p>
          <a:p>
            <a:endParaRPr lang="en-US" dirty="0" smtClean="0"/>
          </a:p>
          <a:p>
            <a:r>
              <a:rPr lang="en-US" dirty="0" smtClean="0"/>
              <a:t>This allows project maintainer be the filter to the official codebase.</a:t>
            </a:r>
          </a:p>
          <a:p>
            <a:endParaRPr lang="en-US" dirty="0" smtClean="0"/>
          </a:p>
          <a:p>
            <a:r>
              <a:rPr lang="en-US" dirty="0" smtClean="0"/>
              <a:t>This is ideal workflow for open source projects. </a:t>
            </a:r>
          </a:p>
        </p:txBody>
      </p:sp>
    </p:spTree>
    <p:extLst>
      <p:ext uri="{BB962C8B-B14F-4D97-AF65-F5344CB8AC3E}">
        <p14:creationId xmlns:p14="http://schemas.microsoft.com/office/powerpoint/2010/main" val="211827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from forked repositories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from you own forked repositories.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2373304"/>
            <a:ext cx="6680200" cy="50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380" y="3040993"/>
            <a:ext cx="4453239" cy="341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9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Developers work on their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6646"/>
            <a:ext cx="10515600" cy="4351338"/>
          </a:xfrm>
        </p:spPr>
        <p:txBody>
          <a:bodyPr/>
          <a:lstStyle/>
          <a:p>
            <a:r>
              <a:rPr lang="en-US" dirty="0" smtClean="0"/>
              <a:t>In local repositories that was just cloned, developers can edit code, commit changes, and create branches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project has moved forward, to update new commits do command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2767724"/>
            <a:ext cx="67183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4877677"/>
            <a:ext cx="66929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a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to the public repository.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814" y="2322183"/>
            <a:ext cx="5550546" cy="4209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42"/>
          <a:stretch/>
        </p:blipFill>
        <p:spPr>
          <a:xfrm>
            <a:off x="7561755" y="1478893"/>
            <a:ext cx="3792045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5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Maintainer Integrates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548" y="1690688"/>
            <a:ext cx="4276460" cy="338353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24" y="2908726"/>
            <a:ext cx="6692900" cy="1155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48" y="4727207"/>
            <a:ext cx="6705600" cy="50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8193" y="2168803"/>
            <a:ext cx="386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Fetch </a:t>
            </a:r>
            <a:r>
              <a:rPr lang="en-US" smtClean="0"/>
              <a:t>and integrate </a:t>
            </a:r>
            <a:r>
              <a:rPr lang="en-US" dirty="0" smtClean="0"/>
              <a:t>to master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8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Developers synchronize with official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Synchronize to changes with main codebase master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437086"/>
            <a:ext cx="6705600" cy="52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923" y="2957786"/>
            <a:ext cx="4844154" cy="37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9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130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Forking Workflow</vt:lpstr>
      <vt:lpstr>Two Git Tepositories</vt:lpstr>
      <vt:lpstr>Advantages of Forking Workflow</vt:lpstr>
      <vt:lpstr>Clone from forked repositories</vt:lpstr>
      <vt:lpstr>Developers work on their features</vt:lpstr>
      <vt:lpstr>Publish a feature</vt:lpstr>
      <vt:lpstr>Project Maintainer Integrates</vt:lpstr>
      <vt:lpstr>Developers synchronize with official repo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Forking Workflow</dc:title>
  <dc:creator>Microsoft Office User</dc:creator>
  <cp:lastModifiedBy>Microsoft Office User</cp:lastModifiedBy>
  <cp:revision>6</cp:revision>
  <dcterms:created xsi:type="dcterms:W3CDTF">2017-06-05T17:29:58Z</dcterms:created>
  <dcterms:modified xsi:type="dcterms:W3CDTF">2017-06-05T18:20:19Z</dcterms:modified>
</cp:coreProperties>
</file>