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9" r:id="rId5"/>
    <p:sldId id="271" r:id="rId6"/>
    <p:sldId id="272" r:id="rId7"/>
    <p:sldId id="275" r:id="rId8"/>
    <p:sldId id="274" r:id="rId9"/>
    <p:sldId id="273" r:id="rId10"/>
    <p:sldId id="276" r:id="rId11"/>
    <p:sldId id="262" r:id="rId12"/>
    <p:sldId id="265" r:id="rId13"/>
    <p:sldId id="278" r:id="rId14"/>
    <p:sldId id="277" r:id="rId15"/>
    <p:sldId id="260" r:id="rId16"/>
    <p:sldId id="266" r:id="rId17"/>
    <p:sldId id="264" r:id="rId18"/>
  </p:sldIdLst>
  <p:sldSz cx="12192000" cy="68580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74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417BAC-B968-45FC-98C2-FD5990189254}" v="86" dt="2023-03-15T03:57:45.2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Lozano" userId="afed0702-f406-4a54-b3d7-4d67b54f3b0e" providerId="ADAL" clId="{4B417BAC-B968-45FC-98C2-FD5990189254}"/>
    <pc:docChg chg="undo custSel addSld delSld modSld sldOrd">
      <pc:chgData name="Diego Lozano" userId="afed0702-f406-4a54-b3d7-4d67b54f3b0e" providerId="ADAL" clId="{4B417BAC-B968-45FC-98C2-FD5990189254}" dt="2023-03-15T05:33:58.621" v="6379" actId="20577"/>
      <pc:docMkLst>
        <pc:docMk/>
      </pc:docMkLst>
      <pc:sldChg chg="modSp mod">
        <pc:chgData name="Diego Lozano" userId="afed0702-f406-4a54-b3d7-4d67b54f3b0e" providerId="ADAL" clId="{4B417BAC-B968-45FC-98C2-FD5990189254}" dt="2023-03-13T22:24:24.210" v="7" actId="20577"/>
        <pc:sldMkLst>
          <pc:docMk/>
          <pc:sldMk cId="665530320" sldId="259"/>
        </pc:sldMkLst>
        <pc:spChg chg="mod">
          <ac:chgData name="Diego Lozano" userId="afed0702-f406-4a54-b3d7-4d67b54f3b0e" providerId="ADAL" clId="{4B417BAC-B968-45FC-98C2-FD5990189254}" dt="2023-03-13T22:24:24.210" v="7" actId="20577"/>
          <ac:spMkLst>
            <pc:docMk/>
            <pc:sldMk cId="665530320" sldId="259"/>
            <ac:spMk id="6" creationId="{1F586C3E-8681-F234-8CBF-57C487CAAF26}"/>
          </ac:spMkLst>
        </pc:spChg>
      </pc:sldChg>
      <pc:sldChg chg="addSp delSp modSp mod setBg">
        <pc:chgData name="Diego Lozano" userId="afed0702-f406-4a54-b3d7-4d67b54f3b0e" providerId="ADAL" clId="{4B417BAC-B968-45FC-98C2-FD5990189254}" dt="2023-03-14T02:30:23.108" v="1658" actId="1076"/>
        <pc:sldMkLst>
          <pc:docMk/>
          <pc:sldMk cId="3449741013" sldId="260"/>
        </pc:sldMkLst>
        <pc:spChg chg="mod">
          <ac:chgData name="Diego Lozano" userId="afed0702-f406-4a54-b3d7-4d67b54f3b0e" providerId="ADAL" clId="{4B417BAC-B968-45FC-98C2-FD5990189254}" dt="2023-03-14T01:19:59.735" v="1652" actId="26606"/>
          <ac:spMkLst>
            <pc:docMk/>
            <pc:sldMk cId="3449741013" sldId="260"/>
            <ac:spMk id="2" creationId="{E13AE5E5-2B6E-9EA0-F0A7-312D758ADA81}"/>
          </ac:spMkLst>
        </pc:spChg>
        <pc:spChg chg="mod">
          <ac:chgData name="Diego Lozano" userId="afed0702-f406-4a54-b3d7-4d67b54f3b0e" providerId="ADAL" clId="{4B417BAC-B968-45FC-98C2-FD5990189254}" dt="2023-03-14T01:19:59.735" v="1652" actId="26606"/>
          <ac:spMkLst>
            <pc:docMk/>
            <pc:sldMk cId="3449741013" sldId="260"/>
            <ac:spMk id="3" creationId="{AB208822-598F-882C-0C1B-35D26ACDA949}"/>
          </ac:spMkLst>
        </pc:spChg>
        <pc:spChg chg="mod">
          <ac:chgData name="Diego Lozano" userId="afed0702-f406-4a54-b3d7-4d67b54f3b0e" providerId="ADAL" clId="{4B417BAC-B968-45FC-98C2-FD5990189254}" dt="2023-03-14T01:19:59.735" v="1652" actId="26606"/>
          <ac:spMkLst>
            <pc:docMk/>
            <pc:sldMk cId="3449741013" sldId="260"/>
            <ac:spMk id="4" creationId="{83522933-76D0-1876-F095-11EED322A30F}"/>
          </ac:spMkLst>
        </pc:spChg>
        <pc:spChg chg="mod">
          <ac:chgData name="Diego Lozano" userId="afed0702-f406-4a54-b3d7-4d67b54f3b0e" providerId="ADAL" clId="{4B417BAC-B968-45FC-98C2-FD5990189254}" dt="2023-03-14T01:19:59.735" v="1652" actId="26606"/>
          <ac:spMkLst>
            <pc:docMk/>
            <pc:sldMk cId="3449741013" sldId="260"/>
            <ac:spMk id="5" creationId="{BA14B7CF-5D13-9172-2F22-43B55D594117}"/>
          </ac:spMkLst>
        </pc:spChg>
        <pc:spChg chg="add del mod">
          <ac:chgData name="Diego Lozano" userId="afed0702-f406-4a54-b3d7-4d67b54f3b0e" providerId="ADAL" clId="{4B417BAC-B968-45FC-98C2-FD5990189254}" dt="2023-03-14T01:10:37.492" v="1558" actId="478"/>
          <ac:spMkLst>
            <pc:docMk/>
            <pc:sldMk cId="3449741013" sldId="260"/>
            <ac:spMk id="9" creationId="{7E1483D9-1B1A-40D3-D7ED-53543440CA01}"/>
          </ac:spMkLst>
        </pc:spChg>
        <pc:spChg chg="add del">
          <ac:chgData name="Diego Lozano" userId="afed0702-f406-4a54-b3d7-4d67b54f3b0e" providerId="ADAL" clId="{4B417BAC-B968-45FC-98C2-FD5990189254}" dt="2023-03-14T01:19:59.735" v="1652" actId="26606"/>
          <ac:spMkLst>
            <pc:docMk/>
            <pc:sldMk cId="3449741013" sldId="260"/>
            <ac:spMk id="1028" creationId="{8761DDFE-071F-4200-B0AA-394476C2D2D6}"/>
          </ac:spMkLst>
        </pc:spChg>
        <pc:spChg chg="add del">
          <ac:chgData name="Diego Lozano" userId="afed0702-f406-4a54-b3d7-4d67b54f3b0e" providerId="ADAL" clId="{4B417BAC-B968-45FC-98C2-FD5990189254}" dt="2023-03-14T01:19:51.543" v="1650" actId="26606"/>
          <ac:spMkLst>
            <pc:docMk/>
            <pc:sldMk cId="3449741013" sldId="260"/>
            <ac:spMk id="1031" creationId="{69D47016-023F-44BD-981C-50E7A10A6609}"/>
          </ac:spMkLst>
        </pc:spChg>
        <pc:spChg chg="add del">
          <ac:chgData name="Diego Lozano" userId="afed0702-f406-4a54-b3d7-4d67b54f3b0e" providerId="ADAL" clId="{4B417BAC-B968-45FC-98C2-FD5990189254}" dt="2023-03-14T01:19:51.543" v="1650" actId="26606"/>
          <ac:spMkLst>
            <pc:docMk/>
            <pc:sldMk cId="3449741013" sldId="260"/>
            <ac:spMk id="1033" creationId="{6D8B37B0-0682-433E-BC8D-498C04ABD9A7}"/>
          </ac:spMkLst>
        </pc:spChg>
        <pc:graphicFrameChg chg="add mod modGraphic">
          <ac:chgData name="Diego Lozano" userId="afed0702-f406-4a54-b3d7-4d67b54f3b0e" providerId="ADAL" clId="{4B417BAC-B968-45FC-98C2-FD5990189254}" dt="2023-03-14T01:19:59.735" v="1652" actId="26606"/>
          <ac:graphicFrameMkLst>
            <pc:docMk/>
            <pc:sldMk cId="3449741013" sldId="260"/>
            <ac:graphicFrameMk id="6" creationId="{D83FDDA3-972F-ECBD-6811-6E9AAA753A9A}"/>
          </ac:graphicFrameMkLst>
        </pc:graphicFrameChg>
        <pc:picChg chg="add del mod">
          <ac:chgData name="Diego Lozano" userId="afed0702-f406-4a54-b3d7-4d67b54f3b0e" providerId="ADAL" clId="{4B417BAC-B968-45FC-98C2-FD5990189254}" dt="2023-03-14T01:10:37.492" v="1558" actId="478"/>
          <ac:picMkLst>
            <pc:docMk/>
            <pc:sldMk cId="3449741013" sldId="260"/>
            <ac:picMk id="8" creationId="{F74293A0-482A-F402-F89A-9F1FF04F3F44}"/>
          </ac:picMkLst>
        </pc:picChg>
        <pc:picChg chg="add mod">
          <ac:chgData name="Diego Lozano" userId="afed0702-f406-4a54-b3d7-4d67b54f3b0e" providerId="ADAL" clId="{4B417BAC-B968-45FC-98C2-FD5990189254}" dt="2023-03-14T02:30:23.108" v="1658" actId="1076"/>
          <ac:picMkLst>
            <pc:docMk/>
            <pc:sldMk cId="3449741013" sldId="260"/>
            <ac:picMk id="11" creationId="{42D6E02C-900F-DB30-5896-DB6D919029C2}"/>
          </ac:picMkLst>
        </pc:picChg>
        <pc:picChg chg="add del mod ord">
          <ac:chgData name="Diego Lozano" userId="afed0702-f406-4a54-b3d7-4d67b54f3b0e" providerId="ADAL" clId="{4B417BAC-B968-45FC-98C2-FD5990189254}" dt="2023-03-14T02:30:13.431" v="1654" actId="478"/>
          <ac:picMkLst>
            <pc:docMk/>
            <pc:sldMk cId="3449741013" sldId="260"/>
            <ac:picMk id="1026" creationId="{454AF152-0D76-59F3-7A9F-8787C6C81C07}"/>
          </ac:picMkLst>
        </pc:picChg>
      </pc:sldChg>
      <pc:sldChg chg="addSp delSp modSp del mod">
        <pc:chgData name="Diego Lozano" userId="afed0702-f406-4a54-b3d7-4d67b54f3b0e" providerId="ADAL" clId="{4B417BAC-B968-45FC-98C2-FD5990189254}" dt="2023-03-14T22:20:10.787" v="2963" actId="2696"/>
        <pc:sldMkLst>
          <pc:docMk/>
          <pc:sldMk cId="3247157433" sldId="261"/>
        </pc:sldMkLst>
        <pc:spChg chg="add del mod">
          <ac:chgData name="Diego Lozano" userId="afed0702-f406-4a54-b3d7-4d67b54f3b0e" providerId="ADAL" clId="{4B417BAC-B968-45FC-98C2-FD5990189254}" dt="2023-03-14T06:16:01.455" v="2914" actId="478"/>
          <ac:spMkLst>
            <pc:docMk/>
            <pc:sldMk cId="3247157433" sldId="261"/>
            <ac:spMk id="3" creationId="{948C8F62-50EE-6504-3AC0-BC339480D3F6}"/>
          </ac:spMkLst>
        </pc:spChg>
        <pc:spChg chg="add del mod">
          <ac:chgData name="Diego Lozano" userId="afed0702-f406-4a54-b3d7-4d67b54f3b0e" providerId="ADAL" clId="{4B417BAC-B968-45FC-98C2-FD5990189254}" dt="2023-03-14T02:58:16.301" v="1930" actId="478"/>
          <ac:spMkLst>
            <pc:docMk/>
            <pc:sldMk cId="3247157433" sldId="261"/>
            <ac:spMk id="8" creationId="{BE534632-A5F8-D3A7-6647-F40E7DDA8527}"/>
          </ac:spMkLst>
        </pc:spChg>
        <pc:spChg chg="add mod">
          <ac:chgData name="Diego Lozano" userId="afed0702-f406-4a54-b3d7-4d67b54f3b0e" providerId="ADAL" clId="{4B417BAC-B968-45FC-98C2-FD5990189254}" dt="2023-03-14T05:59:00.572" v="2857" actId="1036"/>
          <ac:spMkLst>
            <pc:docMk/>
            <pc:sldMk cId="3247157433" sldId="261"/>
            <ac:spMk id="9" creationId="{F585FEA5-07C3-85E6-1459-24819944C187}"/>
          </ac:spMkLst>
        </pc:spChg>
        <pc:spChg chg="add del mod">
          <ac:chgData name="Diego Lozano" userId="afed0702-f406-4a54-b3d7-4d67b54f3b0e" providerId="ADAL" clId="{4B417BAC-B968-45FC-98C2-FD5990189254}" dt="2023-03-14T04:59:42.364" v="2112"/>
          <ac:spMkLst>
            <pc:docMk/>
            <pc:sldMk cId="3247157433" sldId="261"/>
            <ac:spMk id="12" creationId="{99937321-E341-208D-05D7-381604CB7A62}"/>
          </ac:spMkLst>
        </pc:spChg>
        <pc:spChg chg="add del mod">
          <ac:chgData name="Diego Lozano" userId="afed0702-f406-4a54-b3d7-4d67b54f3b0e" providerId="ADAL" clId="{4B417BAC-B968-45FC-98C2-FD5990189254}" dt="2023-03-14T06:03:04.651" v="2901" actId="478"/>
          <ac:spMkLst>
            <pc:docMk/>
            <pc:sldMk cId="3247157433" sldId="261"/>
            <ac:spMk id="13" creationId="{62ACF66A-3A9F-280C-8291-34A081333637}"/>
          </ac:spMkLst>
        </pc:spChg>
        <pc:spChg chg="add mod">
          <ac:chgData name="Diego Lozano" userId="afed0702-f406-4a54-b3d7-4d67b54f3b0e" providerId="ADAL" clId="{4B417BAC-B968-45FC-98C2-FD5990189254}" dt="2023-03-14T05:59:00.572" v="2857" actId="1036"/>
          <ac:spMkLst>
            <pc:docMk/>
            <pc:sldMk cId="3247157433" sldId="261"/>
            <ac:spMk id="14" creationId="{14C69B68-5EEF-A7A5-9880-AC2DE75AA540}"/>
          </ac:spMkLst>
        </pc:spChg>
        <pc:spChg chg="add mod">
          <ac:chgData name="Diego Lozano" userId="afed0702-f406-4a54-b3d7-4d67b54f3b0e" providerId="ADAL" clId="{4B417BAC-B968-45FC-98C2-FD5990189254}" dt="2023-03-14T06:03:08.623" v="2902" actId="1076"/>
          <ac:spMkLst>
            <pc:docMk/>
            <pc:sldMk cId="3247157433" sldId="261"/>
            <ac:spMk id="16" creationId="{C515A917-5668-0769-FC49-F514BC0B8488}"/>
          </ac:spMkLst>
        </pc:spChg>
        <pc:spChg chg="add del mod">
          <ac:chgData name="Diego Lozano" userId="afed0702-f406-4a54-b3d7-4d67b54f3b0e" providerId="ADAL" clId="{4B417BAC-B968-45FC-98C2-FD5990189254}" dt="2023-03-14T06:16:01.455" v="2914" actId="478"/>
          <ac:spMkLst>
            <pc:docMk/>
            <pc:sldMk cId="3247157433" sldId="261"/>
            <ac:spMk id="18" creationId="{4D1E03ED-BE43-1BEE-D8E4-1DA44E1C1A4A}"/>
          </ac:spMkLst>
        </pc:spChg>
        <pc:graphicFrameChg chg="add del mod modGraphic">
          <ac:chgData name="Diego Lozano" userId="afed0702-f406-4a54-b3d7-4d67b54f3b0e" providerId="ADAL" clId="{4B417BAC-B968-45FC-98C2-FD5990189254}" dt="2023-03-14T02:57:37.967" v="1926" actId="478"/>
          <ac:graphicFrameMkLst>
            <pc:docMk/>
            <pc:sldMk cId="3247157433" sldId="261"/>
            <ac:graphicFrameMk id="6" creationId="{C671DEAC-264E-3933-FD53-F7EFFBC4125D}"/>
          </ac:graphicFrameMkLst>
        </pc:graphicFrameChg>
        <pc:graphicFrameChg chg="add del">
          <ac:chgData name="Diego Lozano" userId="afed0702-f406-4a54-b3d7-4d67b54f3b0e" providerId="ADAL" clId="{4B417BAC-B968-45FC-98C2-FD5990189254}" dt="2023-03-14T02:59:00.295" v="1955" actId="3680"/>
          <ac:graphicFrameMkLst>
            <pc:docMk/>
            <pc:sldMk cId="3247157433" sldId="261"/>
            <ac:graphicFrameMk id="10" creationId="{BE080F05-85CF-9F72-F363-DFE866A04571}"/>
          </ac:graphicFrameMkLst>
        </pc:graphicFrameChg>
        <pc:graphicFrameChg chg="add mod modGraphic">
          <ac:chgData name="Diego Lozano" userId="afed0702-f406-4a54-b3d7-4d67b54f3b0e" providerId="ADAL" clId="{4B417BAC-B968-45FC-98C2-FD5990189254}" dt="2023-03-14T05:59:00.572" v="2857" actId="1036"/>
          <ac:graphicFrameMkLst>
            <pc:docMk/>
            <pc:sldMk cId="3247157433" sldId="261"/>
            <ac:graphicFrameMk id="11" creationId="{C5F8B625-56F7-55D6-178B-F591ABB0ACFC}"/>
          </ac:graphicFrameMkLst>
        </pc:graphicFrameChg>
        <pc:graphicFrameChg chg="add mod modGraphic">
          <ac:chgData name="Diego Lozano" userId="afed0702-f406-4a54-b3d7-4d67b54f3b0e" providerId="ADAL" clId="{4B417BAC-B968-45FC-98C2-FD5990189254}" dt="2023-03-14T05:59:00.572" v="2857" actId="1036"/>
          <ac:graphicFrameMkLst>
            <pc:docMk/>
            <pc:sldMk cId="3247157433" sldId="261"/>
            <ac:graphicFrameMk id="15" creationId="{F4AD32BC-C716-CEA7-BF74-75DD365EB5EB}"/>
          </ac:graphicFrameMkLst>
        </pc:graphicFrameChg>
      </pc:sldChg>
      <pc:sldChg chg="del ord">
        <pc:chgData name="Diego Lozano" userId="afed0702-f406-4a54-b3d7-4d67b54f3b0e" providerId="ADAL" clId="{4B417BAC-B968-45FC-98C2-FD5990189254}" dt="2023-03-15T03:09:55.755" v="4201" actId="47"/>
        <pc:sldMkLst>
          <pc:docMk/>
          <pc:sldMk cId="3786157890" sldId="263"/>
        </pc:sldMkLst>
      </pc:sldChg>
      <pc:sldChg chg="modSp add mod">
        <pc:chgData name="Diego Lozano" userId="afed0702-f406-4a54-b3d7-4d67b54f3b0e" providerId="ADAL" clId="{4B417BAC-B968-45FC-98C2-FD5990189254}" dt="2023-03-14T00:03:32.926" v="279" actId="27636"/>
        <pc:sldMkLst>
          <pc:docMk/>
          <pc:sldMk cId="2616093389" sldId="264"/>
        </pc:sldMkLst>
        <pc:spChg chg="mod">
          <ac:chgData name="Diego Lozano" userId="afed0702-f406-4a54-b3d7-4d67b54f3b0e" providerId="ADAL" clId="{4B417BAC-B968-45FC-98C2-FD5990189254}" dt="2023-03-13T23:38:01.913" v="46" actId="20577"/>
          <ac:spMkLst>
            <pc:docMk/>
            <pc:sldMk cId="2616093389" sldId="264"/>
            <ac:spMk id="2" creationId="{E13AE5E5-2B6E-9EA0-F0A7-312D758ADA81}"/>
          </ac:spMkLst>
        </pc:spChg>
        <pc:spChg chg="mod">
          <ac:chgData name="Diego Lozano" userId="afed0702-f406-4a54-b3d7-4d67b54f3b0e" providerId="ADAL" clId="{4B417BAC-B968-45FC-98C2-FD5990189254}" dt="2023-03-14T00:03:32.926" v="279" actId="27636"/>
          <ac:spMkLst>
            <pc:docMk/>
            <pc:sldMk cId="2616093389" sldId="264"/>
            <ac:spMk id="3" creationId="{AB208822-598F-882C-0C1B-35D26ACDA949}"/>
          </ac:spMkLst>
        </pc:spChg>
      </pc:sldChg>
      <pc:sldChg chg="new del">
        <pc:chgData name="Diego Lozano" userId="afed0702-f406-4a54-b3d7-4d67b54f3b0e" providerId="ADAL" clId="{4B417BAC-B968-45FC-98C2-FD5990189254}" dt="2023-03-14T00:03:28.514" v="277" actId="680"/>
        <pc:sldMkLst>
          <pc:docMk/>
          <pc:sldMk cId="3141012474" sldId="265"/>
        </pc:sldMkLst>
      </pc:sldChg>
      <pc:sldChg chg="modSp add mod ord">
        <pc:chgData name="Diego Lozano" userId="afed0702-f406-4a54-b3d7-4d67b54f3b0e" providerId="ADAL" clId="{4B417BAC-B968-45FC-98C2-FD5990189254}" dt="2023-03-15T05:28:35.882" v="6184" actId="20577"/>
        <pc:sldMkLst>
          <pc:docMk/>
          <pc:sldMk cId="4121215757" sldId="265"/>
        </pc:sldMkLst>
        <pc:spChg chg="mod">
          <ac:chgData name="Diego Lozano" userId="afed0702-f406-4a54-b3d7-4d67b54f3b0e" providerId="ADAL" clId="{4B417BAC-B968-45FC-98C2-FD5990189254}" dt="2023-03-15T04:57:54.786" v="5492" actId="20577"/>
          <ac:spMkLst>
            <pc:docMk/>
            <pc:sldMk cId="4121215757" sldId="265"/>
            <ac:spMk id="2" creationId="{E13AE5E5-2B6E-9EA0-F0A7-312D758ADA81}"/>
          </ac:spMkLst>
        </pc:spChg>
        <pc:spChg chg="mod">
          <ac:chgData name="Diego Lozano" userId="afed0702-f406-4a54-b3d7-4d67b54f3b0e" providerId="ADAL" clId="{4B417BAC-B968-45FC-98C2-FD5990189254}" dt="2023-03-15T05:28:35.882" v="6184" actId="20577"/>
          <ac:spMkLst>
            <pc:docMk/>
            <pc:sldMk cId="4121215757" sldId="265"/>
            <ac:spMk id="3" creationId="{AB208822-598F-882C-0C1B-35D26ACDA949}"/>
          </ac:spMkLst>
        </pc:spChg>
      </pc:sldChg>
      <pc:sldChg chg="add">
        <pc:chgData name="Diego Lozano" userId="afed0702-f406-4a54-b3d7-4d67b54f3b0e" providerId="ADAL" clId="{4B417BAC-B968-45FC-98C2-FD5990189254}" dt="2023-03-14T02:52:40.857" v="1923" actId="2890"/>
        <pc:sldMkLst>
          <pc:docMk/>
          <pc:sldMk cId="3305166039" sldId="266"/>
        </pc:sldMkLst>
      </pc:sldChg>
      <pc:sldChg chg="addSp delSp modSp add del mod">
        <pc:chgData name="Diego Lozano" userId="afed0702-f406-4a54-b3d7-4d67b54f3b0e" providerId="ADAL" clId="{4B417BAC-B968-45FC-98C2-FD5990189254}" dt="2023-03-15T00:16:11.159" v="3304" actId="47"/>
        <pc:sldMkLst>
          <pc:docMk/>
          <pc:sldMk cId="3524041762" sldId="267"/>
        </pc:sldMkLst>
        <pc:spChg chg="add del">
          <ac:chgData name="Diego Lozano" userId="afed0702-f406-4a54-b3d7-4d67b54f3b0e" providerId="ADAL" clId="{4B417BAC-B968-45FC-98C2-FD5990189254}" dt="2023-03-14T06:16:02.966" v="2917" actId="478"/>
          <ac:spMkLst>
            <pc:docMk/>
            <pc:sldMk cId="3524041762" sldId="267"/>
            <ac:spMk id="3" creationId="{948C8F62-50EE-6504-3AC0-BC339480D3F6}"/>
          </ac:spMkLst>
        </pc:spChg>
        <pc:spChg chg="add del mod">
          <ac:chgData name="Diego Lozano" userId="afed0702-f406-4a54-b3d7-4d67b54f3b0e" providerId="ADAL" clId="{4B417BAC-B968-45FC-98C2-FD5990189254}" dt="2023-03-14T06:16:02.966" v="2917" actId="478"/>
          <ac:spMkLst>
            <pc:docMk/>
            <pc:sldMk cId="3524041762" sldId="267"/>
            <ac:spMk id="7" creationId="{CCC5D349-B2E3-5E7C-6A29-99C34902EFFC}"/>
          </ac:spMkLst>
        </pc:spChg>
        <pc:spChg chg="add del mod">
          <ac:chgData name="Diego Lozano" userId="afed0702-f406-4a54-b3d7-4d67b54f3b0e" providerId="ADAL" clId="{4B417BAC-B968-45FC-98C2-FD5990189254}" dt="2023-03-14T23:32:57.388" v="3166" actId="478"/>
          <ac:spMkLst>
            <pc:docMk/>
            <pc:sldMk cId="3524041762" sldId="267"/>
            <ac:spMk id="9" creationId="{F585FEA5-07C3-85E6-1459-24819944C187}"/>
          </ac:spMkLst>
        </pc:spChg>
        <pc:spChg chg="del mod">
          <ac:chgData name="Diego Lozano" userId="afed0702-f406-4a54-b3d7-4d67b54f3b0e" providerId="ADAL" clId="{4B417BAC-B968-45FC-98C2-FD5990189254}" dt="2023-03-14T22:30:37.899" v="2978" actId="478"/>
          <ac:spMkLst>
            <pc:docMk/>
            <pc:sldMk cId="3524041762" sldId="267"/>
            <ac:spMk id="13" creationId="{62ACF66A-3A9F-280C-8291-34A081333637}"/>
          </ac:spMkLst>
        </pc:spChg>
        <pc:spChg chg="add del mod">
          <ac:chgData name="Diego Lozano" userId="afed0702-f406-4a54-b3d7-4d67b54f3b0e" providerId="ADAL" clId="{4B417BAC-B968-45FC-98C2-FD5990189254}" dt="2023-03-14T23:35:17.370" v="3198" actId="1076"/>
          <ac:spMkLst>
            <pc:docMk/>
            <pc:sldMk cId="3524041762" sldId="267"/>
            <ac:spMk id="14" creationId="{14C69B68-5EEF-A7A5-9880-AC2DE75AA540}"/>
          </ac:spMkLst>
        </pc:spChg>
        <pc:spChg chg="add del mod">
          <ac:chgData name="Diego Lozano" userId="afed0702-f406-4a54-b3d7-4d67b54f3b0e" providerId="ADAL" clId="{4B417BAC-B968-45FC-98C2-FD5990189254}" dt="2023-03-14T22:30:34.660" v="2977" actId="478"/>
          <ac:spMkLst>
            <pc:docMk/>
            <pc:sldMk cId="3524041762" sldId="267"/>
            <ac:spMk id="16" creationId="{C515A917-5668-0769-FC49-F514BC0B8488}"/>
          </ac:spMkLst>
        </pc:spChg>
        <pc:graphicFrameChg chg="add del mod modGraphic">
          <ac:chgData name="Diego Lozano" userId="afed0702-f406-4a54-b3d7-4d67b54f3b0e" providerId="ADAL" clId="{4B417BAC-B968-45FC-98C2-FD5990189254}" dt="2023-03-14T23:32:59.475" v="3167" actId="478"/>
          <ac:graphicFrameMkLst>
            <pc:docMk/>
            <pc:sldMk cId="3524041762" sldId="267"/>
            <ac:graphicFrameMk id="11" creationId="{C5F8B625-56F7-55D6-178B-F591ABB0ACFC}"/>
          </ac:graphicFrameMkLst>
        </pc:graphicFrameChg>
        <pc:graphicFrameChg chg="add del mod modGraphic">
          <ac:chgData name="Diego Lozano" userId="afed0702-f406-4a54-b3d7-4d67b54f3b0e" providerId="ADAL" clId="{4B417BAC-B968-45FC-98C2-FD5990189254}" dt="2023-03-14T23:35:21.914" v="3199" actId="1076"/>
          <ac:graphicFrameMkLst>
            <pc:docMk/>
            <pc:sldMk cId="3524041762" sldId="267"/>
            <ac:graphicFrameMk id="15" creationId="{F4AD32BC-C716-CEA7-BF74-75DD365EB5EB}"/>
          </ac:graphicFrameMkLst>
        </pc:graphicFrameChg>
        <pc:picChg chg="add mod">
          <ac:chgData name="Diego Lozano" userId="afed0702-f406-4a54-b3d7-4d67b54f3b0e" providerId="ADAL" clId="{4B417BAC-B968-45FC-98C2-FD5990189254}" dt="2023-03-15T00:09:28.826" v="3209" actId="14100"/>
          <ac:picMkLst>
            <pc:docMk/>
            <pc:sldMk cId="3524041762" sldId="267"/>
            <ac:picMk id="1026" creationId="{A5007547-3350-C22A-BE91-76E9052A8631}"/>
          </ac:picMkLst>
        </pc:picChg>
      </pc:sldChg>
      <pc:sldChg chg="modSp add del mod">
        <pc:chgData name="Diego Lozano" userId="afed0702-f406-4a54-b3d7-4d67b54f3b0e" providerId="ADAL" clId="{4B417BAC-B968-45FC-98C2-FD5990189254}" dt="2023-03-15T03:10:03.721" v="4202" actId="47"/>
        <pc:sldMkLst>
          <pc:docMk/>
          <pc:sldMk cId="2457320429" sldId="268"/>
        </pc:sldMkLst>
        <pc:spChg chg="mod">
          <ac:chgData name="Diego Lozano" userId="afed0702-f406-4a54-b3d7-4d67b54f3b0e" providerId="ADAL" clId="{4B417BAC-B968-45FC-98C2-FD5990189254}" dt="2023-03-14T22:20:43.715" v="2967"/>
          <ac:spMkLst>
            <pc:docMk/>
            <pc:sldMk cId="2457320429" sldId="268"/>
            <ac:spMk id="2" creationId="{C91533FE-88B5-670D-0A85-7F171AA03992}"/>
          </ac:spMkLst>
        </pc:spChg>
        <pc:graphicFrameChg chg="mod modGraphic">
          <ac:chgData name="Diego Lozano" userId="afed0702-f406-4a54-b3d7-4d67b54f3b0e" providerId="ADAL" clId="{4B417BAC-B968-45FC-98C2-FD5990189254}" dt="2023-03-14T22:22:11.140" v="2970" actId="20577"/>
          <ac:graphicFrameMkLst>
            <pc:docMk/>
            <pc:sldMk cId="2457320429" sldId="268"/>
            <ac:graphicFrameMk id="11" creationId="{C5F8B625-56F7-55D6-178B-F591ABB0ACFC}"/>
          </ac:graphicFrameMkLst>
        </pc:graphicFrameChg>
        <pc:graphicFrameChg chg="mod modGraphic">
          <ac:chgData name="Diego Lozano" userId="afed0702-f406-4a54-b3d7-4d67b54f3b0e" providerId="ADAL" clId="{4B417BAC-B968-45FC-98C2-FD5990189254}" dt="2023-03-14T22:29:26.295" v="2974" actId="2165"/>
          <ac:graphicFrameMkLst>
            <pc:docMk/>
            <pc:sldMk cId="2457320429" sldId="268"/>
            <ac:graphicFrameMk id="15" creationId="{F4AD32BC-C716-CEA7-BF74-75DD365EB5EB}"/>
          </ac:graphicFrameMkLst>
        </pc:graphicFrameChg>
      </pc:sldChg>
      <pc:sldChg chg="add del">
        <pc:chgData name="Diego Lozano" userId="afed0702-f406-4a54-b3d7-4d67b54f3b0e" providerId="ADAL" clId="{4B417BAC-B968-45FC-98C2-FD5990189254}" dt="2023-03-15T00:34:00.771" v="3393" actId="47"/>
        <pc:sldMkLst>
          <pc:docMk/>
          <pc:sldMk cId="236180122" sldId="269"/>
        </pc:sldMkLst>
      </pc:sldChg>
      <pc:sldChg chg="addSp delSp modSp add del mod">
        <pc:chgData name="Diego Lozano" userId="afed0702-f406-4a54-b3d7-4d67b54f3b0e" providerId="ADAL" clId="{4B417BAC-B968-45FC-98C2-FD5990189254}" dt="2023-03-15T00:16:12.476" v="3305" actId="47"/>
        <pc:sldMkLst>
          <pc:docMk/>
          <pc:sldMk cId="577528251" sldId="270"/>
        </pc:sldMkLst>
        <pc:spChg chg="del">
          <ac:chgData name="Diego Lozano" userId="afed0702-f406-4a54-b3d7-4d67b54f3b0e" providerId="ADAL" clId="{4B417BAC-B968-45FC-98C2-FD5990189254}" dt="2023-03-15T00:10:02.664" v="3210" actId="478"/>
          <ac:spMkLst>
            <pc:docMk/>
            <pc:sldMk cId="577528251" sldId="270"/>
            <ac:spMk id="3" creationId="{948C8F62-50EE-6504-3AC0-BC339480D3F6}"/>
          </ac:spMkLst>
        </pc:spChg>
        <pc:spChg chg="add del mod">
          <ac:chgData name="Diego Lozano" userId="afed0702-f406-4a54-b3d7-4d67b54f3b0e" providerId="ADAL" clId="{4B417BAC-B968-45FC-98C2-FD5990189254}" dt="2023-03-15T00:10:06.511" v="3211" actId="478"/>
          <ac:spMkLst>
            <pc:docMk/>
            <pc:sldMk cId="577528251" sldId="270"/>
            <ac:spMk id="7" creationId="{3D4EADC9-E500-4E08-745A-7E54464BBC37}"/>
          </ac:spMkLst>
        </pc:spChg>
        <pc:spChg chg="add mod">
          <ac:chgData name="Diego Lozano" userId="afed0702-f406-4a54-b3d7-4d67b54f3b0e" providerId="ADAL" clId="{4B417BAC-B968-45FC-98C2-FD5990189254}" dt="2023-03-15T00:14:21.952" v="3288" actId="20577"/>
          <ac:spMkLst>
            <pc:docMk/>
            <pc:sldMk cId="577528251" sldId="270"/>
            <ac:spMk id="8" creationId="{603AB74B-C42F-9DE6-2CD6-994E0C4EAAA6}"/>
          </ac:spMkLst>
        </pc:spChg>
        <pc:spChg chg="mod">
          <ac:chgData name="Diego Lozano" userId="afed0702-f406-4a54-b3d7-4d67b54f3b0e" providerId="ADAL" clId="{4B417BAC-B968-45FC-98C2-FD5990189254}" dt="2023-03-15T00:10:25.627" v="3217" actId="1076"/>
          <ac:spMkLst>
            <pc:docMk/>
            <pc:sldMk cId="577528251" sldId="270"/>
            <ac:spMk id="9" creationId="{F585FEA5-07C3-85E6-1459-24819944C187}"/>
          </ac:spMkLst>
        </pc:spChg>
        <pc:spChg chg="del">
          <ac:chgData name="Diego Lozano" userId="afed0702-f406-4a54-b3d7-4d67b54f3b0e" providerId="ADAL" clId="{4B417BAC-B968-45FC-98C2-FD5990189254}" dt="2023-03-15T00:10:12.443" v="3214" actId="478"/>
          <ac:spMkLst>
            <pc:docMk/>
            <pc:sldMk cId="577528251" sldId="270"/>
            <ac:spMk id="14" creationId="{14C69B68-5EEF-A7A5-9880-AC2DE75AA540}"/>
          </ac:spMkLst>
        </pc:spChg>
        <pc:graphicFrameChg chg="mod">
          <ac:chgData name="Diego Lozano" userId="afed0702-f406-4a54-b3d7-4d67b54f3b0e" providerId="ADAL" clId="{4B417BAC-B968-45FC-98C2-FD5990189254}" dt="2023-03-15T00:10:29.402" v="3218" actId="1076"/>
          <ac:graphicFrameMkLst>
            <pc:docMk/>
            <pc:sldMk cId="577528251" sldId="270"/>
            <ac:graphicFrameMk id="11" creationId="{C5F8B625-56F7-55D6-178B-F591ABB0ACFC}"/>
          </ac:graphicFrameMkLst>
        </pc:graphicFrameChg>
        <pc:graphicFrameChg chg="del modGraphic">
          <ac:chgData name="Diego Lozano" userId="afed0702-f406-4a54-b3d7-4d67b54f3b0e" providerId="ADAL" clId="{4B417BAC-B968-45FC-98C2-FD5990189254}" dt="2023-03-15T00:10:09.621" v="3213" actId="478"/>
          <ac:graphicFrameMkLst>
            <pc:docMk/>
            <pc:sldMk cId="577528251" sldId="270"/>
            <ac:graphicFrameMk id="15" creationId="{F4AD32BC-C716-CEA7-BF74-75DD365EB5EB}"/>
          </ac:graphicFrameMkLst>
        </pc:graphicFrameChg>
      </pc:sldChg>
      <pc:sldChg chg="modSp add mod">
        <pc:chgData name="Diego Lozano" userId="afed0702-f406-4a54-b3d7-4d67b54f3b0e" providerId="ADAL" clId="{4B417BAC-B968-45FC-98C2-FD5990189254}" dt="2023-03-15T03:51:12.697" v="4330" actId="20577"/>
        <pc:sldMkLst>
          <pc:docMk/>
          <pc:sldMk cId="4098918541" sldId="271"/>
        </pc:sldMkLst>
        <pc:spChg chg="mod">
          <ac:chgData name="Diego Lozano" userId="afed0702-f406-4a54-b3d7-4d67b54f3b0e" providerId="ADAL" clId="{4B417BAC-B968-45FC-98C2-FD5990189254}" dt="2023-03-15T03:51:12.697" v="4330" actId="20577"/>
          <ac:spMkLst>
            <pc:docMk/>
            <pc:sldMk cId="4098918541" sldId="271"/>
            <ac:spMk id="14" creationId="{14C69B68-5EEF-A7A5-9880-AC2DE75AA540}"/>
          </ac:spMkLst>
        </pc:spChg>
        <pc:picChg chg="mod">
          <ac:chgData name="Diego Lozano" userId="afed0702-f406-4a54-b3d7-4d67b54f3b0e" providerId="ADAL" clId="{4B417BAC-B968-45FC-98C2-FD5990189254}" dt="2023-03-15T00:17:47.130" v="3323" actId="1076"/>
          <ac:picMkLst>
            <pc:docMk/>
            <pc:sldMk cId="4098918541" sldId="271"/>
            <ac:picMk id="1026" creationId="{A5007547-3350-C22A-BE91-76E9052A8631}"/>
          </ac:picMkLst>
        </pc:picChg>
      </pc:sldChg>
      <pc:sldChg chg="addSp modSp add mod replId">
        <pc:chgData name="Diego Lozano" userId="afed0702-f406-4a54-b3d7-4d67b54f3b0e" providerId="ADAL" clId="{4B417BAC-B968-45FC-98C2-FD5990189254}" dt="2023-03-15T00:20:44.827" v="3392" actId="14100"/>
        <pc:sldMkLst>
          <pc:docMk/>
          <pc:sldMk cId="3749551884" sldId="272"/>
        </pc:sldMkLst>
        <pc:spChg chg="add mod">
          <ac:chgData name="Diego Lozano" userId="afed0702-f406-4a54-b3d7-4d67b54f3b0e" providerId="ADAL" clId="{4B417BAC-B968-45FC-98C2-FD5990189254}" dt="2023-03-15T00:20:44.827" v="3392" actId="14100"/>
          <ac:spMkLst>
            <pc:docMk/>
            <pc:sldMk cId="3749551884" sldId="272"/>
            <ac:spMk id="6" creationId="{A6255223-BA50-E5BE-9074-E918E28B11C4}"/>
          </ac:spMkLst>
        </pc:spChg>
        <pc:spChg chg="mod">
          <ac:chgData name="Diego Lozano" userId="afed0702-f406-4a54-b3d7-4d67b54f3b0e" providerId="ADAL" clId="{4B417BAC-B968-45FC-98C2-FD5990189254}" dt="2023-03-15T00:15:28.955" v="3290" actId="1076"/>
          <ac:spMkLst>
            <pc:docMk/>
            <pc:sldMk cId="3749551884" sldId="272"/>
            <ac:spMk id="8" creationId="{603AB74B-C42F-9DE6-2CD6-994E0C4EAAA6}"/>
          </ac:spMkLst>
        </pc:spChg>
        <pc:graphicFrameChg chg="mod modGraphic">
          <ac:chgData name="Diego Lozano" userId="afed0702-f406-4a54-b3d7-4d67b54f3b0e" providerId="ADAL" clId="{4B417BAC-B968-45FC-98C2-FD5990189254}" dt="2023-03-15T00:16:56.979" v="3321" actId="14734"/>
          <ac:graphicFrameMkLst>
            <pc:docMk/>
            <pc:sldMk cId="3749551884" sldId="272"/>
            <ac:graphicFrameMk id="11" creationId="{C5F8B625-56F7-55D6-178B-F591ABB0ACFC}"/>
          </ac:graphicFrameMkLst>
        </pc:graphicFrameChg>
      </pc:sldChg>
      <pc:sldChg chg="addSp delSp modSp add mod ord">
        <pc:chgData name="Diego Lozano" userId="afed0702-f406-4a54-b3d7-4d67b54f3b0e" providerId="ADAL" clId="{4B417BAC-B968-45FC-98C2-FD5990189254}" dt="2023-03-15T03:55:31.112" v="4400" actId="20577"/>
        <pc:sldMkLst>
          <pc:docMk/>
          <pc:sldMk cId="2945106086" sldId="273"/>
        </pc:sldMkLst>
        <pc:spChg chg="mod">
          <ac:chgData name="Diego Lozano" userId="afed0702-f406-4a54-b3d7-4d67b54f3b0e" providerId="ADAL" clId="{4B417BAC-B968-45FC-98C2-FD5990189254}" dt="2023-03-15T03:16:04.943" v="4209"/>
          <ac:spMkLst>
            <pc:docMk/>
            <pc:sldMk cId="2945106086" sldId="273"/>
            <ac:spMk id="2" creationId="{C91533FE-88B5-670D-0A85-7F171AA03992}"/>
          </ac:spMkLst>
        </pc:spChg>
        <pc:spChg chg="mod">
          <ac:chgData name="Diego Lozano" userId="afed0702-f406-4a54-b3d7-4d67b54f3b0e" providerId="ADAL" clId="{4B417BAC-B968-45FC-98C2-FD5990189254}" dt="2023-03-15T03:20:40.846" v="4249" actId="313"/>
          <ac:spMkLst>
            <pc:docMk/>
            <pc:sldMk cId="2945106086" sldId="273"/>
            <ac:spMk id="3" creationId="{948C8F62-50EE-6504-3AC0-BC339480D3F6}"/>
          </ac:spMkLst>
        </pc:spChg>
        <pc:spChg chg="add del">
          <ac:chgData name="Diego Lozano" userId="afed0702-f406-4a54-b3d7-4d67b54f3b0e" providerId="ADAL" clId="{4B417BAC-B968-45FC-98C2-FD5990189254}" dt="2023-03-15T00:44:12.742" v="3612"/>
          <ac:spMkLst>
            <pc:docMk/>
            <pc:sldMk cId="2945106086" sldId="273"/>
            <ac:spMk id="6" creationId="{EC1121E1-965E-6A71-911F-6422F1994A8D}"/>
          </ac:spMkLst>
        </pc:spChg>
        <pc:spChg chg="add del">
          <ac:chgData name="Diego Lozano" userId="afed0702-f406-4a54-b3d7-4d67b54f3b0e" providerId="ADAL" clId="{4B417BAC-B968-45FC-98C2-FD5990189254}" dt="2023-03-15T00:44:16.444" v="3614"/>
          <ac:spMkLst>
            <pc:docMk/>
            <pc:sldMk cId="2945106086" sldId="273"/>
            <ac:spMk id="7" creationId="{B26F990F-C252-86A7-7C2C-1FF933EC342D}"/>
          </ac:spMkLst>
        </pc:spChg>
        <pc:spChg chg="add del">
          <ac:chgData name="Diego Lozano" userId="afed0702-f406-4a54-b3d7-4d67b54f3b0e" providerId="ADAL" clId="{4B417BAC-B968-45FC-98C2-FD5990189254}" dt="2023-03-15T00:44:25.141" v="3619"/>
          <ac:spMkLst>
            <pc:docMk/>
            <pc:sldMk cId="2945106086" sldId="273"/>
            <ac:spMk id="8" creationId="{40C45ABE-4C39-93AA-C9A5-9E0E7963A99C}"/>
          </ac:spMkLst>
        </pc:spChg>
        <pc:spChg chg="mod">
          <ac:chgData name="Diego Lozano" userId="afed0702-f406-4a54-b3d7-4d67b54f3b0e" providerId="ADAL" clId="{4B417BAC-B968-45FC-98C2-FD5990189254}" dt="2023-03-15T03:51:30.693" v="4332"/>
          <ac:spMkLst>
            <pc:docMk/>
            <pc:sldMk cId="2945106086" sldId="273"/>
            <ac:spMk id="14" creationId="{14C69B68-5EEF-A7A5-9880-AC2DE75AA540}"/>
          </ac:spMkLst>
        </pc:spChg>
        <pc:graphicFrameChg chg="mod modGraphic">
          <ac:chgData name="Diego Lozano" userId="afed0702-f406-4a54-b3d7-4d67b54f3b0e" providerId="ADAL" clId="{4B417BAC-B968-45FC-98C2-FD5990189254}" dt="2023-03-15T03:55:31.112" v="4400" actId="20577"/>
          <ac:graphicFrameMkLst>
            <pc:docMk/>
            <pc:sldMk cId="2945106086" sldId="273"/>
            <ac:graphicFrameMk id="15" creationId="{F4AD32BC-C716-CEA7-BF74-75DD365EB5EB}"/>
          </ac:graphicFrameMkLst>
        </pc:graphicFrameChg>
        <pc:picChg chg="add del mod">
          <ac:chgData name="Diego Lozano" userId="afed0702-f406-4a54-b3d7-4d67b54f3b0e" providerId="ADAL" clId="{4B417BAC-B968-45FC-98C2-FD5990189254}" dt="2023-03-15T03:18:19.306" v="4212" actId="478"/>
          <ac:picMkLst>
            <pc:docMk/>
            <pc:sldMk cId="2945106086" sldId="273"/>
            <ac:picMk id="10" creationId="{43F436FC-6D92-EDF8-2626-5AB01A724402}"/>
          </ac:picMkLst>
        </pc:picChg>
        <pc:picChg chg="del">
          <ac:chgData name="Diego Lozano" userId="afed0702-f406-4a54-b3d7-4d67b54f3b0e" providerId="ADAL" clId="{4B417BAC-B968-45FC-98C2-FD5990189254}" dt="2023-03-15T00:37:42.880" v="3518" actId="478"/>
          <ac:picMkLst>
            <pc:docMk/>
            <pc:sldMk cId="2945106086" sldId="273"/>
            <ac:picMk id="1026" creationId="{A5007547-3350-C22A-BE91-76E9052A8631}"/>
          </ac:picMkLst>
        </pc:picChg>
      </pc:sldChg>
      <pc:sldChg chg="addSp modSp add mod replId">
        <pc:chgData name="Diego Lozano" userId="afed0702-f406-4a54-b3d7-4d67b54f3b0e" providerId="ADAL" clId="{4B417BAC-B968-45FC-98C2-FD5990189254}" dt="2023-03-15T03:09:14.869" v="4200" actId="12"/>
        <pc:sldMkLst>
          <pc:docMk/>
          <pc:sldMk cId="1182639564" sldId="274"/>
        </pc:sldMkLst>
        <pc:spChg chg="mod">
          <ac:chgData name="Diego Lozano" userId="afed0702-f406-4a54-b3d7-4d67b54f3b0e" providerId="ADAL" clId="{4B417BAC-B968-45FC-98C2-FD5990189254}" dt="2023-03-15T00:34:42.197" v="3396"/>
          <ac:spMkLst>
            <pc:docMk/>
            <pc:sldMk cId="1182639564" sldId="274"/>
            <ac:spMk id="2" creationId="{C91533FE-88B5-670D-0A85-7F171AA03992}"/>
          </ac:spMkLst>
        </pc:spChg>
        <pc:spChg chg="mod">
          <ac:chgData name="Diego Lozano" userId="afed0702-f406-4a54-b3d7-4d67b54f3b0e" providerId="ADAL" clId="{4B417BAC-B968-45FC-98C2-FD5990189254}" dt="2023-03-15T03:08:00.912" v="4152" actId="1076"/>
          <ac:spMkLst>
            <pc:docMk/>
            <pc:sldMk cId="1182639564" sldId="274"/>
            <ac:spMk id="6" creationId="{A6255223-BA50-E5BE-9074-E918E28B11C4}"/>
          </ac:spMkLst>
        </pc:spChg>
        <pc:spChg chg="mod">
          <ac:chgData name="Diego Lozano" userId="afed0702-f406-4a54-b3d7-4d67b54f3b0e" providerId="ADAL" clId="{4B417BAC-B968-45FC-98C2-FD5990189254}" dt="2023-03-15T03:09:14.869" v="4200" actId="12"/>
          <ac:spMkLst>
            <pc:docMk/>
            <pc:sldMk cId="1182639564" sldId="274"/>
            <ac:spMk id="8" creationId="{603AB74B-C42F-9DE6-2CD6-994E0C4EAAA6}"/>
          </ac:spMkLst>
        </pc:spChg>
        <pc:graphicFrameChg chg="mod modGraphic">
          <ac:chgData name="Diego Lozano" userId="afed0702-f406-4a54-b3d7-4d67b54f3b0e" providerId="ADAL" clId="{4B417BAC-B968-45FC-98C2-FD5990189254}" dt="2023-03-15T02:25:21.975" v="3883" actId="20577"/>
          <ac:graphicFrameMkLst>
            <pc:docMk/>
            <pc:sldMk cId="1182639564" sldId="274"/>
            <ac:graphicFrameMk id="11" creationId="{C5F8B625-56F7-55D6-178B-F591ABB0ACFC}"/>
          </ac:graphicFrameMkLst>
        </pc:graphicFrameChg>
        <pc:picChg chg="add mod">
          <ac:chgData name="Diego Lozano" userId="afed0702-f406-4a54-b3d7-4d67b54f3b0e" providerId="ADAL" clId="{4B417BAC-B968-45FC-98C2-FD5990189254}" dt="2023-03-15T03:08:05.199" v="4153" actId="14100"/>
          <ac:picMkLst>
            <pc:docMk/>
            <pc:sldMk cId="1182639564" sldId="274"/>
            <ac:picMk id="7" creationId="{55C66100-1142-C66D-2023-4C2D22EE29A8}"/>
          </ac:picMkLst>
        </pc:picChg>
      </pc:sldChg>
      <pc:sldChg chg="modSp add mod">
        <pc:chgData name="Diego Lozano" userId="afed0702-f406-4a54-b3d7-4d67b54f3b0e" providerId="ADAL" clId="{4B417BAC-B968-45FC-98C2-FD5990189254}" dt="2023-03-15T03:51:20.932" v="4331"/>
        <pc:sldMkLst>
          <pc:docMk/>
          <pc:sldMk cId="4192383277" sldId="275"/>
        </pc:sldMkLst>
        <pc:spChg chg="mod">
          <ac:chgData name="Diego Lozano" userId="afed0702-f406-4a54-b3d7-4d67b54f3b0e" providerId="ADAL" clId="{4B417BAC-B968-45FC-98C2-FD5990189254}" dt="2023-03-15T03:51:20.932" v="4331"/>
          <ac:spMkLst>
            <pc:docMk/>
            <pc:sldMk cId="4192383277" sldId="275"/>
            <ac:spMk id="14" creationId="{14C69B68-5EEF-A7A5-9880-AC2DE75AA540}"/>
          </ac:spMkLst>
        </pc:spChg>
      </pc:sldChg>
      <pc:sldChg chg="addSp delSp modSp add mod ord">
        <pc:chgData name="Diego Lozano" userId="afed0702-f406-4a54-b3d7-4d67b54f3b0e" providerId="ADAL" clId="{4B417BAC-B968-45FC-98C2-FD5990189254}" dt="2023-03-15T04:10:04.877" v="4498" actId="20577"/>
        <pc:sldMkLst>
          <pc:docMk/>
          <pc:sldMk cId="660701248" sldId="276"/>
        </pc:sldMkLst>
        <pc:spChg chg="mod">
          <ac:chgData name="Diego Lozano" userId="afed0702-f406-4a54-b3d7-4d67b54f3b0e" providerId="ADAL" clId="{4B417BAC-B968-45FC-98C2-FD5990189254}" dt="2023-03-15T03:27:48.306" v="4268"/>
          <ac:spMkLst>
            <pc:docMk/>
            <pc:sldMk cId="660701248" sldId="276"/>
            <ac:spMk id="2" creationId="{C91533FE-88B5-670D-0A85-7F171AA03992}"/>
          </ac:spMkLst>
        </pc:spChg>
        <pc:spChg chg="mod">
          <ac:chgData name="Diego Lozano" userId="afed0702-f406-4a54-b3d7-4d67b54f3b0e" providerId="ADAL" clId="{4B417BAC-B968-45FC-98C2-FD5990189254}" dt="2023-03-15T04:10:04.877" v="4498" actId="20577"/>
          <ac:spMkLst>
            <pc:docMk/>
            <pc:sldMk cId="660701248" sldId="276"/>
            <ac:spMk id="6" creationId="{A6255223-BA50-E5BE-9074-E918E28B11C4}"/>
          </ac:spMkLst>
        </pc:spChg>
        <pc:spChg chg="mod">
          <ac:chgData name="Diego Lozano" userId="afed0702-f406-4a54-b3d7-4d67b54f3b0e" providerId="ADAL" clId="{4B417BAC-B968-45FC-98C2-FD5990189254}" dt="2023-03-15T03:28:09.183" v="4270" actId="1076"/>
          <ac:spMkLst>
            <pc:docMk/>
            <pc:sldMk cId="660701248" sldId="276"/>
            <ac:spMk id="8" creationId="{603AB74B-C42F-9DE6-2CD6-994E0C4EAAA6}"/>
          </ac:spMkLst>
        </pc:spChg>
        <pc:spChg chg="mod">
          <ac:chgData name="Diego Lozano" userId="afed0702-f406-4a54-b3d7-4d67b54f3b0e" providerId="ADAL" clId="{4B417BAC-B968-45FC-98C2-FD5990189254}" dt="2023-03-15T03:28:20.283" v="4273" actId="1076"/>
          <ac:spMkLst>
            <pc:docMk/>
            <pc:sldMk cId="660701248" sldId="276"/>
            <ac:spMk id="9" creationId="{F585FEA5-07C3-85E6-1459-24819944C187}"/>
          </ac:spMkLst>
        </pc:spChg>
        <pc:graphicFrameChg chg="add mod modGraphic">
          <ac:chgData name="Diego Lozano" userId="afed0702-f406-4a54-b3d7-4d67b54f3b0e" providerId="ADAL" clId="{4B417BAC-B968-45FC-98C2-FD5990189254}" dt="2023-03-15T03:39:52.809" v="4278" actId="12385"/>
          <ac:graphicFrameMkLst>
            <pc:docMk/>
            <pc:sldMk cId="660701248" sldId="276"/>
            <ac:graphicFrameMk id="3" creationId="{6977110D-3E51-0113-FD39-27E253164013}"/>
          </ac:graphicFrameMkLst>
        </pc:graphicFrameChg>
        <pc:graphicFrameChg chg="del mod">
          <ac:chgData name="Diego Lozano" userId="afed0702-f406-4a54-b3d7-4d67b54f3b0e" providerId="ADAL" clId="{4B417BAC-B968-45FC-98C2-FD5990189254}" dt="2023-03-15T03:39:33.045" v="4275" actId="478"/>
          <ac:graphicFrameMkLst>
            <pc:docMk/>
            <pc:sldMk cId="660701248" sldId="276"/>
            <ac:graphicFrameMk id="11" creationId="{C5F8B625-56F7-55D6-178B-F591ABB0ACFC}"/>
          </ac:graphicFrameMkLst>
        </pc:graphicFrameChg>
        <pc:picChg chg="del">
          <ac:chgData name="Diego Lozano" userId="afed0702-f406-4a54-b3d7-4d67b54f3b0e" providerId="ADAL" clId="{4B417BAC-B968-45FC-98C2-FD5990189254}" dt="2023-03-15T03:28:10.554" v="4271" actId="478"/>
          <ac:picMkLst>
            <pc:docMk/>
            <pc:sldMk cId="660701248" sldId="276"/>
            <ac:picMk id="7" creationId="{55C66100-1142-C66D-2023-4C2D22EE29A8}"/>
          </ac:picMkLst>
        </pc:picChg>
      </pc:sldChg>
      <pc:sldChg chg="add del ord">
        <pc:chgData name="Diego Lozano" userId="afed0702-f406-4a54-b3d7-4d67b54f3b0e" providerId="ADAL" clId="{4B417BAC-B968-45FC-98C2-FD5990189254}" dt="2023-03-15T03:22:09.625" v="4264" actId="47"/>
        <pc:sldMkLst>
          <pc:docMk/>
          <pc:sldMk cId="1571747592" sldId="276"/>
        </pc:sldMkLst>
      </pc:sldChg>
      <pc:sldChg chg="add">
        <pc:chgData name="Diego Lozano" userId="afed0702-f406-4a54-b3d7-4d67b54f3b0e" providerId="ADAL" clId="{4B417BAC-B968-45FC-98C2-FD5990189254}" dt="2023-03-15T04:07:32.379" v="4401" actId="2890"/>
        <pc:sldMkLst>
          <pc:docMk/>
          <pc:sldMk cId="1535113895" sldId="277"/>
        </pc:sldMkLst>
      </pc:sldChg>
      <pc:sldChg chg="modSp add mod ord">
        <pc:chgData name="Diego Lozano" userId="afed0702-f406-4a54-b3d7-4d67b54f3b0e" providerId="ADAL" clId="{4B417BAC-B968-45FC-98C2-FD5990189254}" dt="2023-03-15T05:33:58.621" v="6379" actId="20577"/>
        <pc:sldMkLst>
          <pc:docMk/>
          <pc:sldMk cId="2531775552" sldId="278"/>
        </pc:sldMkLst>
        <pc:spChg chg="mod">
          <ac:chgData name="Diego Lozano" userId="afed0702-f406-4a54-b3d7-4d67b54f3b0e" providerId="ADAL" clId="{4B417BAC-B968-45FC-98C2-FD5990189254}" dt="2023-03-15T05:33:58.621" v="6379" actId="20577"/>
          <ac:spMkLst>
            <pc:docMk/>
            <pc:sldMk cId="2531775552" sldId="278"/>
            <ac:spMk id="3" creationId="{AB208822-598F-882C-0C1B-35D26ACDA94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68D7-2C30-435B-89A1-47D0094D25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A03824F-9D97-4D5B-881A-865BD557A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2E07F64-C670-4289-BC31-219FE013CC13}"/>
              </a:ext>
            </a:extLst>
          </p:cNvPr>
          <p:cNvSpPr>
            <a:spLocks noGrp="1"/>
          </p:cNvSpPr>
          <p:nvPr>
            <p:ph type="dt" sz="half" idx="10"/>
          </p:nvPr>
        </p:nvSpPr>
        <p:spPr/>
        <p:txBody>
          <a:bodyPr/>
          <a:lstStyle/>
          <a:p>
            <a:fld id="{20B3E5B4-ADE6-4FD4-8810-AAA597A2A258}" type="datetime1">
              <a:rPr lang="en-AU" smtClean="0"/>
              <a:t>15/03/2023</a:t>
            </a:fld>
            <a:endParaRPr lang="en-AU"/>
          </a:p>
        </p:txBody>
      </p:sp>
      <p:sp>
        <p:nvSpPr>
          <p:cNvPr id="5" name="Footer Placeholder 4">
            <a:extLst>
              <a:ext uri="{FF2B5EF4-FFF2-40B4-BE49-F238E27FC236}">
                <a16:creationId xmlns:a16="http://schemas.microsoft.com/office/drawing/2014/main" id="{8846B016-38AD-4510-8E07-2A35FBF05F9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6913E58-16D3-44D2-BC06-676A55D70407}"/>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353021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5177-B694-425B-98A9-6F74ADCDC86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5302132-D828-4839-B639-872AE3E733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2CC7330-2413-4E21-8336-53131A2FD6DE}"/>
              </a:ext>
            </a:extLst>
          </p:cNvPr>
          <p:cNvSpPr>
            <a:spLocks noGrp="1"/>
          </p:cNvSpPr>
          <p:nvPr>
            <p:ph type="dt" sz="half" idx="10"/>
          </p:nvPr>
        </p:nvSpPr>
        <p:spPr/>
        <p:txBody>
          <a:bodyPr/>
          <a:lstStyle/>
          <a:p>
            <a:fld id="{AFE8A297-75CD-4D94-B31D-00654EB5305B}" type="datetime1">
              <a:rPr lang="en-AU" smtClean="0"/>
              <a:t>15/03/2023</a:t>
            </a:fld>
            <a:endParaRPr lang="en-AU"/>
          </a:p>
        </p:txBody>
      </p:sp>
      <p:sp>
        <p:nvSpPr>
          <p:cNvPr id="5" name="Footer Placeholder 4">
            <a:extLst>
              <a:ext uri="{FF2B5EF4-FFF2-40B4-BE49-F238E27FC236}">
                <a16:creationId xmlns:a16="http://schemas.microsoft.com/office/drawing/2014/main" id="{9694E35C-B99F-4921-A16D-43707E9B100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DD3F839-3978-4E7B-9754-F7B0ED2A5562}"/>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101685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B7B133-DB34-4D0D-9C69-31A88BACB6A0}"/>
              </a:ext>
            </a:extLst>
          </p:cNvPr>
          <p:cNvSpPr>
            <a:spLocks noGrp="1"/>
          </p:cNvSpPr>
          <p:nvPr>
            <p:ph type="title" orient="vert"/>
          </p:nvPr>
        </p:nvSpPr>
        <p:spPr>
          <a:xfrm>
            <a:off x="8725877" y="365125"/>
            <a:ext cx="2627924"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1761E01-4F7A-47D4-B1A7-3133235F0ABE}"/>
              </a:ext>
            </a:extLst>
          </p:cNvPr>
          <p:cNvSpPr>
            <a:spLocks noGrp="1"/>
          </p:cNvSpPr>
          <p:nvPr>
            <p:ph type="body" orient="vert" idx="1"/>
          </p:nvPr>
        </p:nvSpPr>
        <p:spPr>
          <a:xfrm>
            <a:off x="838201" y="365125"/>
            <a:ext cx="7700107"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B22FC31-7A8C-48E9-8322-301AEA3FCBDF}"/>
              </a:ext>
            </a:extLst>
          </p:cNvPr>
          <p:cNvSpPr>
            <a:spLocks noGrp="1"/>
          </p:cNvSpPr>
          <p:nvPr>
            <p:ph type="dt" sz="half" idx="10"/>
          </p:nvPr>
        </p:nvSpPr>
        <p:spPr/>
        <p:txBody>
          <a:bodyPr/>
          <a:lstStyle/>
          <a:p>
            <a:fld id="{C84B7A72-9C9F-44AD-9C4C-FFA268F176BB}" type="datetime1">
              <a:rPr lang="en-AU" smtClean="0"/>
              <a:t>15/03/2023</a:t>
            </a:fld>
            <a:endParaRPr lang="en-AU"/>
          </a:p>
        </p:txBody>
      </p:sp>
      <p:sp>
        <p:nvSpPr>
          <p:cNvPr id="5" name="Footer Placeholder 4">
            <a:extLst>
              <a:ext uri="{FF2B5EF4-FFF2-40B4-BE49-F238E27FC236}">
                <a16:creationId xmlns:a16="http://schemas.microsoft.com/office/drawing/2014/main" id="{13C1FB57-A4EE-46E6-AA25-95248EEB937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615E3F4-32A4-4D78-86BC-52F3D37059E1}"/>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1764429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31E07A9-1738-4870-9655-19F313067E4F}"/>
              </a:ext>
            </a:extLst>
          </p:cNvPr>
          <p:cNvSpPr txBox="1"/>
          <p:nvPr userDrawn="1"/>
        </p:nvSpPr>
        <p:spPr>
          <a:xfrm>
            <a:off x="621175" y="214391"/>
            <a:ext cx="9577902" cy="477054"/>
          </a:xfrm>
          <a:prstGeom prst="rect">
            <a:avLst/>
          </a:prstGeom>
          <a:noFill/>
        </p:spPr>
        <p:txBody>
          <a:bodyPr wrap="square" lIns="91440" tIns="45720" rIns="91440" bIns="45720" rtlCol="0" anchor="t">
            <a:spAutoFit/>
          </a:bodyPr>
          <a:lstStyle/>
          <a:p>
            <a:endParaRPr lang="en-AU" sz="2500" b="1" dirty="0">
              <a:cs typeface="Calibri"/>
            </a:endParaRPr>
          </a:p>
        </p:txBody>
      </p:sp>
      <p:sp>
        <p:nvSpPr>
          <p:cNvPr id="8" name="TextBox 7">
            <a:extLst>
              <a:ext uri="{FF2B5EF4-FFF2-40B4-BE49-F238E27FC236}">
                <a16:creationId xmlns:a16="http://schemas.microsoft.com/office/drawing/2014/main" id="{9E526FEE-2406-49EB-AFA8-CF7050E883C4}"/>
              </a:ext>
            </a:extLst>
          </p:cNvPr>
          <p:cNvSpPr txBox="1"/>
          <p:nvPr userDrawn="1"/>
        </p:nvSpPr>
        <p:spPr>
          <a:xfrm>
            <a:off x="808745" y="1031258"/>
            <a:ext cx="9577902" cy="369332"/>
          </a:xfrm>
          <a:prstGeom prst="rect">
            <a:avLst/>
          </a:prstGeom>
          <a:noFill/>
        </p:spPr>
        <p:txBody>
          <a:bodyPr wrap="square" lIns="91440" tIns="45720" rIns="91440" bIns="45720" rtlCol="0" anchor="t">
            <a:spAutoFit/>
          </a:bodyPr>
          <a:lstStyle/>
          <a:p>
            <a:pPr marL="742950" lvl="1" indent="-285750">
              <a:buFont typeface="Arial"/>
              <a:buChar char="•"/>
            </a:pPr>
            <a:endParaRPr lang="en-US" sz="1800" dirty="0">
              <a:cs typeface="Calibri" panose="020F0502020204030204"/>
            </a:endParaRPr>
          </a:p>
        </p:txBody>
      </p:sp>
    </p:spTree>
    <p:extLst>
      <p:ext uri="{BB962C8B-B14F-4D97-AF65-F5344CB8AC3E}">
        <p14:creationId xmlns:p14="http://schemas.microsoft.com/office/powerpoint/2010/main" val="3956922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31E07A9-1738-4870-9655-19F313067E4F}"/>
              </a:ext>
            </a:extLst>
          </p:cNvPr>
          <p:cNvSpPr txBox="1"/>
          <p:nvPr userDrawn="1"/>
        </p:nvSpPr>
        <p:spPr>
          <a:xfrm>
            <a:off x="621175" y="197458"/>
            <a:ext cx="9577902" cy="477054"/>
          </a:xfrm>
          <a:prstGeom prst="rect">
            <a:avLst/>
          </a:prstGeom>
          <a:noFill/>
        </p:spPr>
        <p:txBody>
          <a:bodyPr wrap="square" lIns="91440" tIns="45720" rIns="91440" bIns="45720" rtlCol="0" anchor="t">
            <a:spAutoFit/>
          </a:bodyPr>
          <a:lstStyle/>
          <a:p>
            <a:endParaRPr lang="en-AU" sz="2500" b="1" dirty="0">
              <a:cs typeface="Calibri"/>
            </a:endParaRPr>
          </a:p>
        </p:txBody>
      </p:sp>
      <p:sp>
        <p:nvSpPr>
          <p:cNvPr id="8" name="TextBox 7">
            <a:extLst>
              <a:ext uri="{FF2B5EF4-FFF2-40B4-BE49-F238E27FC236}">
                <a16:creationId xmlns:a16="http://schemas.microsoft.com/office/drawing/2014/main" id="{9E526FEE-2406-49EB-AFA8-CF7050E883C4}"/>
              </a:ext>
            </a:extLst>
          </p:cNvPr>
          <p:cNvSpPr txBox="1"/>
          <p:nvPr userDrawn="1"/>
        </p:nvSpPr>
        <p:spPr>
          <a:xfrm>
            <a:off x="808745" y="1031258"/>
            <a:ext cx="9577902" cy="369332"/>
          </a:xfrm>
          <a:prstGeom prst="rect">
            <a:avLst/>
          </a:prstGeom>
          <a:noFill/>
        </p:spPr>
        <p:txBody>
          <a:bodyPr wrap="square" lIns="91440" tIns="45720" rIns="91440" bIns="45720" rtlCol="0" anchor="t">
            <a:spAutoFit/>
          </a:bodyPr>
          <a:lstStyle/>
          <a:p>
            <a:pPr marL="742950" lvl="1" indent="-285750">
              <a:buFont typeface="Arial"/>
              <a:buChar char="•"/>
            </a:pPr>
            <a:endParaRPr lang="en-US" sz="1800" dirty="0">
              <a:cs typeface="Calibri" panose="020F0502020204030204"/>
            </a:endParaRPr>
          </a:p>
        </p:txBody>
      </p:sp>
    </p:spTree>
    <p:extLst>
      <p:ext uri="{BB962C8B-B14F-4D97-AF65-F5344CB8AC3E}">
        <p14:creationId xmlns:p14="http://schemas.microsoft.com/office/powerpoint/2010/main" val="1469777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ABFC6-EBAA-4A1B-B9CD-3A77BAE6B862}"/>
              </a:ext>
            </a:extLst>
          </p:cNvPr>
          <p:cNvSpPr>
            <a:spLocks noGrp="1"/>
          </p:cNvSpPr>
          <p:nvPr>
            <p:ph type="title"/>
          </p:nvPr>
        </p:nvSpPr>
        <p:spPr/>
        <p:txBody>
          <a:bodyPr>
            <a:normAutofit/>
          </a:bodyPr>
          <a:lstStyle>
            <a:lvl1pPr>
              <a:defRPr sz="3200"/>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B0954BFF-3D6C-48CD-A256-70C5CE6C503C}"/>
              </a:ext>
            </a:extLst>
          </p:cNvPr>
          <p:cNvSpPr>
            <a:spLocks noGrp="1"/>
          </p:cNvSpPr>
          <p:nvPr>
            <p:ph idx="1"/>
          </p:nvPr>
        </p:nvSpPr>
        <p:spPr/>
        <p:txBody>
          <a:bodyPr>
            <a:normAutofit/>
          </a:bodyPr>
          <a:lstStyle>
            <a:lvl1pPr>
              <a:spcAft>
                <a:spcPts val="600"/>
              </a:spcAft>
              <a:defRPr sz="2800"/>
            </a:lvl1pPr>
            <a:lvl2pPr>
              <a:spcAft>
                <a:spcPts val="600"/>
              </a:spcAft>
              <a:defRPr sz="2800"/>
            </a:lvl2pPr>
            <a:lvl3pPr>
              <a:spcAft>
                <a:spcPts val="600"/>
              </a:spcAft>
              <a:defRPr sz="2800"/>
            </a:lvl3pPr>
            <a:lvl4pPr>
              <a:spcAft>
                <a:spcPts val="600"/>
              </a:spcAft>
              <a:defRPr sz="2800"/>
            </a:lvl4pPr>
            <a:lvl5pPr>
              <a:spcAft>
                <a:spcPts val="600"/>
              </a:spcAft>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05415201-48E4-43EF-9DC5-E2C335D1133E}"/>
              </a:ext>
            </a:extLst>
          </p:cNvPr>
          <p:cNvSpPr>
            <a:spLocks noGrp="1"/>
          </p:cNvSpPr>
          <p:nvPr>
            <p:ph type="dt" sz="half" idx="10"/>
          </p:nvPr>
        </p:nvSpPr>
        <p:spPr/>
        <p:txBody>
          <a:bodyPr/>
          <a:lstStyle/>
          <a:p>
            <a:fld id="{75D3A1AC-F68D-4A8C-B71B-D8FF8147AC26}" type="datetime1">
              <a:rPr lang="en-AU" smtClean="0"/>
              <a:t>15/03/2023</a:t>
            </a:fld>
            <a:endParaRPr lang="en-AU"/>
          </a:p>
        </p:txBody>
      </p:sp>
      <p:sp>
        <p:nvSpPr>
          <p:cNvPr id="5" name="Footer Placeholder 4">
            <a:extLst>
              <a:ext uri="{FF2B5EF4-FFF2-40B4-BE49-F238E27FC236}">
                <a16:creationId xmlns:a16="http://schemas.microsoft.com/office/drawing/2014/main" id="{4655B0F8-5ACA-4CFC-823D-3679488C0007}"/>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8C1306A9-B65E-4B2C-B631-C04B63ACB353}"/>
              </a:ext>
            </a:extLst>
          </p:cNvPr>
          <p:cNvSpPr>
            <a:spLocks noGrp="1"/>
          </p:cNvSpPr>
          <p:nvPr>
            <p:ph type="sldNum" sz="quarter" idx="12"/>
          </p:nvPr>
        </p:nvSpPr>
        <p:spPr>
          <a:xfrm>
            <a:off x="10085032" y="6071378"/>
            <a:ext cx="1933968" cy="618201"/>
          </a:xfrm>
        </p:spPr>
        <p:txBody>
          <a:bodyPr/>
          <a:lstStyle>
            <a:lvl1pPr algn="r">
              <a:defRPr sz="1600" b="1" i="0" baseline="0">
                <a:solidFill>
                  <a:srgbClr val="7030A0"/>
                </a:solidFill>
              </a:defRPr>
            </a:lvl1pPr>
          </a:lstStyle>
          <a:p>
            <a:fld id="{A296957A-3781-4833-99B9-D846547FD7E3}" type="slidenum">
              <a:rPr lang="en-AU" smtClean="0"/>
              <a:pPr/>
              <a:t>‹#›</a:t>
            </a:fld>
            <a:endParaRPr lang="en-AU" dirty="0"/>
          </a:p>
        </p:txBody>
      </p:sp>
    </p:spTree>
    <p:extLst>
      <p:ext uri="{BB962C8B-B14F-4D97-AF65-F5344CB8AC3E}">
        <p14:creationId xmlns:p14="http://schemas.microsoft.com/office/powerpoint/2010/main" val="405632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C9705-A643-4617-9E07-0694C388063F}"/>
              </a:ext>
            </a:extLst>
          </p:cNvPr>
          <p:cNvSpPr>
            <a:spLocks noGrp="1"/>
          </p:cNvSpPr>
          <p:nvPr>
            <p:ph type="title"/>
          </p:nvPr>
        </p:nvSpPr>
        <p:spPr>
          <a:xfrm>
            <a:off x="832339" y="1709739"/>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155511F-7640-4030-9B79-A3C5BE8C9EB2}"/>
              </a:ext>
            </a:extLst>
          </p:cNvPr>
          <p:cNvSpPr>
            <a:spLocks noGrp="1"/>
          </p:cNvSpPr>
          <p:nvPr>
            <p:ph type="body" idx="1"/>
          </p:nvPr>
        </p:nvSpPr>
        <p:spPr>
          <a:xfrm>
            <a:off x="832339"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05A356-46DC-4A28-829D-D9478BA9898D}"/>
              </a:ext>
            </a:extLst>
          </p:cNvPr>
          <p:cNvSpPr>
            <a:spLocks noGrp="1"/>
          </p:cNvSpPr>
          <p:nvPr>
            <p:ph type="dt" sz="half" idx="10"/>
          </p:nvPr>
        </p:nvSpPr>
        <p:spPr/>
        <p:txBody>
          <a:bodyPr/>
          <a:lstStyle/>
          <a:p>
            <a:fld id="{D5E6AC97-7B6B-4495-9C55-BCEAB54B5A85}" type="datetime1">
              <a:rPr lang="en-AU" smtClean="0"/>
              <a:t>15/03/2023</a:t>
            </a:fld>
            <a:endParaRPr lang="en-AU"/>
          </a:p>
        </p:txBody>
      </p:sp>
      <p:sp>
        <p:nvSpPr>
          <p:cNvPr id="5" name="Footer Placeholder 4">
            <a:extLst>
              <a:ext uri="{FF2B5EF4-FFF2-40B4-BE49-F238E27FC236}">
                <a16:creationId xmlns:a16="http://schemas.microsoft.com/office/drawing/2014/main" id="{D1B366D8-5AF3-4BCD-A538-F6DCAF5AF11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A8FB015-0882-49E2-9445-1F7BAB7CD678}"/>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753715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DF468-70C9-40EA-A4DB-C2543E51AE1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C4CCC34-D122-4402-A7E1-EBBB4041B78E}"/>
              </a:ext>
            </a:extLst>
          </p:cNvPr>
          <p:cNvSpPr>
            <a:spLocks noGrp="1"/>
          </p:cNvSpPr>
          <p:nvPr>
            <p:ph sz="half" idx="1"/>
          </p:nvPr>
        </p:nvSpPr>
        <p:spPr>
          <a:xfrm>
            <a:off x="838201" y="1825625"/>
            <a:ext cx="516401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20C10A1-0764-4BB3-8D72-DF202178F41B}"/>
              </a:ext>
            </a:extLst>
          </p:cNvPr>
          <p:cNvSpPr>
            <a:spLocks noGrp="1"/>
          </p:cNvSpPr>
          <p:nvPr>
            <p:ph sz="half" idx="2"/>
          </p:nvPr>
        </p:nvSpPr>
        <p:spPr>
          <a:xfrm>
            <a:off x="6189785" y="1825625"/>
            <a:ext cx="51640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DB70699-FFE4-401C-B61F-3C6D29C7AF27}"/>
              </a:ext>
            </a:extLst>
          </p:cNvPr>
          <p:cNvSpPr>
            <a:spLocks noGrp="1"/>
          </p:cNvSpPr>
          <p:nvPr>
            <p:ph type="dt" sz="half" idx="10"/>
          </p:nvPr>
        </p:nvSpPr>
        <p:spPr/>
        <p:txBody>
          <a:bodyPr/>
          <a:lstStyle/>
          <a:p>
            <a:fld id="{39631A52-3819-4277-AD10-295C0F1AFBE3}" type="datetime1">
              <a:rPr lang="en-AU" smtClean="0"/>
              <a:t>15/03/2023</a:t>
            </a:fld>
            <a:endParaRPr lang="en-AU"/>
          </a:p>
        </p:txBody>
      </p:sp>
      <p:sp>
        <p:nvSpPr>
          <p:cNvPr id="6" name="Footer Placeholder 5">
            <a:extLst>
              <a:ext uri="{FF2B5EF4-FFF2-40B4-BE49-F238E27FC236}">
                <a16:creationId xmlns:a16="http://schemas.microsoft.com/office/drawing/2014/main" id="{A9E69A25-D73F-4C7F-9855-F6D79759F3B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E49D4EE-F18C-4D4F-B66D-22DE9B660EF0}"/>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195485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F39E6-E426-4D0D-94B2-92FCEAB596B5}"/>
              </a:ext>
            </a:extLst>
          </p:cNvPr>
          <p:cNvSpPr>
            <a:spLocks noGrp="1"/>
          </p:cNvSpPr>
          <p:nvPr>
            <p:ph type="title"/>
          </p:nvPr>
        </p:nvSpPr>
        <p:spPr>
          <a:xfrm>
            <a:off x="840154" y="365126"/>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DEB21F0-F835-43AD-AC7B-1459E850CCA9}"/>
              </a:ext>
            </a:extLst>
          </p:cNvPr>
          <p:cNvSpPr>
            <a:spLocks noGrp="1"/>
          </p:cNvSpPr>
          <p:nvPr>
            <p:ph type="body" idx="1"/>
          </p:nvPr>
        </p:nvSpPr>
        <p:spPr>
          <a:xfrm>
            <a:off x="840154" y="1681163"/>
            <a:ext cx="515815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9E6A7-70A7-4E3C-A6E9-E7D85FDFE101}"/>
              </a:ext>
            </a:extLst>
          </p:cNvPr>
          <p:cNvSpPr>
            <a:spLocks noGrp="1"/>
          </p:cNvSpPr>
          <p:nvPr>
            <p:ph sz="half" idx="2"/>
          </p:nvPr>
        </p:nvSpPr>
        <p:spPr>
          <a:xfrm>
            <a:off x="840154" y="2505075"/>
            <a:ext cx="515815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3427914-66BF-4A8E-B916-21D3054421AD}"/>
              </a:ext>
            </a:extLst>
          </p:cNvPr>
          <p:cNvSpPr>
            <a:spLocks noGrp="1"/>
          </p:cNvSpPr>
          <p:nvPr>
            <p:ph type="body" sz="quarter" idx="3"/>
          </p:nvPr>
        </p:nvSpPr>
        <p:spPr>
          <a:xfrm>
            <a:off x="6172201" y="1681163"/>
            <a:ext cx="518355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43CAFE-6B34-4979-A30E-D84D877A8A12}"/>
              </a:ext>
            </a:extLst>
          </p:cNvPr>
          <p:cNvSpPr>
            <a:spLocks noGrp="1"/>
          </p:cNvSpPr>
          <p:nvPr>
            <p:ph sz="quarter" idx="4"/>
          </p:nvPr>
        </p:nvSpPr>
        <p:spPr>
          <a:xfrm>
            <a:off x="6172201" y="2505075"/>
            <a:ext cx="518355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ABE5A06-528B-4EFD-9D7E-4236C299998B}"/>
              </a:ext>
            </a:extLst>
          </p:cNvPr>
          <p:cNvSpPr>
            <a:spLocks noGrp="1"/>
          </p:cNvSpPr>
          <p:nvPr>
            <p:ph type="dt" sz="half" idx="10"/>
          </p:nvPr>
        </p:nvSpPr>
        <p:spPr/>
        <p:txBody>
          <a:bodyPr/>
          <a:lstStyle/>
          <a:p>
            <a:fld id="{AE8D4C43-A27B-4C8B-ACCE-D142233EEABC}" type="datetime1">
              <a:rPr lang="en-AU" smtClean="0"/>
              <a:t>15/03/2023</a:t>
            </a:fld>
            <a:endParaRPr lang="en-AU"/>
          </a:p>
        </p:txBody>
      </p:sp>
      <p:sp>
        <p:nvSpPr>
          <p:cNvPr id="8" name="Footer Placeholder 7">
            <a:extLst>
              <a:ext uri="{FF2B5EF4-FFF2-40B4-BE49-F238E27FC236}">
                <a16:creationId xmlns:a16="http://schemas.microsoft.com/office/drawing/2014/main" id="{5C10008B-E94E-4E87-8C63-085BFBAD3DA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2FC8426-199D-4413-9592-1BFC522B185A}"/>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128678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552B-681F-4155-9FB6-DFCE698CF04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B0AE534-3CD2-410A-99C6-6649CEEA9415}"/>
              </a:ext>
            </a:extLst>
          </p:cNvPr>
          <p:cNvSpPr>
            <a:spLocks noGrp="1"/>
          </p:cNvSpPr>
          <p:nvPr>
            <p:ph type="dt" sz="half" idx="10"/>
          </p:nvPr>
        </p:nvSpPr>
        <p:spPr/>
        <p:txBody>
          <a:bodyPr/>
          <a:lstStyle/>
          <a:p>
            <a:fld id="{FBD568AA-AB36-4ACF-8493-A7859484B349}" type="datetime1">
              <a:rPr lang="en-AU" smtClean="0"/>
              <a:t>15/03/2023</a:t>
            </a:fld>
            <a:endParaRPr lang="en-AU"/>
          </a:p>
        </p:txBody>
      </p:sp>
      <p:sp>
        <p:nvSpPr>
          <p:cNvPr id="4" name="Footer Placeholder 3">
            <a:extLst>
              <a:ext uri="{FF2B5EF4-FFF2-40B4-BE49-F238E27FC236}">
                <a16:creationId xmlns:a16="http://schemas.microsoft.com/office/drawing/2014/main" id="{5DD1263A-D6EB-44F7-8C02-038F7A8F05B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C7508ED-0189-4D07-BD5C-816E7D22191D}"/>
              </a:ext>
            </a:extLst>
          </p:cNvPr>
          <p:cNvSpPr>
            <a:spLocks noGrp="1"/>
          </p:cNvSpPr>
          <p:nvPr>
            <p:ph type="sldNum" sz="quarter" idx="12"/>
          </p:nvPr>
        </p:nvSpPr>
        <p:spPr>
          <a:xfrm>
            <a:off x="9235831" y="6173788"/>
            <a:ext cx="2743200" cy="365125"/>
          </a:xfrm>
        </p:spPr>
        <p:txBody>
          <a:bodyPr/>
          <a:lstStyle>
            <a:lvl1pPr>
              <a:defRPr b="1">
                <a:solidFill>
                  <a:srgbClr val="7030A0"/>
                </a:solidFill>
              </a:defRPr>
            </a:lvl1pPr>
          </a:lstStyle>
          <a:p>
            <a:fld id="{A296957A-3781-4833-99B9-D846547FD7E3}" type="slidenum">
              <a:rPr lang="en-AU" smtClean="0"/>
              <a:pPr/>
              <a:t>‹#›</a:t>
            </a:fld>
            <a:endParaRPr lang="en-AU" dirty="0"/>
          </a:p>
        </p:txBody>
      </p:sp>
    </p:spTree>
    <p:extLst>
      <p:ext uri="{BB962C8B-B14F-4D97-AF65-F5344CB8AC3E}">
        <p14:creationId xmlns:p14="http://schemas.microsoft.com/office/powerpoint/2010/main" val="2709847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3B903-6B8C-46A3-BB99-D8123DF023DA}"/>
              </a:ext>
            </a:extLst>
          </p:cNvPr>
          <p:cNvSpPr>
            <a:spLocks noGrp="1"/>
          </p:cNvSpPr>
          <p:nvPr>
            <p:ph type="dt" sz="half" idx="10"/>
          </p:nvPr>
        </p:nvSpPr>
        <p:spPr/>
        <p:txBody>
          <a:bodyPr/>
          <a:lstStyle/>
          <a:p>
            <a:fld id="{1C418191-4E5D-4FD5-904F-994B4F6CFE5E}" type="datetime1">
              <a:rPr lang="en-AU" smtClean="0"/>
              <a:t>15/03/2023</a:t>
            </a:fld>
            <a:endParaRPr lang="en-AU"/>
          </a:p>
        </p:txBody>
      </p:sp>
      <p:sp>
        <p:nvSpPr>
          <p:cNvPr id="3" name="Footer Placeholder 2">
            <a:extLst>
              <a:ext uri="{FF2B5EF4-FFF2-40B4-BE49-F238E27FC236}">
                <a16:creationId xmlns:a16="http://schemas.microsoft.com/office/drawing/2014/main" id="{57F7305F-E60D-4243-BB21-D92077AD08E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2D7AC04-335A-466B-9869-4D8D1B091349}"/>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326663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4BEB-CB93-41B7-AE26-FB32FF297C20}"/>
              </a:ext>
            </a:extLst>
          </p:cNvPr>
          <p:cNvSpPr>
            <a:spLocks noGrp="1"/>
          </p:cNvSpPr>
          <p:nvPr>
            <p:ph type="title"/>
          </p:nvPr>
        </p:nvSpPr>
        <p:spPr>
          <a:xfrm>
            <a:off x="840154" y="457200"/>
            <a:ext cx="3931138"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FB7FF41-2D27-48C7-9E3F-8AD7F5FBD752}"/>
              </a:ext>
            </a:extLst>
          </p:cNvPr>
          <p:cNvSpPr>
            <a:spLocks noGrp="1"/>
          </p:cNvSpPr>
          <p:nvPr>
            <p:ph idx="1"/>
          </p:nvPr>
        </p:nvSpPr>
        <p:spPr>
          <a:xfrm>
            <a:off x="5183555" y="987426"/>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8F0E122-5991-4332-98E2-A9C77B157A62}"/>
              </a:ext>
            </a:extLst>
          </p:cNvPr>
          <p:cNvSpPr>
            <a:spLocks noGrp="1"/>
          </p:cNvSpPr>
          <p:nvPr>
            <p:ph type="body" sz="half" idx="2"/>
          </p:nvPr>
        </p:nvSpPr>
        <p:spPr>
          <a:xfrm>
            <a:off x="840154" y="2057400"/>
            <a:ext cx="39311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2B53D-845E-4817-8138-41CB5BCDD0D1}"/>
              </a:ext>
            </a:extLst>
          </p:cNvPr>
          <p:cNvSpPr>
            <a:spLocks noGrp="1"/>
          </p:cNvSpPr>
          <p:nvPr>
            <p:ph type="dt" sz="half" idx="10"/>
          </p:nvPr>
        </p:nvSpPr>
        <p:spPr/>
        <p:txBody>
          <a:bodyPr/>
          <a:lstStyle/>
          <a:p>
            <a:fld id="{A154647B-0EF0-410B-A115-B6D3DCA64410}" type="datetime1">
              <a:rPr lang="en-AU" smtClean="0"/>
              <a:t>15/03/2023</a:t>
            </a:fld>
            <a:endParaRPr lang="en-AU"/>
          </a:p>
        </p:txBody>
      </p:sp>
      <p:sp>
        <p:nvSpPr>
          <p:cNvPr id="6" name="Footer Placeholder 5">
            <a:extLst>
              <a:ext uri="{FF2B5EF4-FFF2-40B4-BE49-F238E27FC236}">
                <a16:creationId xmlns:a16="http://schemas.microsoft.com/office/drawing/2014/main" id="{3AD711DE-61F2-46F2-A2AB-4D0454CB976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E1C6DE4-36D4-4561-96C7-CB08851FC28A}"/>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95650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7FC-CD9C-42CE-8CE2-BEFAAE54C77F}"/>
              </a:ext>
            </a:extLst>
          </p:cNvPr>
          <p:cNvSpPr>
            <a:spLocks noGrp="1"/>
          </p:cNvSpPr>
          <p:nvPr>
            <p:ph type="title"/>
          </p:nvPr>
        </p:nvSpPr>
        <p:spPr>
          <a:xfrm>
            <a:off x="840154" y="457200"/>
            <a:ext cx="3931138"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84D6BA1-D941-4076-93C4-90C95FE28971}"/>
              </a:ext>
            </a:extLst>
          </p:cNvPr>
          <p:cNvSpPr>
            <a:spLocks noGrp="1"/>
          </p:cNvSpPr>
          <p:nvPr>
            <p:ph type="pic" idx="1"/>
          </p:nvPr>
        </p:nvSpPr>
        <p:spPr>
          <a:xfrm>
            <a:off x="5183555" y="987426"/>
            <a:ext cx="6172199"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2230FF65-A40E-4A3E-BD7F-20669D3E257E}"/>
              </a:ext>
            </a:extLst>
          </p:cNvPr>
          <p:cNvSpPr>
            <a:spLocks noGrp="1"/>
          </p:cNvSpPr>
          <p:nvPr>
            <p:ph type="body" sz="half" idx="2"/>
          </p:nvPr>
        </p:nvSpPr>
        <p:spPr>
          <a:xfrm>
            <a:off x="840154" y="2057400"/>
            <a:ext cx="39311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DA925-23D2-4310-AABD-D66F47FD0733}"/>
              </a:ext>
            </a:extLst>
          </p:cNvPr>
          <p:cNvSpPr>
            <a:spLocks noGrp="1"/>
          </p:cNvSpPr>
          <p:nvPr>
            <p:ph type="dt" sz="half" idx="10"/>
          </p:nvPr>
        </p:nvSpPr>
        <p:spPr/>
        <p:txBody>
          <a:bodyPr/>
          <a:lstStyle/>
          <a:p>
            <a:fld id="{93ED9B53-8777-41ED-A6D3-10723DA8B339}" type="datetime1">
              <a:rPr lang="en-AU" smtClean="0"/>
              <a:t>15/03/2023</a:t>
            </a:fld>
            <a:endParaRPr lang="en-AU"/>
          </a:p>
        </p:txBody>
      </p:sp>
      <p:sp>
        <p:nvSpPr>
          <p:cNvPr id="6" name="Footer Placeholder 5">
            <a:extLst>
              <a:ext uri="{FF2B5EF4-FFF2-40B4-BE49-F238E27FC236}">
                <a16:creationId xmlns:a16="http://schemas.microsoft.com/office/drawing/2014/main" id="{B73DDCBA-4ACD-4AAC-8AB4-CC8F9450C93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86C0F79-31FF-4189-8485-F3209F13340A}"/>
              </a:ext>
            </a:extLst>
          </p:cNvPr>
          <p:cNvSpPr>
            <a:spLocks noGrp="1"/>
          </p:cNvSpPr>
          <p:nvPr>
            <p:ph type="sldNum" sz="quarter" idx="12"/>
          </p:nvPr>
        </p:nvSpPr>
        <p:spPr/>
        <p:txBody>
          <a:bodyPr/>
          <a:lstStyle/>
          <a:p>
            <a:fld id="{A296957A-3781-4833-99B9-D846547FD7E3}" type="slidenum">
              <a:rPr lang="en-AU" smtClean="0"/>
              <a:t>‹#›</a:t>
            </a:fld>
            <a:endParaRPr lang="en-AU"/>
          </a:p>
        </p:txBody>
      </p:sp>
    </p:spTree>
    <p:extLst>
      <p:ext uri="{BB962C8B-B14F-4D97-AF65-F5344CB8AC3E}">
        <p14:creationId xmlns:p14="http://schemas.microsoft.com/office/powerpoint/2010/main" val="56304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cid:image002.png@01D48C91.94E09600" TargetMode="Externa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B0693-B767-4854-AAAB-5068963B5DFD}"/>
              </a:ext>
            </a:extLst>
          </p:cNvPr>
          <p:cNvSpPr>
            <a:spLocks noGrp="1"/>
          </p:cNvSpPr>
          <p:nvPr>
            <p:ph type="title"/>
          </p:nvPr>
        </p:nvSpPr>
        <p:spPr>
          <a:xfrm>
            <a:off x="838201" y="114518"/>
            <a:ext cx="10515600" cy="532022"/>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A5A28C21-8C88-4C59-A798-F95C64C9FC5C}"/>
              </a:ext>
            </a:extLst>
          </p:cNvPr>
          <p:cNvSpPr>
            <a:spLocks noGrp="1"/>
          </p:cNvSpPr>
          <p:nvPr>
            <p:ph type="body" idx="1"/>
          </p:nvPr>
        </p:nvSpPr>
        <p:spPr>
          <a:xfrm>
            <a:off x="838201" y="922853"/>
            <a:ext cx="10515600" cy="47489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F69E7C95-92FA-4254-82DA-935D55A5E695}"/>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16016-4251-4553-A74C-1EF1AA9FEADE}" type="datetime1">
              <a:rPr lang="en-AU" smtClean="0"/>
              <a:t>15/03/2023</a:t>
            </a:fld>
            <a:endParaRPr lang="en-AU"/>
          </a:p>
        </p:txBody>
      </p:sp>
      <p:sp>
        <p:nvSpPr>
          <p:cNvPr id="5" name="Footer Placeholder 4">
            <a:extLst>
              <a:ext uri="{FF2B5EF4-FFF2-40B4-BE49-F238E27FC236}">
                <a16:creationId xmlns:a16="http://schemas.microsoft.com/office/drawing/2014/main" id="{64AEC4FB-A2EE-4E28-A69D-652254C2C882}"/>
              </a:ext>
            </a:extLst>
          </p:cNvPr>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8CE0F93-19BC-42E6-987C-76DF51F2FB19}"/>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6957A-3781-4833-99B9-D846547FD7E3}" type="slidenum">
              <a:rPr lang="en-AU" smtClean="0"/>
              <a:t>‹#›</a:t>
            </a:fld>
            <a:endParaRPr lang="en-AU"/>
          </a:p>
        </p:txBody>
      </p:sp>
      <p:pic>
        <p:nvPicPr>
          <p:cNvPr id="7" name="Picture 6">
            <a:extLst>
              <a:ext uri="{FF2B5EF4-FFF2-40B4-BE49-F238E27FC236}">
                <a16:creationId xmlns:a16="http://schemas.microsoft.com/office/drawing/2014/main" id="{DE17EB74-3F1A-4762-8AA9-529E02F44B19}"/>
              </a:ext>
            </a:extLst>
          </p:cNvPr>
          <p:cNvPicPr>
            <a:picLocks noChangeAspect="1"/>
          </p:cNvPicPr>
          <p:nvPr userDrawn="1"/>
        </p:nvPicPr>
        <p:blipFill rotWithShape="1">
          <a:blip r:embed="rId15" cstate="screen">
            <a:extLst>
              <a:ext uri="{28A0092B-C50C-407E-A947-70E740481C1C}">
                <a14:useLocalDpi xmlns:a14="http://schemas.microsoft.com/office/drawing/2010/main"/>
              </a:ext>
            </a:extLst>
          </a:blip>
          <a:srcRect/>
          <a:stretch/>
        </p:blipFill>
        <p:spPr>
          <a:xfrm>
            <a:off x="0" y="5450338"/>
            <a:ext cx="12192000" cy="1407663"/>
          </a:xfrm>
          <a:prstGeom prst="rect">
            <a:avLst/>
          </a:prstGeom>
        </p:spPr>
      </p:pic>
      <p:sp>
        <p:nvSpPr>
          <p:cNvPr id="8" name="Rectangle 7">
            <a:extLst>
              <a:ext uri="{FF2B5EF4-FFF2-40B4-BE49-F238E27FC236}">
                <a16:creationId xmlns:a16="http://schemas.microsoft.com/office/drawing/2014/main" id="{49973842-87D1-4084-AAAF-6FC20AEFE2E8}"/>
              </a:ext>
            </a:extLst>
          </p:cNvPr>
          <p:cNvSpPr/>
          <p:nvPr userDrawn="1"/>
        </p:nvSpPr>
        <p:spPr>
          <a:xfrm>
            <a:off x="6859676" y="5689600"/>
            <a:ext cx="5350187" cy="1168400"/>
          </a:xfrm>
          <a:prstGeom prst="rect">
            <a:avLst/>
          </a:prstGeom>
          <a:gradFill flip="none" rotWithShape="1">
            <a:gsLst>
              <a:gs pos="0">
                <a:schemeClr val="bg1">
                  <a:alpha val="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9" name="52BB51EA-65B9-49FC-8523-C57C161F2F45" descr="cid:CCD6C185-F99A-4CE6-B415-E38F0BBC4B60@domain.name">
            <a:extLst>
              <a:ext uri="{FF2B5EF4-FFF2-40B4-BE49-F238E27FC236}">
                <a16:creationId xmlns:a16="http://schemas.microsoft.com/office/drawing/2014/main" id="{E5F628EA-46F0-42E7-9212-BFEC43066D54}"/>
              </a:ext>
            </a:extLst>
          </p:cNvPr>
          <p:cNvPicPr>
            <a:picLocks noChangeAspect="1" noChangeArrowheads="1"/>
          </p:cNvPicPr>
          <p:nvPr userDrawn="1"/>
        </p:nvPicPr>
        <p:blipFill>
          <a:blip r:embed="rId16" r:link="rId17" cstate="screen">
            <a:extLst>
              <a:ext uri="{28A0092B-C50C-407E-A947-70E740481C1C}">
                <a14:useLocalDpi xmlns:a14="http://schemas.microsoft.com/office/drawing/2010/main"/>
              </a:ext>
            </a:extLst>
          </a:blip>
          <a:srcRect/>
          <a:stretch>
            <a:fillRect/>
          </a:stretch>
        </p:blipFill>
        <p:spPr bwMode="auto">
          <a:xfrm>
            <a:off x="9807192" y="6187969"/>
            <a:ext cx="2093582" cy="5157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3DDDECDD-38FD-4E81-965E-76E0FE04AFFD}"/>
              </a:ext>
            </a:extLst>
          </p:cNvPr>
          <p:cNvPicPr>
            <a:picLocks noChangeAspect="1"/>
          </p:cNvPicPr>
          <p:nvPr userDrawn="1"/>
        </p:nvPicPr>
        <p:blipFill rotWithShape="1">
          <a:blip r:embed="rId18" cstate="screen">
            <a:extLst>
              <a:ext uri="{28A0092B-C50C-407E-A947-70E740481C1C}">
                <a14:useLocalDpi xmlns:a14="http://schemas.microsoft.com/office/drawing/2010/main"/>
              </a:ext>
            </a:extLst>
          </a:blip>
          <a:srcRect/>
          <a:stretch/>
        </p:blipFill>
        <p:spPr>
          <a:xfrm>
            <a:off x="621176" y="629714"/>
            <a:ext cx="11570825" cy="130455"/>
          </a:xfrm>
          <a:prstGeom prst="rect">
            <a:avLst/>
          </a:prstGeom>
        </p:spPr>
      </p:pic>
      <p:sp>
        <p:nvSpPr>
          <p:cNvPr id="11" name="Footer Placeholder 4">
            <a:extLst>
              <a:ext uri="{FF2B5EF4-FFF2-40B4-BE49-F238E27FC236}">
                <a16:creationId xmlns:a16="http://schemas.microsoft.com/office/drawing/2014/main" id="{DB28D603-AC7F-4B65-B4A6-76EB04155F57}"/>
              </a:ext>
            </a:extLst>
          </p:cNvPr>
          <p:cNvSpPr txBox="1">
            <a:spLocks/>
          </p:cNvSpPr>
          <p:nvPr userDrawn="1"/>
        </p:nvSpPr>
        <p:spPr>
          <a:xfrm>
            <a:off x="4038600" y="6279227"/>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rgbClr val="FFFF00"/>
                </a:solidFill>
              </a:rPr>
              <a:t>UNOFFICIAL</a:t>
            </a:r>
            <a:endParaRPr lang="en-AU" sz="1800" b="1" dirty="0">
              <a:solidFill>
                <a:srgbClr val="FFFF00"/>
              </a:solidFill>
            </a:endParaRPr>
          </a:p>
        </p:txBody>
      </p:sp>
    </p:spTree>
    <p:extLst>
      <p:ext uri="{BB962C8B-B14F-4D97-AF65-F5344CB8AC3E}">
        <p14:creationId xmlns:p14="http://schemas.microsoft.com/office/powerpoint/2010/main" val="2822141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marL="0" algn="l" defTabSz="457200" rtl="0" eaLnBrk="1" latinLnBrk="0" hangingPunct="1">
        <a:lnSpc>
          <a:spcPct val="90000"/>
        </a:lnSpc>
        <a:spcBef>
          <a:spcPct val="0"/>
        </a:spcBef>
        <a:buNone/>
        <a:defRPr lang="en-AU" sz="2500" b="1" kern="1200" dirty="0">
          <a:solidFill>
            <a:srgbClr val="6F7430"/>
          </a:solidFill>
          <a:latin typeface="+mn-lt"/>
          <a:ea typeface="+mn-ea"/>
          <a:cs typeface="+mn-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2EFFE-885C-12A2-2D43-69B63537A182}"/>
              </a:ext>
            </a:extLst>
          </p:cNvPr>
          <p:cNvSpPr>
            <a:spLocks noGrp="1"/>
          </p:cNvSpPr>
          <p:nvPr>
            <p:ph idx="1"/>
          </p:nvPr>
        </p:nvSpPr>
        <p:spPr>
          <a:xfrm>
            <a:off x="1348551" y="792380"/>
            <a:ext cx="9084399" cy="5278998"/>
          </a:xfrm>
        </p:spPr>
        <p:txBody>
          <a:bodyPr vert="horz" lIns="91440" tIns="45720" rIns="91440" bIns="45720" rtlCol="0" anchor="t">
            <a:noAutofit/>
          </a:bodyPr>
          <a:lstStyle/>
          <a:p>
            <a:endParaRPr lang="en-AU" sz="1200" b="1" dirty="0">
              <a:ea typeface="Calibri"/>
              <a:cs typeface="Calibri"/>
            </a:endParaRPr>
          </a:p>
          <a:p>
            <a:pPr lvl="1"/>
            <a:endParaRPr lang="en-AU" sz="1000" b="1" dirty="0">
              <a:solidFill>
                <a:schemeClr val="tx1"/>
              </a:solidFill>
              <a:ea typeface="Calibri"/>
              <a:cs typeface="Calibri"/>
            </a:endParaRPr>
          </a:p>
        </p:txBody>
      </p:sp>
      <p:sp>
        <p:nvSpPr>
          <p:cNvPr id="4" name="Footer Placeholder 3">
            <a:extLst>
              <a:ext uri="{FF2B5EF4-FFF2-40B4-BE49-F238E27FC236}">
                <a16:creationId xmlns:a16="http://schemas.microsoft.com/office/drawing/2014/main" id="{183A66F0-D0B2-0784-C6B1-35BB662C28B6}"/>
              </a:ext>
            </a:extLst>
          </p:cNvPr>
          <p:cNvSpPr>
            <a:spLocks noGrp="1"/>
          </p:cNvSpPr>
          <p:nvPr>
            <p:ph type="ftr" sz="quarter" idx="11"/>
          </p:nvPr>
        </p:nvSpPr>
        <p:spPr/>
        <p:txBody>
          <a:bodyPr/>
          <a:lstStyle/>
          <a:p>
            <a:endParaRPr lang="en-AU" dirty="0">
              <a:solidFill>
                <a:prstClr val="black">
                  <a:tint val="75000"/>
                </a:prstClr>
              </a:solidFill>
              <a:latin typeface="Calibri" panose="020F0502020204030204"/>
            </a:endParaRPr>
          </a:p>
        </p:txBody>
      </p:sp>
      <p:sp>
        <p:nvSpPr>
          <p:cNvPr id="5" name="Slide Number Placeholder 4">
            <a:extLst>
              <a:ext uri="{FF2B5EF4-FFF2-40B4-BE49-F238E27FC236}">
                <a16:creationId xmlns:a16="http://schemas.microsoft.com/office/drawing/2014/main" id="{357434D0-90B5-A75B-FFD9-411E05C743D3}"/>
              </a:ext>
            </a:extLst>
          </p:cNvPr>
          <p:cNvSpPr>
            <a:spLocks noGrp="1"/>
          </p:cNvSpPr>
          <p:nvPr>
            <p:ph type="sldNum" sz="quarter" idx="12"/>
          </p:nvPr>
        </p:nvSpPr>
        <p:spPr/>
        <p:txBody>
          <a:bodyPr/>
          <a:lstStyle/>
          <a:p>
            <a:fld id="{A296957A-3781-4833-99B9-D846547FD7E3}" type="slidenum">
              <a:rPr lang="en-AU">
                <a:latin typeface="Calibri" panose="020F0502020204030204"/>
              </a:rPr>
              <a:pPr/>
              <a:t>1</a:t>
            </a:fld>
            <a:endParaRPr lang="en-AU" dirty="0">
              <a:latin typeface="Calibri" panose="020F0502020204030204"/>
            </a:endParaRPr>
          </a:p>
        </p:txBody>
      </p:sp>
      <p:sp>
        <p:nvSpPr>
          <p:cNvPr id="6" name="TextBox 5">
            <a:extLst>
              <a:ext uri="{FF2B5EF4-FFF2-40B4-BE49-F238E27FC236}">
                <a16:creationId xmlns:a16="http://schemas.microsoft.com/office/drawing/2014/main" id="{1F586C3E-8681-F234-8CBF-57C487CAAF26}"/>
              </a:ext>
            </a:extLst>
          </p:cNvPr>
          <p:cNvSpPr txBox="1"/>
          <p:nvPr/>
        </p:nvSpPr>
        <p:spPr>
          <a:xfrm>
            <a:off x="1852961" y="2271132"/>
            <a:ext cx="857900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AU" sz="6600" b="1" dirty="0">
                <a:solidFill>
                  <a:srgbClr val="6F7430"/>
                </a:solidFill>
              </a:rPr>
              <a:t>IRAD Update 15 Mar 23</a:t>
            </a:r>
            <a:endParaRPr lang="en-US" sz="6600" dirty="0"/>
          </a:p>
        </p:txBody>
      </p:sp>
    </p:spTree>
    <p:extLst>
      <p:ext uri="{BB962C8B-B14F-4D97-AF65-F5344CB8AC3E}">
        <p14:creationId xmlns:p14="http://schemas.microsoft.com/office/powerpoint/2010/main" val="665530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E5E5-2B6E-9EA0-F0A7-312D758ADA81}"/>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AB208822-598F-882C-0C1B-35D26ACDA949}"/>
              </a:ext>
            </a:extLst>
          </p:cNvPr>
          <p:cNvSpPr>
            <a:spLocks noGrp="1"/>
          </p:cNvSpPr>
          <p:nvPr>
            <p:ph idx="1"/>
          </p:nvPr>
        </p:nvSpPr>
        <p:spPr/>
        <p:txBody>
          <a:bodyPr vert="horz" lIns="91440" tIns="45720" rIns="91440" bIns="45720" rtlCol="0" anchor="t">
            <a:normAutofit/>
          </a:bodyPr>
          <a:lstStyle/>
          <a:p>
            <a:pPr marL="457200" lvl="1" indent="0">
              <a:buNone/>
            </a:pPr>
            <a:r>
              <a:rPr lang="en-US" sz="2800" dirty="0"/>
              <a:t>Improve </a:t>
            </a:r>
            <a:r>
              <a:rPr lang="en-AU" dirty="0"/>
              <a:t>the workshop installation</a:t>
            </a:r>
            <a:endParaRPr lang="en-GB" sz="2600" dirty="0">
              <a:solidFill>
                <a:schemeClr val="tx1"/>
              </a:solidFill>
              <a:cs typeface="Calibri"/>
            </a:endParaRPr>
          </a:p>
          <a:p>
            <a:pPr lvl="1"/>
            <a:r>
              <a:rPr lang="en-GB" sz="1800" dirty="0">
                <a:solidFill>
                  <a:schemeClr val="tx1"/>
                </a:solidFill>
                <a:cs typeface="Calibri"/>
              </a:rPr>
              <a:t>Get shelf or </a:t>
            </a:r>
            <a:r>
              <a:rPr lang="en-GB" sz="1800">
                <a:solidFill>
                  <a:schemeClr val="tx1"/>
                </a:solidFill>
                <a:cs typeface="Calibri"/>
              </a:rPr>
              <a:t>organizer for </a:t>
            </a:r>
            <a:r>
              <a:rPr lang="en-GB" sz="1800" dirty="0">
                <a:solidFill>
                  <a:schemeClr val="tx1"/>
                </a:solidFill>
                <a:cs typeface="Calibri"/>
              </a:rPr>
              <a:t>tools and equipment</a:t>
            </a:r>
          </a:p>
          <a:p>
            <a:pPr lvl="1"/>
            <a:r>
              <a:rPr lang="en-GB" sz="1800" dirty="0">
                <a:solidFill>
                  <a:schemeClr val="tx1"/>
                </a:solidFill>
                <a:cs typeface="Calibri"/>
              </a:rPr>
              <a:t>Include systematic progression sub-tasks/Stages</a:t>
            </a:r>
            <a:endParaRPr lang="en-US" sz="1800" dirty="0">
              <a:solidFill>
                <a:schemeClr val="tx1"/>
              </a:solidFill>
              <a:cs typeface="Calibri"/>
            </a:endParaRPr>
          </a:p>
          <a:p>
            <a:pPr lvl="1"/>
            <a:r>
              <a:rPr lang="en-US" sz="1800" dirty="0">
                <a:solidFill>
                  <a:schemeClr val="tx1"/>
                </a:solidFill>
                <a:cs typeface="Calibri"/>
              </a:rPr>
              <a:t>Conduct a monthly/fortnightly review about the learned or required skills. Each team member can fill a questionary or writing 1 or 2 paragraphs about the learned or required skills.</a:t>
            </a:r>
          </a:p>
          <a:p>
            <a:pPr lvl="3"/>
            <a:r>
              <a:rPr lang="en-US" sz="1800" dirty="0">
                <a:solidFill>
                  <a:schemeClr val="tx1"/>
                </a:solidFill>
                <a:cs typeface="Calibri"/>
              </a:rPr>
              <a:t>Identify key skills as they can have benefits in the short term.</a:t>
            </a:r>
          </a:p>
          <a:p>
            <a:pPr lvl="3"/>
            <a:r>
              <a:rPr lang="en-GB" sz="1800" dirty="0">
                <a:solidFill>
                  <a:schemeClr val="tx1"/>
                </a:solidFill>
                <a:ea typeface="Calibri"/>
                <a:cs typeface="Calibri"/>
              </a:rPr>
              <a:t>Offer diverse perspective about stage of the project</a:t>
            </a:r>
          </a:p>
          <a:p>
            <a:pPr marL="1371600" lvl="3" indent="0">
              <a:buNone/>
            </a:pPr>
            <a:endParaRPr lang="en-GB" sz="1800" dirty="0">
              <a:solidFill>
                <a:schemeClr val="tx1"/>
              </a:solidFill>
              <a:ea typeface="Calibri"/>
              <a:cs typeface="Calibri"/>
            </a:endParaRPr>
          </a:p>
          <a:p>
            <a:pPr marL="457200" lvl="1" indent="0">
              <a:buNone/>
            </a:pPr>
            <a:r>
              <a:rPr lang="en-US" sz="2800" dirty="0"/>
              <a:t>Improve the project documentation</a:t>
            </a:r>
            <a:endParaRPr lang="en-GB" sz="2600" dirty="0">
              <a:solidFill>
                <a:schemeClr val="tx1"/>
              </a:solidFill>
              <a:cs typeface="Calibri"/>
            </a:endParaRPr>
          </a:p>
          <a:p>
            <a:pPr lvl="1"/>
            <a:r>
              <a:rPr lang="en-GB" sz="1800" dirty="0">
                <a:solidFill>
                  <a:schemeClr val="tx1"/>
                </a:solidFill>
                <a:cs typeface="Calibri"/>
              </a:rPr>
              <a:t>Create a template document with defined sections such as the abstract, background information, process &amp; methods and findings.</a:t>
            </a:r>
          </a:p>
          <a:p>
            <a:pPr lvl="1"/>
            <a:r>
              <a:rPr lang="en-GB" sz="1800" dirty="0">
                <a:solidFill>
                  <a:schemeClr val="tx1"/>
                </a:solidFill>
                <a:cs typeface="Calibri"/>
              </a:rPr>
              <a:t>It can be a dynamic document that </a:t>
            </a:r>
            <a:r>
              <a:rPr lang="en-US" sz="1800" dirty="0">
                <a:solidFill>
                  <a:schemeClr val="tx1"/>
                </a:solidFill>
                <a:cs typeface="Calibri"/>
              </a:rPr>
              <a:t>can be continually edited and updated by all-project members.</a:t>
            </a:r>
          </a:p>
          <a:p>
            <a:pPr lvl="1"/>
            <a:endParaRPr lang="en-GB" dirty="0"/>
          </a:p>
        </p:txBody>
      </p:sp>
      <p:sp>
        <p:nvSpPr>
          <p:cNvPr id="4" name="Footer Placeholder 3">
            <a:extLst>
              <a:ext uri="{FF2B5EF4-FFF2-40B4-BE49-F238E27FC236}">
                <a16:creationId xmlns:a16="http://schemas.microsoft.com/office/drawing/2014/main" id="{83522933-76D0-1876-F095-11EED322A30F}"/>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BA14B7CF-5D13-9172-2F22-43B55D594117}"/>
              </a:ext>
            </a:extLst>
          </p:cNvPr>
          <p:cNvSpPr>
            <a:spLocks noGrp="1"/>
          </p:cNvSpPr>
          <p:nvPr>
            <p:ph type="sldNum" sz="quarter" idx="12"/>
          </p:nvPr>
        </p:nvSpPr>
        <p:spPr/>
        <p:txBody>
          <a:bodyPr/>
          <a:lstStyle/>
          <a:p>
            <a:fld id="{A296957A-3781-4833-99B9-D846547FD7E3}" type="slidenum">
              <a:rPr lang="en-AU" smtClean="0"/>
              <a:pPr/>
              <a:t>10</a:t>
            </a:fld>
            <a:endParaRPr lang="en-AU" dirty="0"/>
          </a:p>
        </p:txBody>
      </p:sp>
    </p:spTree>
    <p:extLst>
      <p:ext uri="{BB962C8B-B14F-4D97-AF65-F5344CB8AC3E}">
        <p14:creationId xmlns:p14="http://schemas.microsoft.com/office/powerpoint/2010/main" val="253177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E5E5-2B6E-9EA0-F0A7-312D758ADA81}"/>
              </a:ext>
            </a:extLst>
          </p:cNvPr>
          <p:cNvSpPr>
            <a:spLocks noGrp="1"/>
          </p:cNvSpPr>
          <p:nvPr>
            <p:ph type="title"/>
          </p:nvPr>
        </p:nvSpPr>
        <p:spPr/>
        <p:txBody>
          <a:bodyPr/>
          <a:lstStyle/>
          <a:p>
            <a:r>
              <a:rPr lang="en-US" dirty="0"/>
              <a:t>Conduct research and development</a:t>
            </a:r>
          </a:p>
        </p:txBody>
      </p:sp>
      <p:sp>
        <p:nvSpPr>
          <p:cNvPr id="3" name="Content Placeholder 2">
            <a:extLst>
              <a:ext uri="{FF2B5EF4-FFF2-40B4-BE49-F238E27FC236}">
                <a16:creationId xmlns:a16="http://schemas.microsoft.com/office/drawing/2014/main" id="{AB208822-598F-882C-0C1B-35D26ACDA949}"/>
              </a:ext>
            </a:extLst>
          </p:cNvPr>
          <p:cNvSpPr>
            <a:spLocks noGrp="1"/>
          </p:cNvSpPr>
          <p:nvPr>
            <p:ph idx="1"/>
          </p:nvPr>
        </p:nvSpPr>
        <p:spPr/>
        <p:txBody>
          <a:bodyPr vert="horz" lIns="91440" tIns="45720" rIns="91440" bIns="45720" rtlCol="0" anchor="t">
            <a:normAutofit/>
          </a:bodyPr>
          <a:lstStyle/>
          <a:p>
            <a:pPr marL="0" indent="0">
              <a:buNone/>
            </a:pPr>
            <a:r>
              <a:rPr lang="en-GB" sz="4400" dirty="0">
                <a:ea typeface="+mn-lt"/>
                <a:cs typeface="+mn-lt"/>
              </a:rPr>
              <a:t>Systematic progression of work</a:t>
            </a:r>
            <a:endParaRPr lang="en-US" sz="3700" dirty="0">
              <a:solidFill>
                <a:schemeClr val="tx1"/>
              </a:solidFill>
              <a:cs typeface="Calibri"/>
            </a:endParaRPr>
          </a:p>
          <a:p>
            <a:pPr lvl="1"/>
            <a:r>
              <a:rPr lang="en-US" sz="3300" dirty="0">
                <a:solidFill>
                  <a:schemeClr val="tx1"/>
                </a:solidFill>
                <a:cs typeface="Calibri"/>
              </a:rPr>
              <a:t>Conduct a literature review</a:t>
            </a:r>
          </a:p>
          <a:p>
            <a:pPr lvl="1"/>
            <a:r>
              <a:rPr lang="en-US" sz="3300" dirty="0">
                <a:solidFill>
                  <a:schemeClr val="tx1"/>
                </a:solidFill>
                <a:cs typeface="Calibri"/>
              </a:rPr>
              <a:t>Find the gap (Knowledge/ technology)</a:t>
            </a:r>
            <a:endParaRPr lang="en-GB" sz="3300" dirty="0">
              <a:solidFill>
                <a:schemeClr val="tx1"/>
              </a:solidFill>
              <a:cs typeface="Calibri"/>
            </a:endParaRPr>
          </a:p>
          <a:p>
            <a:pPr lvl="1"/>
            <a:r>
              <a:rPr lang="en-GB" sz="3300" dirty="0">
                <a:solidFill>
                  <a:schemeClr val="tx1"/>
                </a:solidFill>
                <a:cs typeface="Calibri"/>
              </a:rPr>
              <a:t>Formulate a Hypothesis</a:t>
            </a:r>
          </a:p>
          <a:p>
            <a:pPr lvl="1"/>
            <a:r>
              <a:rPr lang="en-GB" sz="3300" dirty="0">
                <a:solidFill>
                  <a:schemeClr val="tx1"/>
                </a:solidFill>
                <a:cs typeface="Calibri"/>
              </a:rPr>
              <a:t>Design experiments </a:t>
            </a:r>
          </a:p>
          <a:p>
            <a:pPr lvl="1"/>
            <a:r>
              <a:rPr lang="en-GB" sz="3300" dirty="0">
                <a:solidFill>
                  <a:schemeClr val="tx1"/>
                </a:solidFill>
                <a:cs typeface="Calibri"/>
              </a:rPr>
              <a:t>Analyse experiment results</a:t>
            </a:r>
          </a:p>
          <a:p>
            <a:pPr lvl="1"/>
            <a:r>
              <a:rPr lang="en-GB" sz="3300" dirty="0">
                <a:solidFill>
                  <a:schemeClr val="tx1"/>
                </a:solidFill>
                <a:cs typeface="Calibri"/>
              </a:rPr>
              <a:t>Logical conclusions</a:t>
            </a:r>
          </a:p>
          <a:p>
            <a:pPr lvl="1"/>
            <a:endParaRPr lang="en-GB" sz="1800" dirty="0">
              <a:solidFill>
                <a:schemeClr val="tx1"/>
              </a:solidFill>
              <a:ea typeface="Calibri"/>
              <a:cs typeface="Calibri"/>
            </a:endParaRPr>
          </a:p>
        </p:txBody>
      </p:sp>
      <p:sp>
        <p:nvSpPr>
          <p:cNvPr id="4" name="Footer Placeholder 3">
            <a:extLst>
              <a:ext uri="{FF2B5EF4-FFF2-40B4-BE49-F238E27FC236}">
                <a16:creationId xmlns:a16="http://schemas.microsoft.com/office/drawing/2014/main" id="{83522933-76D0-1876-F095-11EED322A30F}"/>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BA14B7CF-5D13-9172-2F22-43B55D594117}"/>
              </a:ext>
            </a:extLst>
          </p:cNvPr>
          <p:cNvSpPr>
            <a:spLocks noGrp="1"/>
          </p:cNvSpPr>
          <p:nvPr>
            <p:ph type="sldNum" sz="quarter" idx="12"/>
          </p:nvPr>
        </p:nvSpPr>
        <p:spPr/>
        <p:txBody>
          <a:bodyPr/>
          <a:lstStyle/>
          <a:p>
            <a:fld id="{A296957A-3781-4833-99B9-D846547FD7E3}" type="slidenum">
              <a:rPr lang="en-AU" smtClean="0"/>
              <a:pPr/>
              <a:t>11</a:t>
            </a:fld>
            <a:endParaRPr lang="en-AU" dirty="0"/>
          </a:p>
        </p:txBody>
      </p:sp>
    </p:spTree>
    <p:extLst>
      <p:ext uri="{BB962C8B-B14F-4D97-AF65-F5344CB8AC3E}">
        <p14:creationId xmlns:p14="http://schemas.microsoft.com/office/powerpoint/2010/main" val="153511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E5E5-2B6E-9EA0-F0A7-312D758ADA81}"/>
              </a:ext>
            </a:extLst>
          </p:cNvPr>
          <p:cNvSpPr>
            <a:spLocks noGrp="1"/>
          </p:cNvSpPr>
          <p:nvPr>
            <p:ph type="title"/>
          </p:nvPr>
        </p:nvSpPr>
        <p:spPr/>
        <p:txBody>
          <a:bodyPr/>
          <a:lstStyle/>
          <a:p>
            <a:r>
              <a:rPr lang="en-US"/>
              <a:t>Conduct research and development</a:t>
            </a:r>
            <a:endParaRPr lang="en-US" dirty="0"/>
          </a:p>
        </p:txBody>
      </p:sp>
      <p:sp>
        <p:nvSpPr>
          <p:cNvPr id="3" name="Content Placeholder 2">
            <a:extLst>
              <a:ext uri="{FF2B5EF4-FFF2-40B4-BE49-F238E27FC236}">
                <a16:creationId xmlns:a16="http://schemas.microsoft.com/office/drawing/2014/main" id="{AB208822-598F-882C-0C1B-35D26ACDA949}"/>
              </a:ext>
            </a:extLst>
          </p:cNvPr>
          <p:cNvSpPr>
            <a:spLocks noGrp="1"/>
          </p:cNvSpPr>
          <p:nvPr>
            <p:ph idx="1"/>
          </p:nvPr>
        </p:nvSpPr>
        <p:spPr/>
        <p:txBody>
          <a:bodyPr vert="horz" lIns="91440" tIns="45720" rIns="91440" bIns="45720" rtlCol="0" anchor="t">
            <a:normAutofit/>
          </a:bodyPr>
          <a:lstStyle/>
          <a:p>
            <a:pPr marL="0" indent="0">
              <a:buNone/>
            </a:pPr>
            <a:r>
              <a:rPr lang="en-GB" sz="2600">
                <a:ea typeface="+mn-lt"/>
                <a:cs typeface="+mn-lt"/>
              </a:rPr>
              <a:t>Trial and Error method</a:t>
            </a:r>
            <a:endParaRPr lang="en-US" sz="2600">
              <a:solidFill>
                <a:schemeClr val="tx1"/>
              </a:solidFill>
              <a:cs typeface="Calibri"/>
            </a:endParaRPr>
          </a:p>
          <a:p>
            <a:pPr marL="457200" lvl="1" indent="0">
              <a:buNone/>
            </a:pPr>
            <a:endParaRPr lang="en-GB" sz="1800" dirty="0">
              <a:solidFill>
                <a:schemeClr val="tx1"/>
              </a:solidFill>
              <a:ea typeface="Calibri"/>
              <a:cs typeface="Calibri"/>
            </a:endParaRPr>
          </a:p>
        </p:txBody>
      </p:sp>
      <p:sp>
        <p:nvSpPr>
          <p:cNvPr id="4" name="Footer Placeholder 3">
            <a:extLst>
              <a:ext uri="{FF2B5EF4-FFF2-40B4-BE49-F238E27FC236}">
                <a16:creationId xmlns:a16="http://schemas.microsoft.com/office/drawing/2014/main" id="{83522933-76D0-1876-F095-11EED322A30F}"/>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BA14B7CF-5D13-9172-2F22-43B55D594117}"/>
              </a:ext>
            </a:extLst>
          </p:cNvPr>
          <p:cNvSpPr>
            <a:spLocks noGrp="1"/>
          </p:cNvSpPr>
          <p:nvPr>
            <p:ph type="sldNum" sz="quarter" idx="12"/>
          </p:nvPr>
        </p:nvSpPr>
        <p:spPr/>
        <p:txBody>
          <a:bodyPr/>
          <a:lstStyle/>
          <a:p>
            <a:fld id="{A296957A-3781-4833-99B9-D846547FD7E3}" type="slidenum">
              <a:rPr lang="en-AU" smtClean="0"/>
              <a:pPr/>
              <a:t>12</a:t>
            </a:fld>
            <a:endParaRPr lang="en-AU" dirty="0"/>
          </a:p>
        </p:txBody>
      </p:sp>
      <p:graphicFrame>
        <p:nvGraphicFramePr>
          <p:cNvPr id="6" name="Table 6">
            <a:extLst>
              <a:ext uri="{FF2B5EF4-FFF2-40B4-BE49-F238E27FC236}">
                <a16:creationId xmlns:a16="http://schemas.microsoft.com/office/drawing/2014/main" id="{D83FDDA3-972F-ECBD-6811-6E9AAA753A9A}"/>
              </a:ext>
            </a:extLst>
          </p:cNvPr>
          <p:cNvGraphicFramePr>
            <a:graphicFrameLocks noGrp="1"/>
          </p:cNvGraphicFramePr>
          <p:nvPr>
            <p:extLst>
              <p:ext uri="{D42A27DB-BD31-4B8C-83A1-F6EECF244321}">
                <p14:modId xmlns:p14="http://schemas.microsoft.com/office/powerpoint/2010/main" val="2040524071"/>
              </p:ext>
            </p:extLst>
          </p:nvPr>
        </p:nvGraphicFramePr>
        <p:xfrm>
          <a:off x="5318751" y="1907944"/>
          <a:ext cx="6495222" cy="1981200"/>
        </p:xfrm>
        <a:graphic>
          <a:graphicData uri="http://schemas.openxmlformats.org/drawingml/2006/table">
            <a:tbl>
              <a:tblPr firstRow="1" bandRow="1">
                <a:tableStyleId>{073A0DAA-6AF3-43AB-8588-CEC1D06C72B9}</a:tableStyleId>
              </a:tblPr>
              <a:tblGrid>
                <a:gridCol w="3247611">
                  <a:extLst>
                    <a:ext uri="{9D8B030D-6E8A-4147-A177-3AD203B41FA5}">
                      <a16:colId xmlns:a16="http://schemas.microsoft.com/office/drawing/2014/main" val="669766052"/>
                    </a:ext>
                  </a:extLst>
                </a:gridCol>
                <a:gridCol w="3247611">
                  <a:extLst>
                    <a:ext uri="{9D8B030D-6E8A-4147-A177-3AD203B41FA5}">
                      <a16:colId xmlns:a16="http://schemas.microsoft.com/office/drawing/2014/main" val="3792068511"/>
                    </a:ext>
                  </a:extLst>
                </a:gridCol>
              </a:tblGrid>
              <a:tr h="370840">
                <a:tc>
                  <a:txBody>
                    <a:bodyPr/>
                    <a:lstStyle/>
                    <a:p>
                      <a:pPr algn="ctr"/>
                      <a:r>
                        <a:rPr lang="en-AU" sz="2000"/>
                        <a:t>Advantages</a:t>
                      </a:r>
                      <a:endParaRPr lang="en-AU" sz="2000" dirty="0"/>
                    </a:p>
                  </a:txBody>
                  <a:tcPr/>
                </a:tc>
                <a:tc>
                  <a:txBody>
                    <a:bodyPr/>
                    <a:lstStyle/>
                    <a:p>
                      <a:pPr algn="ctr"/>
                      <a:r>
                        <a:rPr lang="en-AU" sz="2000"/>
                        <a:t>Disadvantages</a:t>
                      </a:r>
                      <a:endParaRPr lang="en-AU" sz="2000" dirty="0"/>
                    </a:p>
                  </a:txBody>
                  <a:tcPr/>
                </a:tc>
                <a:extLst>
                  <a:ext uri="{0D108BD9-81ED-4DB2-BD59-A6C34878D82A}">
                    <a16:rowId xmlns:a16="http://schemas.microsoft.com/office/drawing/2014/main" val="1482203100"/>
                  </a:ext>
                </a:extLst>
              </a:tr>
              <a:tr h="370840">
                <a:tc>
                  <a:txBody>
                    <a:bodyPr/>
                    <a:lstStyle/>
                    <a:p>
                      <a:r>
                        <a:rPr lang="en-AU" sz="2000"/>
                        <a:t>Effective for short term tasks</a:t>
                      </a:r>
                      <a:endParaRPr lang="en-AU" sz="2000" dirty="0"/>
                    </a:p>
                  </a:txBody>
                  <a:tcPr/>
                </a:tc>
                <a:tc>
                  <a:txBody>
                    <a:bodyPr/>
                    <a:lstStyle/>
                    <a:p>
                      <a:r>
                        <a:rPr lang="en-AU" sz="2000"/>
                        <a:t>Time consuming</a:t>
                      </a:r>
                      <a:endParaRPr lang="en-AU" sz="2000" dirty="0"/>
                    </a:p>
                  </a:txBody>
                  <a:tcPr/>
                </a:tc>
                <a:extLst>
                  <a:ext uri="{0D108BD9-81ED-4DB2-BD59-A6C34878D82A}">
                    <a16:rowId xmlns:a16="http://schemas.microsoft.com/office/drawing/2014/main" val="2472628973"/>
                  </a:ext>
                </a:extLst>
              </a:tr>
              <a:tr h="370840">
                <a:tc>
                  <a:txBody>
                    <a:bodyPr/>
                    <a:lstStyle/>
                    <a:p>
                      <a:r>
                        <a:rPr lang="en-AU" sz="2000"/>
                        <a:t>A good learning method</a:t>
                      </a:r>
                      <a:endParaRPr lang="en-AU" sz="2000" dirty="0"/>
                    </a:p>
                  </a:txBody>
                  <a:tcPr/>
                </a:tc>
                <a:tc>
                  <a:txBody>
                    <a:bodyPr/>
                    <a:lstStyle/>
                    <a:p>
                      <a:r>
                        <a:rPr lang="en-AU" sz="2000"/>
                        <a:t>Waste of resources</a:t>
                      </a:r>
                      <a:endParaRPr lang="en-AU" sz="2000" dirty="0"/>
                    </a:p>
                  </a:txBody>
                  <a:tcPr/>
                </a:tc>
                <a:extLst>
                  <a:ext uri="{0D108BD9-81ED-4DB2-BD59-A6C34878D82A}">
                    <a16:rowId xmlns:a16="http://schemas.microsoft.com/office/drawing/2014/main" val="1295684282"/>
                  </a:ext>
                </a:extLst>
              </a:tr>
              <a:tr h="370840">
                <a:tc>
                  <a:txBody>
                    <a:bodyPr/>
                    <a:lstStyle/>
                    <a:p>
                      <a:r>
                        <a:rPr lang="en-AU" sz="2000"/>
                        <a:t>Simplest applications</a:t>
                      </a:r>
                      <a:endParaRPr lang="en-AU" sz="2000" dirty="0"/>
                    </a:p>
                  </a:txBody>
                  <a:tcPr/>
                </a:tc>
                <a:tc>
                  <a:txBody>
                    <a:bodyPr/>
                    <a:lstStyle/>
                    <a:p>
                      <a:r>
                        <a:rPr lang="en-AU" sz="2000"/>
                        <a:t>Unpredictable</a:t>
                      </a:r>
                      <a:endParaRPr lang="en-AU" sz="2000" dirty="0"/>
                    </a:p>
                  </a:txBody>
                  <a:tcPr/>
                </a:tc>
                <a:extLst>
                  <a:ext uri="{0D108BD9-81ED-4DB2-BD59-A6C34878D82A}">
                    <a16:rowId xmlns:a16="http://schemas.microsoft.com/office/drawing/2014/main" val="3761088622"/>
                  </a:ext>
                </a:extLst>
              </a:tr>
              <a:tr h="370840">
                <a:tc>
                  <a:txBody>
                    <a:bodyPr/>
                    <a:lstStyle/>
                    <a:p>
                      <a:endParaRPr lang="en-AU" sz="2000" dirty="0"/>
                    </a:p>
                  </a:txBody>
                  <a:tcPr/>
                </a:tc>
                <a:tc>
                  <a:txBody>
                    <a:bodyPr/>
                    <a:lstStyle/>
                    <a:p>
                      <a:r>
                        <a:rPr lang="en-AU" sz="2000"/>
                        <a:t>Brute force</a:t>
                      </a:r>
                      <a:endParaRPr lang="en-AU" sz="2000" dirty="0"/>
                    </a:p>
                  </a:txBody>
                  <a:tcPr/>
                </a:tc>
                <a:extLst>
                  <a:ext uri="{0D108BD9-81ED-4DB2-BD59-A6C34878D82A}">
                    <a16:rowId xmlns:a16="http://schemas.microsoft.com/office/drawing/2014/main" val="3391710379"/>
                  </a:ext>
                </a:extLst>
              </a:tr>
            </a:tbl>
          </a:graphicData>
        </a:graphic>
      </p:graphicFrame>
      <p:pic>
        <p:nvPicPr>
          <p:cNvPr id="11" name="Picture 10">
            <a:extLst>
              <a:ext uri="{FF2B5EF4-FFF2-40B4-BE49-F238E27FC236}">
                <a16:creationId xmlns:a16="http://schemas.microsoft.com/office/drawing/2014/main" id="{42D6E02C-900F-DB30-5896-DB6D919029C2}"/>
              </a:ext>
            </a:extLst>
          </p:cNvPr>
          <p:cNvPicPr>
            <a:picLocks noChangeAspect="1"/>
          </p:cNvPicPr>
          <p:nvPr/>
        </p:nvPicPr>
        <p:blipFill>
          <a:blip r:embed="rId2"/>
          <a:stretch>
            <a:fillRect/>
          </a:stretch>
        </p:blipFill>
        <p:spPr>
          <a:xfrm>
            <a:off x="1731308" y="1449832"/>
            <a:ext cx="2906951" cy="4222000"/>
          </a:xfrm>
          <a:prstGeom prst="rect">
            <a:avLst/>
          </a:prstGeom>
        </p:spPr>
      </p:pic>
    </p:spTree>
    <p:extLst>
      <p:ext uri="{BB962C8B-B14F-4D97-AF65-F5344CB8AC3E}">
        <p14:creationId xmlns:p14="http://schemas.microsoft.com/office/powerpoint/2010/main" val="3449741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E5E5-2B6E-9EA0-F0A7-312D758ADA81}"/>
              </a:ext>
            </a:extLst>
          </p:cNvPr>
          <p:cNvSpPr>
            <a:spLocks noGrp="1"/>
          </p:cNvSpPr>
          <p:nvPr>
            <p:ph type="title"/>
          </p:nvPr>
        </p:nvSpPr>
        <p:spPr/>
        <p:txBody>
          <a:bodyPr/>
          <a:lstStyle/>
          <a:p>
            <a:r>
              <a:rPr lang="en-US" dirty="0"/>
              <a:t>Conduct research and development</a:t>
            </a:r>
          </a:p>
        </p:txBody>
      </p:sp>
      <p:sp>
        <p:nvSpPr>
          <p:cNvPr id="3" name="Content Placeholder 2">
            <a:extLst>
              <a:ext uri="{FF2B5EF4-FFF2-40B4-BE49-F238E27FC236}">
                <a16:creationId xmlns:a16="http://schemas.microsoft.com/office/drawing/2014/main" id="{AB208822-598F-882C-0C1B-35D26ACDA949}"/>
              </a:ext>
            </a:extLst>
          </p:cNvPr>
          <p:cNvSpPr>
            <a:spLocks noGrp="1"/>
          </p:cNvSpPr>
          <p:nvPr>
            <p:ph idx="1"/>
          </p:nvPr>
        </p:nvSpPr>
        <p:spPr/>
        <p:txBody>
          <a:bodyPr vert="horz" lIns="91440" tIns="45720" rIns="91440" bIns="45720" rtlCol="0" anchor="t">
            <a:normAutofit/>
          </a:bodyPr>
          <a:lstStyle/>
          <a:p>
            <a:pPr marL="0" indent="0">
              <a:buNone/>
            </a:pPr>
            <a:r>
              <a:rPr lang="en-GB" sz="4400" dirty="0">
                <a:ea typeface="+mn-lt"/>
                <a:cs typeface="+mn-lt"/>
              </a:rPr>
              <a:t>Systematic progression of work</a:t>
            </a:r>
            <a:endParaRPr lang="en-US" sz="3700" dirty="0">
              <a:solidFill>
                <a:schemeClr val="tx1"/>
              </a:solidFill>
              <a:cs typeface="Calibri"/>
            </a:endParaRPr>
          </a:p>
          <a:p>
            <a:pPr lvl="1"/>
            <a:r>
              <a:rPr lang="en-US" sz="3300" dirty="0">
                <a:solidFill>
                  <a:schemeClr val="tx1"/>
                </a:solidFill>
                <a:cs typeface="Calibri"/>
              </a:rPr>
              <a:t>Conduct a literature review</a:t>
            </a:r>
          </a:p>
          <a:p>
            <a:pPr lvl="1"/>
            <a:r>
              <a:rPr lang="en-US" sz="3300" dirty="0">
                <a:solidFill>
                  <a:schemeClr val="tx1"/>
                </a:solidFill>
                <a:cs typeface="Calibri"/>
              </a:rPr>
              <a:t>Find the gap (Knowledge/ technology)</a:t>
            </a:r>
            <a:endParaRPr lang="en-GB" sz="3300" dirty="0">
              <a:solidFill>
                <a:schemeClr val="tx1"/>
              </a:solidFill>
              <a:cs typeface="Calibri"/>
            </a:endParaRPr>
          </a:p>
          <a:p>
            <a:pPr lvl="1"/>
            <a:r>
              <a:rPr lang="en-GB" sz="3300" dirty="0">
                <a:solidFill>
                  <a:schemeClr val="tx1"/>
                </a:solidFill>
                <a:cs typeface="Calibri"/>
              </a:rPr>
              <a:t>Formulate a Hypothesis</a:t>
            </a:r>
          </a:p>
          <a:p>
            <a:pPr lvl="1"/>
            <a:r>
              <a:rPr lang="en-GB" sz="3300" dirty="0">
                <a:solidFill>
                  <a:schemeClr val="tx1"/>
                </a:solidFill>
                <a:cs typeface="Calibri"/>
              </a:rPr>
              <a:t>Design experiments </a:t>
            </a:r>
          </a:p>
          <a:p>
            <a:pPr lvl="1"/>
            <a:r>
              <a:rPr lang="en-GB" sz="3300" dirty="0">
                <a:solidFill>
                  <a:schemeClr val="tx1"/>
                </a:solidFill>
                <a:cs typeface="Calibri"/>
              </a:rPr>
              <a:t>Analyse experiment results</a:t>
            </a:r>
          </a:p>
          <a:p>
            <a:pPr lvl="1"/>
            <a:r>
              <a:rPr lang="en-GB" sz="3300" dirty="0">
                <a:solidFill>
                  <a:schemeClr val="tx1"/>
                </a:solidFill>
                <a:cs typeface="Calibri"/>
              </a:rPr>
              <a:t>Logical conclusions</a:t>
            </a:r>
          </a:p>
          <a:p>
            <a:pPr lvl="1"/>
            <a:endParaRPr lang="en-GB" sz="1800" dirty="0">
              <a:solidFill>
                <a:schemeClr val="tx1"/>
              </a:solidFill>
              <a:ea typeface="Calibri"/>
              <a:cs typeface="Calibri"/>
            </a:endParaRPr>
          </a:p>
        </p:txBody>
      </p:sp>
      <p:sp>
        <p:nvSpPr>
          <p:cNvPr id="4" name="Footer Placeholder 3">
            <a:extLst>
              <a:ext uri="{FF2B5EF4-FFF2-40B4-BE49-F238E27FC236}">
                <a16:creationId xmlns:a16="http://schemas.microsoft.com/office/drawing/2014/main" id="{83522933-76D0-1876-F095-11EED322A30F}"/>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BA14B7CF-5D13-9172-2F22-43B55D594117}"/>
              </a:ext>
            </a:extLst>
          </p:cNvPr>
          <p:cNvSpPr>
            <a:spLocks noGrp="1"/>
          </p:cNvSpPr>
          <p:nvPr>
            <p:ph type="sldNum" sz="quarter" idx="12"/>
          </p:nvPr>
        </p:nvSpPr>
        <p:spPr/>
        <p:txBody>
          <a:bodyPr/>
          <a:lstStyle/>
          <a:p>
            <a:fld id="{A296957A-3781-4833-99B9-D846547FD7E3}" type="slidenum">
              <a:rPr lang="en-AU" smtClean="0"/>
              <a:pPr/>
              <a:t>13</a:t>
            </a:fld>
            <a:endParaRPr lang="en-AU" dirty="0"/>
          </a:p>
        </p:txBody>
      </p:sp>
    </p:spTree>
    <p:extLst>
      <p:ext uri="{BB962C8B-B14F-4D97-AF65-F5344CB8AC3E}">
        <p14:creationId xmlns:p14="http://schemas.microsoft.com/office/powerpoint/2010/main" val="3305166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E5E5-2B6E-9EA0-F0A7-312D758ADA81}"/>
              </a:ext>
            </a:extLst>
          </p:cNvPr>
          <p:cNvSpPr>
            <a:spLocks noGrp="1"/>
          </p:cNvSpPr>
          <p:nvPr>
            <p:ph type="title"/>
          </p:nvPr>
        </p:nvSpPr>
        <p:spPr/>
        <p:txBody>
          <a:bodyPr/>
          <a:lstStyle/>
          <a:p>
            <a:r>
              <a:rPr lang="en-GB" dirty="0">
                <a:ea typeface="+mn-lt"/>
                <a:cs typeface="+mn-lt"/>
              </a:rPr>
              <a:t>Advantages</a:t>
            </a:r>
            <a:endParaRPr lang="en-US" dirty="0"/>
          </a:p>
        </p:txBody>
      </p:sp>
      <p:sp>
        <p:nvSpPr>
          <p:cNvPr id="3" name="Content Placeholder 2">
            <a:extLst>
              <a:ext uri="{FF2B5EF4-FFF2-40B4-BE49-F238E27FC236}">
                <a16:creationId xmlns:a16="http://schemas.microsoft.com/office/drawing/2014/main" id="{AB208822-598F-882C-0C1B-35D26ACDA949}"/>
              </a:ext>
            </a:extLst>
          </p:cNvPr>
          <p:cNvSpPr>
            <a:spLocks noGrp="1"/>
          </p:cNvSpPr>
          <p:nvPr>
            <p:ph idx="1"/>
          </p:nvPr>
        </p:nvSpPr>
        <p:spPr/>
        <p:txBody>
          <a:bodyPr vert="horz" lIns="91440" tIns="45720" rIns="91440" bIns="45720" rtlCol="0" anchor="t">
            <a:normAutofit/>
          </a:bodyPr>
          <a:lstStyle/>
          <a:p>
            <a:r>
              <a:rPr lang="en-GB" sz="3500" b="1" dirty="0">
                <a:cs typeface="Calibri"/>
              </a:rPr>
              <a:t>R&amp;D Tax Incentive supported </a:t>
            </a:r>
          </a:p>
          <a:p>
            <a:pPr lvl="1"/>
            <a:r>
              <a:rPr lang="en-US" sz="3200" dirty="0">
                <a:solidFill>
                  <a:schemeClr val="tx1"/>
                </a:solidFill>
                <a:ea typeface="Calibri"/>
                <a:cs typeface="Calibri"/>
              </a:rPr>
              <a:t>Supported by the Australian government</a:t>
            </a:r>
          </a:p>
          <a:p>
            <a:pPr lvl="1"/>
            <a:r>
              <a:rPr lang="en-GB" sz="3200" dirty="0">
                <a:solidFill>
                  <a:schemeClr val="tx1"/>
                </a:solidFill>
                <a:ea typeface="Calibri"/>
                <a:cs typeface="Calibri"/>
              </a:rPr>
              <a:t>Tax offset rates depends on the company aggregated turnover (</a:t>
            </a:r>
            <a:r>
              <a:rPr lang="en-GB" sz="3200" dirty="0" err="1">
                <a:solidFill>
                  <a:schemeClr val="tx1"/>
                </a:solidFill>
                <a:ea typeface="Calibri"/>
                <a:cs typeface="Calibri"/>
              </a:rPr>
              <a:t>Thr</a:t>
            </a:r>
            <a:r>
              <a:rPr lang="en-GB" sz="3200" dirty="0">
                <a:solidFill>
                  <a:schemeClr val="tx1"/>
                </a:solidFill>
                <a:ea typeface="Calibri"/>
                <a:cs typeface="Calibri"/>
              </a:rPr>
              <a:t>= $ 20 Million)</a:t>
            </a:r>
          </a:p>
          <a:p>
            <a:pPr lvl="1"/>
            <a:r>
              <a:rPr lang="en-GB" sz="3200" dirty="0">
                <a:solidFill>
                  <a:schemeClr val="tx1"/>
                </a:solidFill>
                <a:ea typeface="Calibri"/>
                <a:cs typeface="Calibri"/>
              </a:rPr>
              <a:t>Meet the criteria</a:t>
            </a:r>
          </a:p>
          <a:p>
            <a:pPr marL="457200" lvl="1" indent="0">
              <a:buNone/>
            </a:pPr>
            <a:endParaRPr lang="en-GB" sz="3200" dirty="0">
              <a:solidFill>
                <a:schemeClr val="tx1"/>
              </a:solidFill>
              <a:ea typeface="Calibri"/>
              <a:cs typeface="Calibri"/>
            </a:endParaRPr>
          </a:p>
          <a:p>
            <a:pPr lvl="1"/>
            <a:endParaRPr lang="en-GB" sz="1800" dirty="0">
              <a:solidFill>
                <a:schemeClr val="tx1"/>
              </a:solidFill>
              <a:ea typeface="Calibri"/>
              <a:cs typeface="Calibri"/>
            </a:endParaRPr>
          </a:p>
        </p:txBody>
      </p:sp>
      <p:sp>
        <p:nvSpPr>
          <p:cNvPr id="4" name="Footer Placeholder 3">
            <a:extLst>
              <a:ext uri="{FF2B5EF4-FFF2-40B4-BE49-F238E27FC236}">
                <a16:creationId xmlns:a16="http://schemas.microsoft.com/office/drawing/2014/main" id="{83522933-76D0-1876-F095-11EED322A30F}"/>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BA14B7CF-5D13-9172-2F22-43B55D594117}"/>
              </a:ext>
            </a:extLst>
          </p:cNvPr>
          <p:cNvSpPr>
            <a:spLocks noGrp="1"/>
          </p:cNvSpPr>
          <p:nvPr>
            <p:ph type="sldNum" sz="quarter" idx="12"/>
          </p:nvPr>
        </p:nvSpPr>
        <p:spPr/>
        <p:txBody>
          <a:bodyPr/>
          <a:lstStyle/>
          <a:p>
            <a:fld id="{A296957A-3781-4833-99B9-D846547FD7E3}" type="slidenum">
              <a:rPr lang="en-AU" smtClean="0"/>
              <a:pPr/>
              <a:t>14</a:t>
            </a:fld>
            <a:endParaRPr lang="en-AU" dirty="0"/>
          </a:p>
        </p:txBody>
      </p:sp>
    </p:spTree>
    <p:extLst>
      <p:ext uri="{BB962C8B-B14F-4D97-AF65-F5344CB8AC3E}">
        <p14:creationId xmlns:p14="http://schemas.microsoft.com/office/powerpoint/2010/main" val="261609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33FE-88B5-670D-0A85-7F171AA03992}"/>
              </a:ext>
            </a:extLst>
          </p:cNvPr>
          <p:cNvSpPr>
            <a:spLocks noGrp="1"/>
          </p:cNvSpPr>
          <p:nvPr>
            <p:ph type="title"/>
          </p:nvPr>
        </p:nvSpPr>
        <p:spPr/>
        <p:txBody>
          <a:bodyPr/>
          <a:lstStyle/>
          <a:p>
            <a:r>
              <a:rPr lang="en-US" dirty="0">
                <a:ea typeface="Calibri"/>
                <a:cs typeface="Calibri"/>
              </a:rPr>
              <a:t>Recursive Receiver</a:t>
            </a:r>
            <a:endParaRPr lang="en-US" dirty="0"/>
          </a:p>
        </p:txBody>
      </p:sp>
      <p:sp>
        <p:nvSpPr>
          <p:cNvPr id="3" name="Content Placeholder 2">
            <a:extLst>
              <a:ext uri="{FF2B5EF4-FFF2-40B4-BE49-F238E27FC236}">
                <a16:creationId xmlns:a16="http://schemas.microsoft.com/office/drawing/2014/main" id="{948C8F62-50EE-6504-3AC0-BC339480D3F6}"/>
              </a:ext>
            </a:extLst>
          </p:cNvPr>
          <p:cNvSpPr>
            <a:spLocks noGrp="1"/>
          </p:cNvSpPr>
          <p:nvPr>
            <p:ph idx="1"/>
          </p:nvPr>
        </p:nvSpPr>
        <p:spPr>
          <a:xfrm>
            <a:off x="233681" y="868856"/>
            <a:ext cx="10982959" cy="440573"/>
          </a:xfrm>
        </p:spPr>
        <p:txBody>
          <a:bodyPr vert="horz" lIns="91440" tIns="45720" rIns="91440" bIns="45720" rtlCol="0" anchor="t">
            <a:normAutofit/>
          </a:bodyPr>
          <a:lstStyle/>
          <a:p>
            <a:pPr lvl="1"/>
            <a:r>
              <a:rPr lang="en-US" sz="2000" dirty="0">
                <a:solidFill>
                  <a:schemeClr val="tx1"/>
                </a:solidFill>
                <a:ea typeface="+mn-lt"/>
                <a:cs typeface="+mn-lt"/>
              </a:rPr>
              <a:t>This project is aimed to investigate the potential and applications of IIR filters in EW components.</a:t>
            </a:r>
          </a:p>
        </p:txBody>
      </p:sp>
      <p:sp>
        <p:nvSpPr>
          <p:cNvPr id="4" name="Footer Placeholder 3">
            <a:extLst>
              <a:ext uri="{FF2B5EF4-FFF2-40B4-BE49-F238E27FC236}">
                <a16:creationId xmlns:a16="http://schemas.microsoft.com/office/drawing/2014/main" id="{7B6E64D7-B8B7-46C7-A292-708AC599EFF0}"/>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078E05F7-BA73-E022-89FB-70E3EC822264}"/>
              </a:ext>
            </a:extLst>
          </p:cNvPr>
          <p:cNvSpPr>
            <a:spLocks noGrp="1"/>
          </p:cNvSpPr>
          <p:nvPr>
            <p:ph type="sldNum" sz="quarter" idx="12"/>
          </p:nvPr>
        </p:nvSpPr>
        <p:spPr/>
        <p:txBody>
          <a:bodyPr/>
          <a:lstStyle/>
          <a:p>
            <a:fld id="{A296957A-3781-4833-99B9-D846547FD7E3}" type="slidenum">
              <a:rPr lang="en-AU" smtClean="0"/>
              <a:pPr/>
              <a:t>2</a:t>
            </a:fld>
            <a:endParaRPr lang="en-AU" dirty="0"/>
          </a:p>
        </p:txBody>
      </p:sp>
      <p:sp>
        <p:nvSpPr>
          <p:cNvPr id="14" name="Content Placeholder 2">
            <a:extLst>
              <a:ext uri="{FF2B5EF4-FFF2-40B4-BE49-F238E27FC236}">
                <a16:creationId xmlns:a16="http://schemas.microsoft.com/office/drawing/2014/main" id="{14C69B68-5EEF-A7A5-9880-AC2DE75AA540}"/>
              </a:ext>
            </a:extLst>
          </p:cNvPr>
          <p:cNvSpPr txBox="1">
            <a:spLocks/>
          </p:cNvSpPr>
          <p:nvPr/>
        </p:nvSpPr>
        <p:spPr>
          <a:xfrm>
            <a:off x="838201" y="1531745"/>
            <a:ext cx="3107810" cy="5542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ea typeface="Calibri"/>
                <a:cs typeface="Calibri"/>
              </a:rPr>
              <a:t>Infrastructure</a:t>
            </a:r>
          </a:p>
        </p:txBody>
      </p:sp>
      <p:graphicFrame>
        <p:nvGraphicFramePr>
          <p:cNvPr id="15" name="Table 11">
            <a:extLst>
              <a:ext uri="{FF2B5EF4-FFF2-40B4-BE49-F238E27FC236}">
                <a16:creationId xmlns:a16="http://schemas.microsoft.com/office/drawing/2014/main" id="{F4AD32BC-C716-CEA7-BF74-75DD365EB5EB}"/>
              </a:ext>
            </a:extLst>
          </p:cNvPr>
          <p:cNvGraphicFramePr>
            <a:graphicFrameLocks noGrp="1"/>
          </p:cNvGraphicFramePr>
          <p:nvPr/>
        </p:nvGraphicFramePr>
        <p:xfrm>
          <a:off x="709837" y="2032690"/>
          <a:ext cx="3579329" cy="2268840"/>
        </p:xfrm>
        <a:graphic>
          <a:graphicData uri="http://schemas.openxmlformats.org/drawingml/2006/table">
            <a:tbl>
              <a:tblPr firstRow="1" bandRow="1">
                <a:tableStyleId>{E8B1032C-EA38-4F05-BA0D-38AFFFC7BED3}</a:tableStyleId>
              </a:tblPr>
              <a:tblGrid>
                <a:gridCol w="3579329">
                  <a:extLst>
                    <a:ext uri="{9D8B030D-6E8A-4147-A177-3AD203B41FA5}">
                      <a16:colId xmlns:a16="http://schemas.microsoft.com/office/drawing/2014/main" val="3894841084"/>
                    </a:ext>
                  </a:extLst>
                </a:gridCol>
              </a:tblGrid>
              <a:tr h="378140">
                <a:tc>
                  <a:txBody>
                    <a:bodyPr/>
                    <a:lstStyle/>
                    <a:p>
                      <a:pPr algn="ctr"/>
                      <a:r>
                        <a:rPr lang="en-AU" dirty="0"/>
                        <a:t>Item</a:t>
                      </a:r>
                    </a:p>
                  </a:txBody>
                  <a:tcPr/>
                </a:tc>
                <a:extLst>
                  <a:ext uri="{0D108BD9-81ED-4DB2-BD59-A6C34878D82A}">
                    <a16:rowId xmlns:a16="http://schemas.microsoft.com/office/drawing/2014/main" val="1900642159"/>
                  </a:ext>
                </a:extLst>
              </a:tr>
              <a:tr h="378140">
                <a:tc>
                  <a:txBody>
                    <a:bodyPr/>
                    <a:lstStyle/>
                    <a:p>
                      <a:r>
                        <a:rPr lang="en-AU" sz="1800" kern="1200" dirty="0">
                          <a:solidFill>
                            <a:schemeClr val="tx1"/>
                          </a:solidFill>
                          <a:effectLst/>
                          <a:latin typeface="+mn-lt"/>
                          <a:ea typeface="+mn-ea"/>
                          <a:cs typeface="+mn-cs"/>
                        </a:rPr>
                        <a:t>USRP B210 (Radio)</a:t>
                      </a:r>
                      <a:endParaRPr lang="en-AU" dirty="0"/>
                    </a:p>
                  </a:txBody>
                  <a:tcPr/>
                </a:tc>
                <a:extLst>
                  <a:ext uri="{0D108BD9-81ED-4DB2-BD59-A6C34878D82A}">
                    <a16:rowId xmlns:a16="http://schemas.microsoft.com/office/drawing/2014/main" val="854471954"/>
                  </a:ext>
                </a:extLst>
              </a:tr>
              <a:tr h="378140">
                <a:tc>
                  <a:txBody>
                    <a:bodyPr/>
                    <a:lstStyle/>
                    <a:p>
                      <a:r>
                        <a:rPr lang="en-AU" dirty="0"/>
                        <a:t>Laptop</a:t>
                      </a:r>
                    </a:p>
                  </a:txBody>
                  <a:tcPr/>
                </a:tc>
                <a:extLst>
                  <a:ext uri="{0D108BD9-81ED-4DB2-BD59-A6C34878D82A}">
                    <a16:rowId xmlns:a16="http://schemas.microsoft.com/office/drawing/2014/main" val="1548330261"/>
                  </a:ext>
                </a:extLst>
              </a:tr>
              <a:tr h="378140">
                <a:tc>
                  <a:txBody>
                    <a:bodyPr/>
                    <a:lstStyle/>
                    <a:p>
                      <a:r>
                        <a:rPr lang="en-AU" dirty="0"/>
                        <a:t>Antennas: Log Periodic / Monopole</a:t>
                      </a:r>
                    </a:p>
                  </a:txBody>
                  <a:tcPr/>
                </a:tc>
                <a:extLst>
                  <a:ext uri="{0D108BD9-81ED-4DB2-BD59-A6C34878D82A}">
                    <a16:rowId xmlns:a16="http://schemas.microsoft.com/office/drawing/2014/main" val="2345034149"/>
                  </a:ext>
                </a:extLst>
              </a:tr>
              <a:tr h="378140">
                <a:tc>
                  <a:txBody>
                    <a:bodyPr/>
                    <a:lstStyle/>
                    <a:p>
                      <a:r>
                        <a:rPr lang="en-AU" dirty="0"/>
                        <a:t>Coaxial cables</a:t>
                      </a:r>
                    </a:p>
                  </a:txBody>
                  <a:tcPr/>
                </a:tc>
                <a:extLst>
                  <a:ext uri="{0D108BD9-81ED-4DB2-BD59-A6C34878D82A}">
                    <a16:rowId xmlns:a16="http://schemas.microsoft.com/office/drawing/2014/main" val="526044716"/>
                  </a:ext>
                </a:extLst>
              </a:tr>
              <a:tr h="378140">
                <a:tc>
                  <a:txBody>
                    <a:bodyPr/>
                    <a:lstStyle/>
                    <a:p>
                      <a:r>
                        <a:rPr lang="en-AU" dirty="0"/>
                        <a:t>GNU-radio software</a:t>
                      </a:r>
                    </a:p>
                  </a:txBody>
                  <a:tcPr/>
                </a:tc>
                <a:extLst>
                  <a:ext uri="{0D108BD9-81ED-4DB2-BD59-A6C34878D82A}">
                    <a16:rowId xmlns:a16="http://schemas.microsoft.com/office/drawing/2014/main" val="80592708"/>
                  </a:ext>
                </a:extLst>
              </a:tr>
            </a:tbl>
          </a:graphicData>
        </a:graphic>
      </p:graphicFrame>
      <p:pic>
        <p:nvPicPr>
          <p:cNvPr id="1026" name="Picture 2">
            <a:extLst>
              <a:ext uri="{FF2B5EF4-FFF2-40B4-BE49-F238E27FC236}">
                <a16:creationId xmlns:a16="http://schemas.microsoft.com/office/drawing/2014/main" id="{A5007547-3350-C22A-BE91-76E9052A86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1" t="9860" r="-732" b="7390"/>
          <a:stretch/>
        </p:blipFill>
        <p:spPr bwMode="auto">
          <a:xfrm>
            <a:off x="5058371" y="1607451"/>
            <a:ext cx="6115937" cy="364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91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33FE-88B5-670D-0A85-7F171AA03992}"/>
              </a:ext>
            </a:extLst>
          </p:cNvPr>
          <p:cNvSpPr>
            <a:spLocks noGrp="1"/>
          </p:cNvSpPr>
          <p:nvPr>
            <p:ph type="title"/>
          </p:nvPr>
        </p:nvSpPr>
        <p:spPr/>
        <p:txBody>
          <a:bodyPr/>
          <a:lstStyle/>
          <a:p>
            <a:r>
              <a:rPr lang="en-US" dirty="0">
                <a:ea typeface="Calibri"/>
                <a:cs typeface="Calibri"/>
              </a:rPr>
              <a:t>Recursive Receiver</a:t>
            </a:r>
            <a:endParaRPr lang="en-US" dirty="0"/>
          </a:p>
        </p:txBody>
      </p:sp>
      <p:sp>
        <p:nvSpPr>
          <p:cNvPr id="4" name="Footer Placeholder 3">
            <a:extLst>
              <a:ext uri="{FF2B5EF4-FFF2-40B4-BE49-F238E27FC236}">
                <a16:creationId xmlns:a16="http://schemas.microsoft.com/office/drawing/2014/main" id="{7B6E64D7-B8B7-46C7-A292-708AC599EFF0}"/>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078E05F7-BA73-E022-89FB-70E3EC822264}"/>
              </a:ext>
            </a:extLst>
          </p:cNvPr>
          <p:cNvSpPr>
            <a:spLocks noGrp="1"/>
          </p:cNvSpPr>
          <p:nvPr>
            <p:ph type="sldNum" sz="quarter" idx="12"/>
          </p:nvPr>
        </p:nvSpPr>
        <p:spPr/>
        <p:txBody>
          <a:bodyPr/>
          <a:lstStyle/>
          <a:p>
            <a:fld id="{A296957A-3781-4833-99B9-D846547FD7E3}" type="slidenum">
              <a:rPr lang="en-AU" smtClean="0"/>
              <a:pPr/>
              <a:t>3</a:t>
            </a:fld>
            <a:endParaRPr lang="en-AU" dirty="0"/>
          </a:p>
        </p:txBody>
      </p:sp>
      <p:sp>
        <p:nvSpPr>
          <p:cNvPr id="9" name="Content Placeholder 2">
            <a:extLst>
              <a:ext uri="{FF2B5EF4-FFF2-40B4-BE49-F238E27FC236}">
                <a16:creationId xmlns:a16="http://schemas.microsoft.com/office/drawing/2014/main" id="{F585FEA5-07C3-85E6-1459-24819944C187}"/>
              </a:ext>
            </a:extLst>
          </p:cNvPr>
          <p:cNvSpPr txBox="1">
            <a:spLocks/>
          </p:cNvSpPr>
          <p:nvPr/>
        </p:nvSpPr>
        <p:spPr>
          <a:xfrm>
            <a:off x="-100668" y="856311"/>
            <a:ext cx="3856445" cy="5542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2400" b="1" dirty="0">
                <a:ea typeface="Calibri"/>
                <a:cs typeface="Calibri"/>
              </a:rPr>
              <a:t>Personnel</a:t>
            </a:r>
          </a:p>
        </p:txBody>
      </p:sp>
      <p:graphicFrame>
        <p:nvGraphicFramePr>
          <p:cNvPr id="11" name="Table 11">
            <a:extLst>
              <a:ext uri="{FF2B5EF4-FFF2-40B4-BE49-F238E27FC236}">
                <a16:creationId xmlns:a16="http://schemas.microsoft.com/office/drawing/2014/main" id="{C5F8B625-56F7-55D6-178B-F591ABB0ACFC}"/>
              </a:ext>
            </a:extLst>
          </p:cNvPr>
          <p:cNvGraphicFramePr>
            <a:graphicFrameLocks noGrp="1"/>
          </p:cNvGraphicFramePr>
          <p:nvPr>
            <p:extLst>
              <p:ext uri="{D42A27DB-BD31-4B8C-83A1-F6EECF244321}">
                <p14:modId xmlns:p14="http://schemas.microsoft.com/office/powerpoint/2010/main" val="946203771"/>
              </p:ext>
            </p:extLst>
          </p:nvPr>
        </p:nvGraphicFramePr>
        <p:xfrm>
          <a:off x="1753298" y="1276405"/>
          <a:ext cx="9060108" cy="1483360"/>
        </p:xfrm>
        <a:graphic>
          <a:graphicData uri="http://schemas.openxmlformats.org/drawingml/2006/table">
            <a:tbl>
              <a:tblPr firstRow="1" bandRow="1">
                <a:tableStyleId>{E8B1032C-EA38-4F05-BA0D-38AFFFC7BED3}</a:tableStyleId>
              </a:tblPr>
              <a:tblGrid>
                <a:gridCol w="1109760">
                  <a:extLst>
                    <a:ext uri="{9D8B030D-6E8A-4147-A177-3AD203B41FA5}">
                      <a16:colId xmlns:a16="http://schemas.microsoft.com/office/drawing/2014/main" val="3894841084"/>
                    </a:ext>
                  </a:extLst>
                </a:gridCol>
                <a:gridCol w="2279393">
                  <a:extLst>
                    <a:ext uri="{9D8B030D-6E8A-4147-A177-3AD203B41FA5}">
                      <a16:colId xmlns:a16="http://schemas.microsoft.com/office/drawing/2014/main" val="441140982"/>
                    </a:ext>
                  </a:extLst>
                </a:gridCol>
                <a:gridCol w="830510">
                  <a:extLst>
                    <a:ext uri="{9D8B030D-6E8A-4147-A177-3AD203B41FA5}">
                      <a16:colId xmlns:a16="http://schemas.microsoft.com/office/drawing/2014/main" val="384549626"/>
                    </a:ext>
                  </a:extLst>
                </a:gridCol>
                <a:gridCol w="1921079">
                  <a:extLst>
                    <a:ext uri="{9D8B030D-6E8A-4147-A177-3AD203B41FA5}">
                      <a16:colId xmlns:a16="http://schemas.microsoft.com/office/drawing/2014/main" val="3501301209"/>
                    </a:ext>
                  </a:extLst>
                </a:gridCol>
                <a:gridCol w="1468074">
                  <a:extLst>
                    <a:ext uri="{9D8B030D-6E8A-4147-A177-3AD203B41FA5}">
                      <a16:colId xmlns:a16="http://schemas.microsoft.com/office/drawing/2014/main" val="1114909614"/>
                    </a:ext>
                  </a:extLst>
                </a:gridCol>
                <a:gridCol w="1451292">
                  <a:extLst>
                    <a:ext uri="{9D8B030D-6E8A-4147-A177-3AD203B41FA5}">
                      <a16:colId xmlns:a16="http://schemas.microsoft.com/office/drawing/2014/main" val="2798071308"/>
                    </a:ext>
                  </a:extLst>
                </a:gridCol>
              </a:tblGrid>
              <a:tr h="370840">
                <a:tc>
                  <a:txBody>
                    <a:bodyPr/>
                    <a:lstStyle/>
                    <a:p>
                      <a:pPr algn="ctr"/>
                      <a:r>
                        <a:rPr lang="en-AU" dirty="0"/>
                        <a:t>Level</a:t>
                      </a:r>
                    </a:p>
                  </a:txBody>
                  <a:tcPr/>
                </a:tc>
                <a:tc>
                  <a:txBody>
                    <a:bodyPr/>
                    <a:lstStyle/>
                    <a:p>
                      <a:pPr algn="ctr"/>
                      <a:r>
                        <a:rPr lang="en-AU" dirty="0"/>
                        <a:t>Name</a:t>
                      </a:r>
                    </a:p>
                  </a:txBody>
                  <a:tcPr/>
                </a:tc>
                <a:tc>
                  <a:txBody>
                    <a:bodyPr/>
                    <a:lstStyle/>
                    <a:p>
                      <a:pPr algn="ctr"/>
                      <a:r>
                        <a:rPr lang="en-AU" dirty="0" err="1"/>
                        <a:t>LoE</a:t>
                      </a:r>
                      <a:endParaRPr lang="en-AU" dirty="0"/>
                    </a:p>
                  </a:txBody>
                  <a:tcPr/>
                </a:tc>
                <a:tc>
                  <a:txBody>
                    <a:bodyPr/>
                    <a:lstStyle/>
                    <a:p>
                      <a:pPr algn="ctr"/>
                      <a:r>
                        <a:rPr lang="en-AU" dirty="0"/>
                        <a:t>Allocated hours</a:t>
                      </a:r>
                    </a:p>
                  </a:txBody>
                  <a:tcPr/>
                </a:tc>
                <a:tc>
                  <a:txBody>
                    <a:bodyPr/>
                    <a:lstStyle/>
                    <a:p>
                      <a:pPr algn="ctr"/>
                      <a:r>
                        <a:rPr lang="en-AU" dirty="0"/>
                        <a:t>Spend hours</a:t>
                      </a:r>
                    </a:p>
                  </a:txBody>
                  <a:tcPr/>
                </a:tc>
                <a:tc>
                  <a:txBody>
                    <a:bodyPr/>
                    <a:lstStyle/>
                    <a:p>
                      <a:pPr algn="ctr"/>
                      <a:r>
                        <a:rPr lang="en-AU" dirty="0"/>
                        <a:t>Spend time</a:t>
                      </a:r>
                    </a:p>
                  </a:txBody>
                  <a:tcPr/>
                </a:tc>
                <a:extLst>
                  <a:ext uri="{0D108BD9-81ED-4DB2-BD59-A6C34878D82A}">
                    <a16:rowId xmlns:a16="http://schemas.microsoft.com/office/drawing/2014/main" val="1900642159"/>
                  </a:ext>
                </a:extLst>
              </a:tr>
              <a:tr h="370840">
                <a:tc>
                  <a:txBody>
                    <a:bodyPr/>
                    <a:lstStyle/>
                    <a:p>
                      <a:r>
                        <a:rPr lang="en-AU" dirty="0"/>
                        <a:t>Expert</a:t>
                      </a:r>
                    </a:p>
                  </a:txBody>
                  <a:tcPr/>
                </a:tc>
                <a:tc>
                  <a:txBody>
                    <a:bodyPr/>
                    <a:lstStyle/>
                    <a:p>
                      <a:r>
                        <a:rPr lang="en-AU" sz="1800" b="0" kern="1200" dirty="0">
                          <a:solidFill>
                            <a:schemeClr val="dk1"/>
                          </a:solidFill>
                          <a:effectLst/>
                        </a:rPr>
                        <a:t>Hugh Kennedy</a:t>
                      </a:r>
                      <a:endParaRPr lang="en-AU" dirty="0"/>
                    </a:p>
                  </a:txBody>
                  <a:tcPr/>
                </a:tc>
                <a:tc>
                  <a:txBody>
                    <a:bodyPr/>
                    <a:lstStyle/>
                    <a:p>
                      <a:pPr algn="ctr"/>
                      <a:r>
                        <a:rPr lang="en-AU" dirty="0"/>
                        <a:t>0.2</a:t>
                      </a:r>
                    </a:p>
                  </a:txBody>
                  <a:tcPr/>
                </a:tc>
                <a:tc>
                  <a:txBody>
                    <a:bodyPr/>
                    <a:lstStyle/>
                    <a:p>
                      <a:pPr algn="ctr"/>
                      <a:r>
                        <a:rPr lang="en-AU" dirty="0"/>
                        <a:t>121.6</a:t>
                      </a:r>
                    </a:p>
                  </a:txBody>
                  <a:tcPr/>
                </a:tc>
                <a:tc>
                  <a:txBody>
                    <a:bodyPr/>
                    <a:lstStyle/>
                    <a:p>
                      <a:pPr algn="ctr"/>
                      <a:r>
                        <a:rPr lang="en-AU" sz="1800" b="0" i="0" kern="1200" dirty="0">
                          <a:solidFill>
                            <a:schemeClr val="tx1"/>
                          </a:solidFill>
                          <a:effectLst/>
                          <a:latin typeface="+mn-lt"/>
                          <a:ea typeface="+mn-ea"/>
                          <a:cs typeface="+mn-cs"/>
                        </a:rPr>
                        <a:t>13</a:t>
                      </a:r>
                      <a:endParaRPr lang="en-AU" dirty="0"/>
                    </a:p>
                  </a:txBody>
                  <a:tcPr/>
                </a:tc>
                <a:tc>
                  <a:txBody>
                    <a:bodyPr/>
                    <a:lstStyle/>
                    <a:p>
                      <a:pPr marL="0" algn="ctr" defTabSz="914400" rtl="0" eaLnBrk="1" fontAlgn="b" latinLnBrk="0" hangingPunct="1"/>
                      <a:r>
                        <a:rPr lang="en-AU" sz="1800" b="1" i="0" kern="1200" dirty="0">
                          <a:solidFill>
                            <a:schemeClr val="tx1"/>
                          </a:solidFill>
                          <a:effectLst/>
                          <a:latin typeface="+mn-lt"/>
                          <a:ea typeface="+mn-ea"/>
                          <a:cs typeface="+mn-cs"/>
                        </a:rPr>
                        <a:t>10.69%</a:t>
                      </a:r>
                    </a:p>
                  </a:txBody>
                  <a:tcPr marL="9525" marR="9525" marT="9525" marB="0" anchor="b"/>
                </a:tc>
                <a:extLst>
                  <a:ext uri="{0D108BD9-81ED-4DB2-BD59-A6C34878D82A}">
                    <a16:rowId xmlns:a16="http://schemas.microsoft.com/office/drawing/2014/main" val="854471954"/>
                  </a:ext>
                </a:extLst>
              </a:tr>
              <a:tr h="370840">
                <a:tc>
                  <a:txBody>
                    <a:bodyPr/>
                    <a:lstStyle/>
                    <a:p>
                      <a:r>
                        <a:rPr lang="en-AU" dirty="0"/>
                        <a:t>Mid-level</a:t>
                      </a:r>
                    </a:p>
                  </a:txBody>
                  <a:tcPr/>
                </a:tc>
                <a:tc>
                  <a:txBody>
                    <a:bodyPr/>
                    <a:lstStyle/>
                    <a:p>
                      <a:r>
                        <a:rPr lang="en-AU" dirty="0"/>
                        <a:t>Diego Lozano</a:t>
                      </a:r>
                    </a:p>
                  </a:txBody>
                  <a:tcPr/>
                </a:tc>
                <a:tc>
                  <a:txBody>
                    <a:bodyPr/>
                    <a:lstStyle/>
                    <a:p>
                      <a:pPr algn="ctr"/>
                      <a:r>
                        <a:rPr lang="en-AU" dirty="0"/>
                        <a:t>0.4</a:t>
                      </a:r>
                    </a:p>
                  </a:txBody>
                  <a:tcPr/>
                </a:tc>
                <a:tc>
                  <a:txBody>
                    <a:bodyPr/>
                    <a:lstStyle/>
                    <a:p>
                      <a:pPr algn="ctr"/>
                      <a:r>
                        <a:rPr lang="en-AU" dirty="0"/>
                        <a:t>243.2</a:t>
                      </a:r>
                    </a:p>
                  </a:txBody>
                  <a:tcPr/>
                </a:tc>
                <a:tc>
                  <a:txBody>
                    <a:bodyPr/>
                    <a:lstStyle/>
                    <a:p>
                      <a:pPr algn="ctr"/>
                      <a:r>
                        <a:rPr lang="en-AU" sz="1800" b="0" i="0" kern="1200" dirty="0">
                          <a:solidFill>
                            <a:schemeClr val="tx1"/>
                          </a:solidFill>
                          <a:effectLst/>
                          <a:latin typeface="+mn-lt"/>
                          <a:ea typeface="+mn-ea"/>
                          <a:cs typeface="+mn-cs"/>
                        </a:rPr>
                        <a:t>67.6</a:t>
                      </a:r>
                      <a:endParaRPr lang="en-AU" dirty="0"/>
                    </a:p>
                  </a:txBody>
                  <a:tcPr/>
                </a:tc>
                <a:tc>
                  <a:txBody>
                    <a:bodyPr/>
                    <a:lstStyle/>
                    <a:p>
                      <a:pPr marL="0" algn="ctr" defTabSz="914400" rtl="0" eaLnBrk="1" fontAlgn="b" latinLnBrk="0" hangingPunct="1"/>
                      <a:r>
                        <a:rPr lang="en-AU" sz="1800" b="1" i="0" kern="1200" dirty="0">
                          <a:solidFill>
                            <a:schemeClr val="tx1"/>
                          </a:solidFill>
                          <a:effectLst/>
                          <a:latin typeface="+mn-lt"/>
                          <a:ea typeface="+mn-ea"/>
                          <a:cs typeface="+mn-cs"/>
                        </a:rPr>
                        <a:t>27.80%</a:t>
                      </a:r>
                    </a:p>
                  </a:txBody>
                  <a:tcPr marL="9525" marR="9525" marT="9525" marB="0" anchor="b"/>
                </a:tc>
                <a:extLst>
                  <a:ext uri="{0D108BD9-81ED-4DB2-BD59-A6C34878D82A}">
                    <a16:rowId xmlns:a16="http://schemas.microsoft.com/office/drawing/2014/main" val="1548330261"/>
                  </a:ext>
                </a:extLst>
              </a:tr>
              <a:tr h="370840">
                <a:tc>
                  <a:txBody>
                    <a:bodyPr/>
                    <a:lstStyle/>
                    <a:p>
                      <a:r>
                        <a:rPr lang="en-AU" dirty="0"/>
                        <a:t>Junior</a:t>
                      </a:r>
                    </a:p>
                  </a:txBody>
                  <a:tcPr/>
                </a:tc>
                <a:tc>
                  <a:txBody>
                    <a:bodyPr/>
                    <a:lstStyle/>
                    <a:p>
                      <a:r>
                        <a:rPr lang="en-AU" dirty="0"/>
                        <a:t>Swapnil Srivastava</a:t>
                      </a:r>
                    </a:p>
                  </a:txBody>
                  <a:tcPr/>
                </a:tc>
                <a:tc>
                  <a:txBody>
                    <a:bodyPr/>
                    <a:lstStyle/>
                    <a:p>
                      <a:pPr algn="ctr"/>
                      <a:r>
                        <a:rPr lang="en-AU" dirty="0"/>
                        <a:t>0.6</a:t>
                      </a:r>
                    </a:p>
                  </a:txBody>
                  <a:tcPr/>
                </a:tc>
                <a:tc>
                  <a:txBody>
                    <a:bodyPr/>
                    <a:lstStyle/>
                    <a:p>
                      <a:pPr algn="ctr"/>
                      <a:r>
                        <a:rPr lang="en-AU" dirty="0"/>
                        <a:t>364.8</a:t>
                      </a:r>
                    </a:p>
                  </a:txBody>
                  <a:tcPr/>
                </a:tc>
                <a:tc>
                  <a:txBody>
                    <a:bodyPr/>
                    <a:lstStyle/>
                    <a:p>
                      <a:pPr algn="ctr"/>
                      <a:r>
                        <a:rPr lang="en-AU" sz="1800" b="0" i="0" kern="1200" dirty="0">
                          <a:solidFill>
                            <a:schemeClr val="tx1"/>
                          </a:solidFill>
                          <a:effectLst/>
                          <a:latin typeface="+mn-lt"/>
                          <a:ea typeface="+mn-ea"/>
                          <a:cs typeface="+mn-cs"/>
                        </a:rPr>
                        <a:t>111.5</a:t>
                      </a:r>
                      <a:endParaRPr lang="en-AU" dirty="0"/>
                    </a:p>
                  </a:txBody>
                  <a:tcPr/>
                </a:tc>
                <a:tc>
                  <a:txBody>
                    <a:bodyPr/>
                    <a:lstStyle/>
                    <a:p>
                      <a:pPr marL="0" algn="ctr" defTabSz="914400" rtl="0" eaLnBrk="1" fontAlgn="b" latinLnBrk="0" hangingPunct="1"/>
                      <a:r>
                        <a:rPr lang="en-AU" sz="1800" b="1" i="0" kern="1200" dirty="0">
                          <a:solidFill>
                            <a:schemeClr val="tx1"/>
                          </a:solidFill>
                          <a:effectLst/>
                          <a:latin typeface="+mn-lt"/>
                          <a:ea typeface="+mn-ea"/>
                          <a:cs typeface="+mn-cs"/>
                        </a:rPr>
                        <a:t>30.56%</a:t>
                      </a:r>
                    </a:p>
                  </a:txBody>
                  <a:tcPr marL="9525" marR="9525" marT="9525" marB="0" anchor="b"/>
                </a:tc>
                <a:extLst>
                  <a:ext uri="{0D108BD9-81ED-4DB2-BD59-A6C34878D82A}">
                    <a16:rowId xmlns:a16="http://schemas.microsoft.com/office/drawing/2014/main" val="2345034149"/>
                  </a:ext>
                </a:extLst>
              </a:tr>
            </a:tbl>
          </a:graphicData>
        </a:graphic>
      </p:graphicFrame>
      <p:sp>
        <p:nvSpPr>
          <p:cNvPr id="8" name="Content Placeholder 2">
            <a:extLst>
              <a:ext uri="{FF2B5EF4-FFF2-40B4-BE49-F238E27FC236}">
                <a16:creationId xmlns:a16="http://schemas.microsoft.com/office/drawing/2014/main" id="{603AB74B-C42F-9DE6-2CD6-994E0C4EAAA6}"/>
              </a:ext>
            </a:extLst>
          </p:cNvPr>
          <p:cNvSpPr txBox="1">
            <a:spLocks/>
          </p:cNvSpPr>
          <p:nvPr/>
        </p:nvSpPr>
        <p:spPr>
          <a:xfrm>
            <a:off x="606098" y="3637273"/>
            <a:ext cx="11147583" cy="210918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b="1" dirty="0">
                <a:ea typeface="Calibri"/>
                <a:cs typeface="Calibri"/>
              </a:rPr>
              <a:t>Current: stage 2 – Phase 1</a:t>
            </a:r>
          </a:p>
          <a:p>
            <a:pPr lvl="1">
              <a:buFont typeface="Wingdings" panose="05000000000000000000" pitchFamily="2" charset="2"/>
              <a:buChar char="ü"/>
            </a:pPr>
            <a:r>
              <a:rPr lang="en-US" sz="2000" dirty="0">
                <a:solidFill>
                  <a:schemeClr val="tx1"/>
                </a:solidFill>
                <a:ea typeface="+mn-lt"/>
                <a:cs typeface="+mn-lt"/>
              </a:rPr>
              <a:t>RF design and testing: basic digital filters, modulation/demodulation using the USRP &amp; GNU-radio.</a:t>
            </a:r>
          </a:p>
          <a:p>
            <a:pPr lvl="1">
              <a:buFont typeface="Wingdings" panose="05000000000000000000" pitchFamily="2" charset="2"/>
              <a:buChar char="ü"/>
            </a:pPr>
            <a:r>
              <a:rPr lang="en-US" sz="2000" dirty="0">
                <a:solidFill>
                  <a:schemeClr val="tx1"/>
                </a:solidFill>
                <a:ea typeface="+mn-lt"/>
                <a:cs typeface="+mn-lt"/>
              </a:rPr>
              <a:t>RF measurements, SNR, noise floor.</a:t>
            </a:r>
          </a:p>
          <a:p>
            <a:pPr lvl="1">
              <a:buFont typeface="Wingdings" panose="05000000000000000000" pitchFamily="2" charset="2"/>
              <a:buChar char="Ø"/>
            </a:pPr>
            <a:r>
              <a:rPr lang="en-US" sz="2000" dirty="0">
                <a:solidFill>
                  <a:schemeClr val="tx1"/>
                </a:solidFill>
                <a:ea typeface="+mn-lt"/>
                <a:cs typeface="+mn-lt"/>
              </a:rPr>
              <a:t>Reading and simulation of polyphase filter-bank (</a:t>
            </a:r>
            <a:r>
              <a:rPr lang="en-US" sz="2000" dirty="0" err="1">
                <a:solidFill>
                  <a:schemeClr val="tx1"/>
                </a:solidFill>
                <a:ea typeface="+mn-lt"/>
                <a:cs typeface="+mn-lt"/>
              </a:rPr>
              <a:t>Multirate</a:t>
            </a:r>
            <a:r>
              <a:rPr lang="en-US" sz="2000" dirty="0">
                <a:solidFill>
                  <a:schemeClr val="tx1"/>
                </a:solidFill>
                <a:ea typeface="+mn-lt"/>
                <a:cs typeface="+mn-lt"/>
              </a:rPr>
              <a:t>)</a:t>
            </a:r>
          </a:p>
          <a:p>
            <a:pPr lvl="1">
              <a:buFont typeface="Wingdings" panose="05000000000000000000" pitchFamily="2" charset="2"/>
              <a:buChar char="Ø"/>
            </a:pPr>
            <a:r>
              <a:rPr lang="en-US" sz="2000" dirty="0">
                <a:solidFill>
                  <a:schemeClr val="tx1"/>
                </a:solidFill>
                <a:ea typeface="+mn-lt"/>
                <a:cs typeface="+mn-lt"/>
              </a:rPr>
              <a:t>Implementation of a FMCW radar</a:t>
            </a:r>
          </a:p>
        </p:txBody>
      </p:sp>
      <p:sp>
        <p:nvSpPr>
          <p:cNvPr id="6" name="TextBox 5">
            <a:extLst>
              <a:ext uri="{FF2B5EF4-FFF2-40B4-BE49-F238E27FC236}">
                <a16:creationId xmlns:a16="http://schemas.microsoft.com/office/drawing/2014/main" id="{A6255223-BA50-E5BE-9074-E918E28B11C4}"/>
              </a:ext>
            </a:extLst>
          </p:cNvPr>
          <p:cNvSpPr txBox="1"/>
          <p:nvPr/>
        </p:nvSpPr>
        <p:spPr>
          <a:xfrm>
            <a:off x="492852" y="3036061"/>
            <a:ext cx="10018554" cy="369332"/>
          </a:xfrm>
          <a:prstGeom prst="rect">
            <a:avLst/>
          </a:prstGeom>
          <a:noFill/>
        </p:spPr>
        <p:txBody>
          <a:bodyPr wrap="square">
            <a:spAutoFit/>
          </a:bodyPr>
          <a:lstStyle/>
          <a:p>
            <a:pPr marL="457200" lvl="1" indent="0">
              <a:buNone/>
            </a:pPr>
            <a:r>
              <a:rPr lang="en-US" sz="1800" dirty="0">
                <a:solidFill>
                  <a:schemeClr val="tx1"/>
                </a:solidFill>
                <a:ea typeface="+mn-lt"/>
                <a:cs typeface="+mn-lt"/>
              </a:rPr>
              <a:t>The allocated hours is based on the timeframe from 30 JAN 23  to 19 MAY 23 </a:t>
            </a:r>
            <a:r>
              <a:rPr lang="en-US" sz="1800" dirty="0">
                <a:solidFill>
                  <a:schemeClr val="tx1"/>
                </a:solidFill>
                <a:ea typeface="+mn-lt"/>
                <a:cs typeface="+mn-lt"/>
                <a:sym typeface="Wingdings" panose="05000000000000000000" pitchFamily="2" charset="2"/>
              </a:rPr>
              <a:t></a:t>
            </a:r>
            <a:r>
              <a:rPr lang="en-US" sz="1800" dirty="0">
                <a:solidFill>
                  <a:schemeClr val="tx1"/>
                </a:solidFill>
                <a:ea typeface="+mn-lt"/>
                <a:cs typeface="+mn-lt"/>
              </a:rPr>
              <a:t>(15 weeks 4 days)</a:t>
            </a:r>
          </a:p>
        </p:txBody>
      </p:sp>
    </p:spTree>
    <p:extLst>
      <p:ext uri="{BB962C8B-B14F-4D97-AF65-F5344CB8AC3E}">
        <p14:creationId xmlns:p14="http://schemas.microsoft.com/office/powerpoint/2010/main" val="3749551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33FE-88B5-670D-0A85-7F171AA03992}"/>
              </a:ext>
            </a:extLst>
          </p:cNvPr>
          <p:cNvSpPr>
            <a:spLocks noGrp="1"/>
          </p:cNvSpPr>
          <p:nvPr>
            <p:ph type="title"/>
          </p:nvPr>
        </p:nvSpPr>
        <p:spPr/>
        <p:txBody>
          <a:bodyPr/>
          <a:lstStyle/>
          <a:p>
            <a:r>
              <a:rPr lang="en-US" dirty="0">
                <a:cs typeface="Calibri"/>
              </a:rPr>
              <a:t>Differential LPI DSP</a:t>
            </a:r>
            <a:endParaRPr lang="en-US" dirty="0"/>
          </a:p>
        </p:txBody>
      </p:sp>
      <p:sp>
        <p:nvSpPr>
          <p:cNvPr id="3" name="Content Placeholder 2">
            <a:extLst>
              <a:ext uri="{FF2B5EF4-FFF2-40B4-BE49-F238E27FC236}">
                <a16:creationId xmlns:a16="http://schemas.microsoft.com/office/drawing/2014/main" id="{948C8F62-50EE-6504-3AC0-BC339480D3F6}"/>
              </a:ext>
            </a:extLst>
          </p:cNvPr>
          <p:cNvSpPr>
            <a:spLocks noGrp="1"/>
          </p:cNvSpPr>
          <p:nvPr>
            <p:ph idx="1"/>
          </p:nvPr>
        </p:nvSpPr>
        <p:spPr>
          <a:xfrm>
            <a:off x="69057" y="868854"/>
            <a:ext cx="11284744" cy="1273051"/>
          </a:xfrm>
        </p:spPr>
        <p:txBody>
          <a:bodyPr vert="horz" lIns="91440" tIns="45720" rIns="91440" bIns="45720" rtlCol="0" anchor="t">
            <a:normAutofit fontScale="47500" lnSpcReduction="20000"/>
          </a:bodyPr>
          <a:lstStyle/>
          <a:p>
            <a:pPr lvl="1">
              <a:lnSpc>
                <a:spcPct val="160000"/>
              </a:lnSpc>
            </a:pPr>
            <a:r>
              <a:rPr lang="en-US" sz="3400" dirty="0">
                <a:solidFill>
                  <a:schemeClr val="tx1"/>
                </a:solidFill>
                <a:ea typeface="+mn-lt"/>
                <a:cs typeface="+mn-lt"/>
              </a:rPr>
              <a:t>This project is aimed to investigate and create novel radio-techniques using machine learning. This can be accomplished by characterization transmission impairments and modeling of RF systems with auto-differentiable blocks that allow gradients to backpropagate from an objective function.</a:t>
            </a:r>
          </a:p>
          <a:p>
            <a:pPr lvl="1">
              <a:lnSpc>
                <a:spcPct val="160000"/>
              </a:lnSpc>
            </a:pPr>
            <a:endParaRPr lang="en-US" sz="2000" dirty="0">
              <a:solidFill>
                <a:schemeClr val="tx1"/>
              </a:solidFill>
              <a:ea typeface="+mn-lt"/>
              <a:cs typeface="+mn-lt"/>
            </a:endParaRPr>
          </a:p>
        </p:txBody>
      </p:sp>
      <p:sp>
        <p:nvSpPr>
          <p:cNvPr id="4" name="Footer Placeholder 3">
            <a:extLst>
              <a:ext uri="{FF2B5EF4-FFF2-40B4-BE49-F238E27FC236}">
                <a16:creationId xmlns:a16="http://schemas.microsoft.com/office/drawing/2014/main" id="{7B6E64D7-B8B7-46C7-A292-708AC599EFF0}"/>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078E05F7-BA73-E022-89FB-70E3EC822264}"/>
              </a:ext>
            </a:extLst>
          </p:cNvPr>
          <p:cNvSpPr>
            <a:spLocks noGrp="1"/>
          </p:cNvSpPr>
          <p:nvPr>
            <p:ph type="sldNum" sz="quarter" idx="12"/>
          </p:nvPr>
        </p:nvSpPr>
        <p:spPr/>
        <p:txBody>
          <a:bodyPr/>
          <a:lstStyle/>
          <a:p>
            <a:fld id="{A296957A-3781-4833-99B9-D846547FD7E3}" type="slidenum">
              <a:rPr lang="en-AU" smtClean="0"/>
              <a:pPr/>
              <a:t>4</a:t>
            </a:fld>
            <a:endParaRPr lang="en-AU" dirty="0"/>
          </a:p>
        </p:txBody>
      </p:sp>
      <p:sp>
        <p:nvSpPr>
          <p:cNvPr id="14" name="Content Placeholder 2">
            <a:extLst>
              <a:ext uri="{FF2B5EF4-FFF2-40B4-BE49-F238E27FC236}">
                <a16:creationId xmlns:a16="http://schemas.microsoft.com/office/drawing/2014/main" id="{14C69B68-5EEF-A7A5-9880-AC2DE75AA540}"/>
              </a:ext>
            </a:extLst>
          </p:cNvPr>
          <p:cNvSpPr txBox="1">
            <a:spLocks/>
          </p:cNvSpPr>
          <p:nvPr/>
        </p:nvSpPr>
        <p:spPr>
          <a:xfrm>
            <a:off x="794594" y="2141905"/>
            <a:ext cx="3107810" cy="5542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ea typeface="Calibri"/>
                <a:cs typeface="Calibri"/>
              </a:rPr>
              <a:t>Infrastructure</a:t>
            </a:r>
          </a:p>
        </p:txBody>
      </p:sp>
      <p:graphicFrame>
        <p:nvGraphicFramePr>
          <p:cNvPr id="15" name="Table 11">
            <a:extLst>
              <a:ext uri="{FF2B5EF4-FFF2-40B4-BE49-F238E27FC236}">
                <a16:creationId xmlns:a16="http://schemas.microsoft.com/office/drawing/2014/main" id="{F4AD32BC-C716-CEA7-BF74-75DD365EB5EB}"/>
              </a:ext>
            </a:extLst>
          </p:cNvPr>
          <p:cNvGraphicFramePr>
            <a:graphicFrameLocks noGrp="1"/>
          </p:cNvGraphicFramePr>
          <p:nvPr/>
        </p:nvGraphicFramePr>
        <p:xfrm>
          <a:off x="558835" y="2696128"/>
          <a:ext cx="3579329" cy="2268840"/>
        </p:xfrm>
        <a:graphic>
          <a:graphicData uri="http://schemas.openxmlformats.org/drawingml/2006/table">
            <a:tbl>
              <a:tblPr firstRow="1" bandRow="1">
                <a:tableStyleId>{E8B1032C-EA38-4F05-BA0D-38AFFFC7BED3}</a:tableStyleId>
              </a:tblPr>
              <a:tblGrid>
                <a:gridCol w="3579329">
                  <a:extLst>
                    <a:ext uri="{9D8B030D-6E8A-4147-A177-3AD203B41FA5}">
                      <a16:colId xmlns:a16="http://schemas.microsoft.com/office/drawing/2014/main" val="3894841084"/>
                    </a:ext>
                  </a:extLst>
                </a:gridCol>
              </a:tblGrid>
              <a:tr h="378140">
                <a:tc>
                  <a:txBody>
                    <a:bodyPr/>
                    <a:lstStyle/>
                    <a:p>
                      <a:pPr algn="ctr"/>
                      <a:r>
                        <a:rPr lang="en-AU" dirty="0"/>
                        <a:t>Item</a:t>
                      </a:r>
                    </a:p>
                  </a:txBody>
                  <a:tcPr/>
                </a:tc>
                <a:extLst>
                  <a:ext uri="{0D108BD9-81ED-4DB2-BD59-A6C34878D82A}">
                    <a16:rowId xmlns:a16="http://schemas.microsoft.com/office/drawing/2014/main" val="1900642159"/>
                  </a:ext>
                </a:extLst>
              </a:tr>
              <a:tr h="378140">
                <a:tc>
                  <a:txBody>
                    <a:bodyPr/>
                    <a:lstStyle/>
                    <a:p>
                      <a:r>
                        <a:rPr lang="en-AU" dirty="0"/>
                        <a:t>Desktop computer</a:t>
                      </a:r>
                    </a:p>
                  </a:txBody>
                  <a:tcPr/>
                </a:tc>
                <a:extLst>
                  <a:ext uri="{0D108BD9-81ED-4DB2-BD59-A6C34878D82A}">
                    <a16:rowId xmlns:a16="http://schemas.microsoft.com/office/drawing/2014/main" val="854471954"/>
                  </a:ext>
                </a:extLst>
              </a:tr>
              <a:tr h="378140">
                <a:tc>
                  <a:txBody>
                    <a:bodyPr/>
                    <a:lstStyle/>
                    <a:p>
                      <a:r>
                        <a:rPr lang="en-AU" dirty="0"/>
                        <a:t>Server</a:t>
                      </a:r>
                    </a:p>
                  </a:txBody>
                  <a:tcPr/>
                </a:tc>
                <a:extLst>
                  <a:ext uri="{0D108BD9-81ED-4DB2-BD59-A6C34878D82A}">
                    <a16:rowId xmlns:a16="http://schemas.microsoft.com/office/drawing/2014/main" val="1548330261"/>
                  </a:ext>
                </a:extLst>
              </a:tr>
              <a:tr h="378140">
                <a:tc>
                  <a:txBody>
                    <a:bodyPr/>
                    <a:lstStyle/>
                    <a:p>
                      <a:r>
                        <a:rPr lang="en-AU" dirty="0"/>
                        <a:t>GitHub repository</a:t>
                      </a:r>
                    </a:p>
                  </a:txBody>
                  <a:tcPr/>
                </a:tc>
                <a:extLst>
                  <a:ext uri="{0D108BD9-81ED-4DB2-BD59-A6C34878D82A}">
                    <a16:rowId xmlns:a16="http://schemas.microsoft.com/office/drawing/2014/main" val="245994863"/>
                  </a:ext>
                </a:extLst>
              </a:tr>
              <a:tr h="378140">
                <a:tc>
                  <a:txBody>
                    <a:bodyPr/>
                    <a:lstStyle/>
                    <a:p>
                      <a:r>
                        <a:rPr lang="en-AU" dirty="0"/>
                        <a:t>Visual Studio Software</a:t>
                      </a:r>
                    </a:p>
                  </a:txBody>
                  <a:tcPr/>
                </a:tc>
                <a:extLst>
                  <a:ext uri="{0D108BD9-81ED-4DB2-BD59-A6C34878D82A}">
                    <a16:rowId xmlns:a16="http://schemas.microsoft.com/office/drawing/2014/main" val="2345034149"/>
                  </a:ext>
                </a:extLst>
              </a:tr>
              <a:tr h="378140">
                <a:tc>
                  <a:txBody>
                    <a:bodyPr/>
                    <a:lstStyle/>
                    <a:p>
                      <a:r>
                        <a:rPr lang="en-AU" dirty="0"/>
                        <a:t>Python 3.10 programming language</a:t>
                      </a:r>
                    </a:p>
                  </a:txBody>
                  <a:tcPr/>
                </a:tc>
                <a:extLst>
                  <a:ext uri="{0D108BD9-81ED-4DB2-BD59-A6C34878D82A}">
                    <a16:rowId xmlns:a16="http://schemas.microsoft.com/office/drawing/2014/main" val="526044716"/>
                  </a:ext>
                </a:extLst>
              </a:tr>
            </a:tbl>
          </a:graphicData>
        </a:graphic>
      </p:graphicFrame>
      <p:pic>
        <p:nvPicPr>
          <p:cNvPr id="10" name="Picture 9">
            <a:extLst>
              <a:ext uri="{FF2B5EF4-FFF2-40B4-BE49-F238E27FC236}">
                <a16:creationId xmlns:a16="http://schemas.microsoft.com/office/drawing/2014/main" id="{43F436FC-6D92-EDF8-2626-5AB01A724402}"/>
              </a:ext>
            </a:extLst>
          </p:cNvPr>
          <p:cNvPicPr>
            <a:picLocks noChangeAspect="1"/>
          </p:cNvPicPr>
          <p:nvPr/>
        </p:nvPicPr>
        <p:blipFill>
          <a:blip r:embed="rId2"/>
          <a:stretch>
            <a:fillRect/>
          </a:stretch>
        </p:blipFill>
        <p:spPr>
          <a:xfrm>
            <a:off x="5285931" y="1920750"/>
            <a:ext cx="4915082" cy="3819595"/>
          </a:xfrm>
          <a:prstGeom prst="rect">
            <a:avLst/>
          </a:prstGeom>
        </p:spPr>
      </p:pic>
    </p:spTree>
    <p:extLst>
      <p:ext uri="{BB962C8B-B14F-4D97-AF65-F5344CB8AC3E}">
        <p14:creationId xmlns:p14="http://schemas.microsoft.com/office/powerpoint/2010/main" val="419238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33FE-88B5-670D-0A85-7F171AA03992}"/>
              </a:ext>
            </a:extLst>
          </p:cNvPr>
          <p:cNvSpPr>
            <a:spLocks noGrp="1"/>
          </p:cNvSpPr>
          <p:nvPr>
            <p:ph type="title"/>
          </p:nvPr>
        </p:nvSpPr>
        <p:spPr/>
        <p:txBody>
          <a:bodyPr/>
          <a:lstStyle/>
          <a:p>
            <a:r>
              <a:rPr lang="en-US" dirty="0">
                <a:cs typeface="Calibri"/>
              </a:rPr>
              <a:t>Differential LPI DSP</a:t>
            </a:r>
            <a:endParaRPr lang="en-US" dirty="0"/>
          </a:p>
        </p:txBody>
      </p:sp>
      <p:sp>
        <p:nvSpPr>
          <p:cNvPr id="4" name="Footer Placeholder 3">
            <a:extLst>
              <a:ext uri="{FF2B5EF4-FFF2-40B4-BE49-F238E27FC236}">
                <a16:creationId xmlns:a16="http://schemas.microsoft.com/office/drawing/2014/main" id="{7B6E64D7-B8B7-46C7-A292-708AC599EFF0}"/>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078E05F7-BA73-E022-89FB-70E3EC822264}"/>
              </a:ext>
            </a:extLst>
          </p:cNvPr>
          <p:cNvSpPr>
            <a:spLocks noGrp="1"/>
          </p:cNvSpPr>
          <p:nvPr>
            <p:ph type="sldNum" sz="quarter" idx="12"/>
          </p:nvPr>
        </p:nvSpPr>
        <p:spPr/>
        <p:txBody>
          <a:bodyPr/>
          <a:lstStyle/>
          <a:p>
            <a:fld id="{A296957A-3781-4833-99B9-D846547FD7E3}" type="slidenum">
              <a:rPr lang="en-AU" smtClean="0"/>
              <a:pPr/>
              <a:t>5</a:t>
            </a:fld>
            <a:endParaRPr lang="en-AU" dirty="0"/>
          </a:p>
        </p:txBody>
      </p:sp>
      <p:sp>
        <p:nvSpPr>
          <p:cNvPr id="9" name="Content Placeholder 2">
            <a:extLst>
              <a:ext uri="{FF2B5EF4-FFF2-40B4-BE49-F238E27FC236}">
                <a16:creationId xmlns:a16="http://schemas.microsoft.com/office/drawing/2014/main" id="{F585FEA5-07C3-85E6-1459-24819944C187}"/>
              </a:ext>
            </a:extLst>
          </p:cNvPr>
          <p:cNvSpPr txBox="1">
            <a:spLocks/>
          </p:cNvSpPr>
          <p:nvPr/>
        </p:nvSpPr>
        <p:spPr>
          <a:xfrm>
            <a:off x="-100668" y="856311"/>
            <a:ext cx="3856445" cy="5542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2400" b="1" dirty="0">
                <a:ea typeface="Calibri"/>
                <a:cs typeface="Calibri"/>
              </a:rPr>
              <a:t>Personnel</a:t>
            </a:r>
          </a:p>
        </p:txBody>
      </p:sp>
      <p:graphicFrame>
        <p:nvGraphicFramePr>
          <p:cNvPr id="11" name="Table 11">
            <a:extLst>
              <a:ext uri="{FF2B5EF4-FFF2-40B4-BE49-F238E27FC236}">
                <a16:creationId xmlns:a16="http://schemas.microsoft.com/office/drawing/2014/main" id="{C5F8B625-56F7-55D6-178B-F591ABB0ACFC}"/>
              </a:ext>
            </a:extLst>
          </p:cNvPr>
          <p:cNvGraphicFramePr>
            <a:graphicFrameLocks noGrp="1"/>
          </p:cNvGraphicFramePr>
          <p:nvPr>
            <p:extLst>
              <p:ext uri="{D42A27DB-BD31-4B8C-83A1-F6EECF244321}">
                <p14:modId xmlns:p14="http://schemas.microsoft.com/office/powerpoint/2010/main" val="854653767"/>
              </p:ext>
            </p:extLst>
          </p:nvPr>
        </p:nvGraphicFramePr>
        <p:xfrm>
          <a:off x="1753298" y="1276405"/>
          <a:ext cx="9060108" cy="1483360"/>
        </p:xfrm>
        <a:graphic>
          <a:graphicData uri="http://schemas.openxmlformats.org/drawingml/2006/table">
            <a:tbl>
              <a:tblPr firstRow="1" bandRow="1">
                <a:tableStyleId>{E8B1032C-EA38-4F05-BA0D-38AFFFC7BED3}</a:tableStyleId>
              </a:tblPr>
              <a:tblGrid>
                <a:gridCol w="1109760">
                  <a:extLst>
                    <a:ext uri="{9D8B030D-6E8A-4147-A177-3AD203B41FA5}">
                      <a16:colId xmlns:a16="http://schemas.microsoft.com/office/drawing/2014/main" val="3894841084"/>
                    </a:ext>
                  </a:extLst>
                </a:gridCol>
                <a:gridCol w="2279393">
                  <a:extLst>
                    <a:ext uri="{9D8B030D-6E8A-4147-A177-3AD203B41FA5}">
                      <a16:colId xmlns:a16="http://schemas.microsoft.com/office/drawing/2014/main" val="441140982"/>
                    </a:ext>
                  </a:extLst>
                </a:gridCol>
                <a:gridCol w="830510">
                  <a:extLst>
                    <a:ext uri="{9D8B030D-6E8A-4147-A177-3AD203B41FA5}">
                      <a16:colId xmlns:a16="http://schemas.microsoft.com/office/drawing/2014/main" val="384549626"/>
                    </a:ext>
                  </a:extLst>
                </a:gridCol>
                <a:gridCol w="1921079">
                  <a:extLst>
                    <a:ext uri="{9D8B030D-6E8A-4147-A177-3AD203B41FA5}">
                      <a16:colId xmlns:a16="http://schemas.microsoft.com/office/drawing/2014/main" val="3501301209"/>
                    </a:ext>
                  </a:extLst>
                </a:gridCol>
                <a:gridCol w="1468074">
                  <a:extLst>
                    <a:ext uri="{9D8B030D-6E8A-4147-A177-3AD203B41FA5}">
                      <a16:colId xmlns:a16="http://schemas.microsoft.com/office/drawing/2014/main" val="1114909614"/>
                    </a:ext>
                  </a:extLst>
                </a:gridCol>
                <a:gridCol w="1451292">
                  <a:extLst>
                    <a:ext uri="{9D8B030D-6E8A-4147-A177-3AD203B41FA5}">
                      <a16:colId xmlns:a16="http://schemas.microsoft.com/office/drawing/2014/main" val="2798071308"/>
                    </a:ext>
                  </a:extLst>
                </a:gridCol>
              </a:tblGrid>
              <a:tr h="370840">
                <a:tc>
                  <a:txBody>
                    <a:bodyPr/>
                    <a:lstStyle/>
                    <a:p>
                      <a:pPr algn="ctr"/>
                      <a:r>
                        <a:rPr lang="en-AU" dirty="0"/>
                        <a:t>Level</a:t>
                      </a:r>
                    </a:p>
                  </a:txBody>
                  <a:tcPr/>
                </a:tc>
                <a:tc>
                  <a:txBody>
                    <a:bodyPr/>
                    <a:lstStyle/>
                    <a:p>
                      <a:pPr algn="ctr"/>
                      <a:r>
                        <a:rPr lang="en-AU" dirty="0"/>
                        <a:t>Name</a:t>
                      </a:r>
                    </a:p>
                  </a:txBody>
                  <a:tcPr/>
                </a:tc>
                <a:tc>
                  <a:txBody>
                    <a:bodyPr/>
                    <a:lstStyle/>
                    <a:p>
                      <a:pPr algn="ctr"/>
                      <a:r>
                        <a:rPr lang="en-AU" dirty="0" err="1"/>
                        <a:t>LoE</a:t>
                      </a:r>
                      <a:endParaRPr lang="en-AU" dirty="0"/>
                    </a:p>
                  </a:txBody>
                  <a:tcPr/>
                </a:tc>
                <a:tc>
                  <a:txBody>
                    <a:bodyPr/>
                    <a:lstStyle/>
                    <a:p>
                      <a:pPr algn="ctr"/>
                      <a:r>
                        <a:rPr lang="en-AU" dirty="0"/>
                        <a:t>Allocated hours</a:t>
                      </a:r>
                    </a:p>
                  </a:txBody>
                  <a:tcPr/>
                </a:tc>
                <a:tc>
                  <a:txBody>
                    <a:bodyPr/>
                    <a:lstStyle/>
                    <a:p>
                      <a:pPr algn="ctr"/>
                      <a:r>
                        <a:rPr lang="en-AU" dirty="0"/>
                        <a:t>Spend hours</a:t>
                      </a:r>
                    </a:p>
                  </a:txBody>
                  <a:tcPr/>
                </a:tc>
                <a:tc>
                  <a:txBody>
                    <a:bodyPr/>
                    <a:lstStyle/>
                    <a:p>
                      <a:pPr algn="ctr"/>
                      <a:r>
                        <a:rPr lang="en-AU" dirty="0"/>
                        <a:t>Spend time</a:t>
                      </a:r>
                    </a:p>
                  </a:txBody>
                  <a:tcPr/>
                </a:tc>
                <a:extLst>
                  <a:ext uri="{0D108BD9-81ED-4DB2-BD59-A6C34878D82A}">
                    <a16:rowId xmlns:a16="http://schemas.microsoft.com/office/drawing/2014/main" val="1900642159"/>
                  </a:ext>
                </a:extLst>
              </a:tr>
              <a:tr h="370840">
                <a:tc>
                  <a:txBody>
                    <a:bodyPr/>
                    <a:lstStyle/>
                    <a:p>
                      <a:r>
                        <a:rPr lang="en-AU" dirty="0"/>
                        <a:t>Expert</a:t>
                      </a:r>
                    </a:p>
                  </a:txBody>
                  <a:tcPr/>
                </a:tc>
                <a:tc>
                  <a:txBody>
                    <a:bodyPr/>
                    <a:lstStyle/>
                    <a:p>
                      <a:r>
                        <a:rPr lang="en-US" dirty="0">
                          <a:solidFill>
                            <a:schemeClr val="tx1"/>
                          </a:solidFill>
                          <a:cs typeface="Calibri"/>
                        </a:rPr>
                        <a:t>Daniel Gibbons</a:t>
                      </a:r>
                      <a:endParaRPr lang="en-AU" dirty="0"/>
                    </a:p>
                  </a:txBody>
                  <a:tcPr/>
                </a:tc>
                <a:tc>
                  <a:txBody>
                    <a:bodyPr/>
                    <a:lstStyle/>
                    <a:p>
                      <a:pPr algn="ctr"/>
                      <a:r>
                        <a:rPr lang="en-AU" dirty="0"/>
                        <a:t>0.2</a:t>
                      </a:r>
                    </a:p>
                  </a:txBody>
                  <a:tcPr/>
                </a:tc>
                <a:tc>
                  <a:txBody>
                    <a:bodyPr/>
                    <a:lstStyle/>
                    <a:p>
                      <a:pPr algn="ctr"/>
                      <a:r>
                        <a:rPr lang="en-AU" sz="1800" b="0" i="0" kern="1200" dirty="0">
                          <a:solidFill>
                            <a:schemeClr val="tx1"/>
                          </a:solidFill>
                          <a:effectLst/>
                          <a:latin typeface="+mn-lt"/>
                          <a:ea typeface="+mn-ea"/>
                          <a:cs typeface="+mn-cs"/>
                        </a:rPr>
                        <a:t>182.4</a:t>
                      </a:r>
                      <a:endParaRPr lang="en-AU" dirty="0"/>
                    </a:p>
                  </a:txBody>
                  <a:tcPr/>
                </a:tc>
                <a:tc>
                  <a:txBody>
                    <a:bodyPr/>
                    <a:lstStyle/>
                    <a:p>
                      <a:pPr algn="ctr"/>
                      <a:r>
                        <a:rPr lang="en-AU" sz="1800" b="0" i="0" kern="1200" dirty="0">
                          <a:solidFill>
                            <a:schemeClr val="tx1"/>
                          </a:solidFill>
                          <a:effectLst/>
                          <a:latin typeface="+mn-lt"/>
                          <a:ea typeface="+mn-ea"/>
                          <a:cs typeface="+mn-cs"/>
                        </a:rPr>
                        <a:t>17.8</a:t>
                      </a:r>
                      <a:endParaRPr lang="en-AU" dirty="0"/>
                    </a:p>
                  </a:txBody>
                  <a:tcPr/>
                </a:tc>
                <a:tc>
                  <a:txBody>
                    <a:bodyPr/>
                    <a:lstStyle/>
                    <a:p>
                      <a:pPr marL="0" algn="ctr" defTabSz="914400" rtl="0" eaLnBrk="1" fontAlgn="b" latinLnBrk="0" hangingPunct="1"/>
                      <a:r>
                        <a:rPr lang="en-AU" sz="1800" b="1" i="0" kern="1200" dirty="0">
                          <a:solidFill>
                            <a:schemeClr val="tx1"/>
                          </a:solidFill>
                          <a:effectLst/>
                          <a:latin typeface="+mn-lt"/>
                          <a:ea typeface="+mn-ea"/>
                          <a:cs typeface="+mn-cs"/>
                        </a:rPr>
                        <a:t>9.76%</a:t>
                      </a:r>
                    </a:p>
                  </a:txBody>
                  <a:tcPr marL="9525" marR="9525" marT="9525" marB="0" anchor="b"/>
                </a:tc>
                <a:extLst>
                  <a:ext uri="{0D108BD9-81ED-4DB2-BD59-A6C34878D82A}">
                    <a16:rowId xmlns:a16="http://schemas.microsoft.com/office/drawing/2014/main" val="854471954"/>
                  </a:ext>
                </a:extLst>
              </a:tr>
              <a:tr h="370840">
                <a:tc>
                  <a:txBody>
                    <a:bodyPr/>
                    <a:lstStyle/>
                    <a:p>
                      <a:r>
                        <a:rPr lang="en-AU" dirty="0"/>
                        <a:t>Mid-level</a:t>
                      </a:r>
                    </a:p>
                  </a:txBody>
                  <a:tcPr/>
                </a:tc>
                <a:tc>
                  <a:txBody>
                    <a:bodyPr/>
                    <a:lstStyle/>
                    <a:p>
                      <a:r>
                        <a:rPr lang="en-AU" dirty="0"/>
                        <a:t>Diego Lozano</a:t>
                      </a:r>
                    </a:p>
                  </a:txBody>
                  <a:tcPr/>
                </a:tc>
                <a:tc>
                  <a:txBody>
                    <a:bodyPr/>
                    <a:lstStyle/>
                    <a:p>
                      <a:pPr algn="ctr"/>
                      <a:r>
                        <a:rPr lang="en-AU" dirty="0"/>
                        <a:t>0.4</a:t>
                      </a:r>
                    </a:p>
                  </a:txBody>
                  <a:tcPr/>
                </a:tc>
                <a:tc>
                  <a:txBody>
                    <a:bodyPr/>
                    <a:lstStyle/>
                    <a:p>
                      <a:pPr algn="ctr"/>
                      <a:r>
                        <a:rPr lang="en-AU" sz="1800" b="0" i="0" kern="1200" dirty="0">
                          <a:solidFill>
                            <a:schemeClr val="tx1"/>
                          </a:solidFill>
                          <a:effectLst/>
                          <a:latin typeface="+mn-lt"/>
                          <a:ea typeface="+mn-ea"/>
                          <a:cs typeface="+mn-cs"/>
                        </a:rPr>
                        <a:t>273.6</a:t>
                      </a:r>
                      <a:endParaRPr lang="en-AU" dirty="0"/>
                    </a:p>
                  </a:txBody>
                  <a:tcPr/>
                </a:tc>
                <a:tc>
                  <a:txBody>
                    <a:bodyPr/>
                    <a:lstStyle/>
                    <a:p>
                      <a:pPr algn="ctr"/>
                      <a:r>
                        <a:rPr lang="en-AU" sz="1800" b="0" i="0" kern="1200" dirty="0">
                          <a:solidFill>
                            <a:schemeClr val="tx1"/>
                          </a:solidFill>
                          <a:effectLst/>
                          <a:latin typeface="+mn-lt"/>
                          <a:ea typeface="+mn-ea"/>
                          <a:cs typeface="+mn-cs"/>
                        </a:rPr>
                        <a:t>60.0</a:t>
                      </a:r>
                      <a:endParaRPr lang="en-AU" dirty="0"/>
                    </a:p>
                  </a:txBody>
                  <a:tcPr/>
                </a:tc>
                <a:tc>
                  <a:txBody>
                    <a:bodyPr/>
                    <a:lstStyle/>
                    <a:p>
                      <a:pPr marL="0" algn="ctr" defTabSz="914400" rtl="0" eaLnBrk="1" fontAlgn="b" latinLnBrk="0" hangingPunct="1"/>
                      <a:r>
                        <a:rPr lang="en-AU" sz="1800" b="1" i="0" kern="1200" dirty="0">
                          <a:solidFill>
                            <a:schemeClr val="tx1"/>
                          </a:solidFill>
                          <a:effectLst/>
                          <a:latin typeface="+mn-lt"/>
                          <a:ea typeface="+mn-ea"/>
                          <a:cs typeface="+mn-cs"/>
                        </a:rPr>
                        <a:t>21.93%</a:t>
                      </a:r>
                    </a:p>
                  </a:txBody>
                  <a:tcPr marL="9525" marR="9525" marT="9525" marB="0" anchor="b"/>
                </a:tc>
                <a:extLst>
                  <a:ext uri="{0D108BD9-81ED-4DB2-BD59-A6C34878D82A}">
                    <a16:rowId xmlns:a16="http://schemas.microsoft.com/office/drawing/2014/main" val="1548330261"/>
                  </a:ext>
                </a:extLst>
              </a:tr>
              <a:tr h="370840">
                <a:tc>
                  <a:txBody>
                    <a:bodyPr/>
                    <a:lstStyle/>
                    <a:p>
                      <a:r>
                        <a:rPr lang="en-AU" dirty="0"/>
                        <a:t>Junior</a:t>
                      </a:r>
                    </a:p>
                  </a:txBody>
                  <a:tcPr/>
                </a:tc>
                <a:tc>
                  <a:txBody>
                    <a:bodyPr/>
                    <a:lstStyle/>
                    <a:p>
                      <a:r>
                        <a:rPr lang="en-AU" sz="1800" b="0" i="0" kern="1200" dirty="0">
                          <a:solidFill>
                            <a:schemeClr val="tx1"/>
                          </a:solidFill>
                          <a:effectLst/>
                          <a:latin typeface="+mn-lt"/>
                          <a:ea typeface="+mn-ea"/>
                          <a:cs typeface="+mn-cs"/>
                        </a:rPr>
                        <a:t>Tim </a:t>
                      </a:r>
                      <a:r>
                        <a:rPr lang="en-AU" sz="1800" b="0" i="0" kern="1200" dirty="0" err="1">
                          <a:solidFill>
                            <a:schemeClr val="tx1"/>
                          </a:solidFill>
                          <a:effectLst/>
                          <a:latin typeface="+mn-lt"/>
                          <a:ea typeface="+mn-ea"/>
                          <a:cs typeface="+mn-cs"/>
                        </a:rPr>
                        <a:t>Kral</a:t>
                      </a:r>
                      <a:endParaRPr lang="en-AU" dirty="0"/>
                    </a:p>
                  </a:txBody>
                  <a:tcPr/>
                </a:tc>
                <a:tc>
                  <a:txBody>
                    <a:bodyPr/>
                    <a:lstStyle/>
                    <a:p>
                      <a:pPr algn="ctr"/>
                      <a:r>
                        <a:rPr lang="en-AU" dirty="0"/>
                        <a:t>0.6</a:t>
                      </a:r>
                    </a:p>
                  </a:txBody>
                  <a:tcPr/>
                </a:tc>
                <a:tc>
                  <a:txBody>
                    <a:bodyPr/>
                    <a:lstStyle/>
                    <a:p>
                      <a:pPr algn="ctr"/>
                      <a:r>
                        <a:rPr lang="en-AU" sz="1800" b="0" i="0" kern="1200" dirty="0">
                          <a:solidFill>
                            <a:schemeClr val="tx1"/>
                          </a:solidFill>
                          <a:effectLst/>
                          <a:latin typeface="+mn-lt"/>
                          <a:ea typeface="+mn-ea"/>
                          <a:cs typeface="+mn-cs"/>
                        </a:rPr>
                        <a:t>258</a:t>
                      </a:r>
                      <a:endParaRPr lang="en-AU" dirty="0"/>
                    </a:p>
                  </a:txBody>
                  <a:tcPr/>
                </a:tc>
                <a:tc>
                  <a:txBody>
                    <a:bodyPr/>
                    <a:lstStyle/>
                    <a:p>
                      <a:pPr algn="ctr"/>
                      <a:r>
                        <a:rPr lang="en-AU" sz="1800" b="0" i="0" kern="1200" dirty="0">
                          <a:solidFill>
                            <a:schemeClr val="tx1"/>
                          </a:solidFill>
                          <a:effectLst/>
                          <a:latin typeface="+mn-lt"/>
                          <a:ea typeface="+mn-ea"/>
                          <a:cs typeface="+mn-cs"/>
                        </a:rPr>
                        <a:t>0</a:t>
                      </a:r>
                      <a:endParaRPr lang="en-AU" dirty="0"/>
                    </a:p>
                  </a:txBody>
                  <a:tcPr/>
                </a:tc>
                <a:tc>
                  <a:txBody>
                    <a:bodyPr/>
                    <a:lstStyle/>
                    <a:p>
                      <a:pPr marL="0" algn="ctr" defTabSz="914400" rtl="0" eaLnBrk="1" fontAlgn="b" latinLnBrk="0" hangingPunct="1"/>
                      <a:r>
                        <a:rPr lang="en-AU" sz="1800" b="1" i="0" kern="1200" dirty="0">
                          <a:solidFill>
                            <a:schemeClr val="tx1"/>
                          </a:solidFill>
                          <a:effectLst/>
                          <a:latin typeface="+mn-lt"/>
                          <a:ea typeface="+mn-ea"/>
                          <a:cs typeface="+mn-cs"/>
                        </a:rPr>
                        <a:t>100.00%</a:t>
                      </a:r>
                    </a:p>
                  </a:txBody>
                  <a:tcPr marL="9525" marR="9525" marT="9525" marB="0" anchor="b"/>
                </a:tc>
                <a:extLst>
                  <a:ext uri="{0D108BD9-81ED-4DB2-BD59-A6C34878D82A}">
                    <a16:rowId xmlns:a16="http://schemas.microsoft.com/office/drawing/2014/main" val="2345034149"/>
                  </a:ext>
                </a:extLst>
              </a:tr>
            </a:tbl>
          </a:graphicData>
        </a:graphic>
      </p:graphicFrame>
      <p:sp>
        <p:nvSpPr>
          <p:cNvPr id="8" name="Content Placeholder 2">
            <a:extLst>
              <a:ext uri="{FF2B5EF4-FFF2-40B4-BE49-F238E27FC236}">
                <a16:creationId xmlns:a16="http://schemas.microsoft.com/office/drawing/2014/main" id="{603AB74B-C42F-9DE6-2CD6-994E0C4EAAA6}"/>
              </a:ext>
            </a:extLst>
          </p:cNvPr>
          <p:cNvSpPr txBox="1">
            <a:spLocks/>
          </p:cNvSpPr>
          <p:nvPr/>
        </p:nvSpPr>
        <p:spPr>
          <a:xfrm>
            <a:off x="540390" y="3420879"/>
            <a:ext cx="7128552" cy="233396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b="1" dirty="0">
                <a:ea typeface="Calibri"/>
                <a:cs typeface="Calibri"/>
              </a:rPr>
              <a:t>Current: Establish DSSS baseline</a:t>
            </a:r>
          </a:p>
          <a:p>
            <a:pPr lvl="1">
              <a:buFont typeface="Wingdings" panose="05000000000000000000" pitchFamily="2" charset="2"/>
              <a:buChar char="ü"/>
            </a:pPr>
            <a:r>
              <a:rPr lang="en-US" sz="2000" dirty="0">
                <a:solidFill>
                  <a:schemeClr val="tx1"/>
                </a:solidFill>
                <a:ea typeface="+mn-lt"/>
                <a:cs typeface="+mn-lt"/>
              </a:rPr>
              <a:t>Implement the Received and transmitter DSSS @ baseline</a:t>
            </a:r>
          </a:p>
          <a:p>
            <a:pPr lvl="1">
              <a:buFont typeface="Wingdings" panose="05000000000000000000" pitchFamily="2" charset="2"/>
              <a:buChar char="ü"/>
            </a:pPr>
            <a:r>
              <a:rPr lang="en-US" sz="2000" dirty="0">
                <a:solidFill>
                  <a:schemeClr val="tx1"/>
                </a:solidFill>
                <a:ea typeface="+mn-lt"/>
                <a:cs typeface="+mn-lt"/>
              </a:rPr>
              <a:t>Simulate a simple transmission with AWGN</a:t>
            </a:r>
          </a:p>
          <a:p>
            <a:pPr lvl="1">
              <a:buFont typeface="Wingdings" panose="05000000000000000000" pitchFamily="2" charset="2"/>
              <a:buChar char="ü"/>
            </a:pPr>
            <a:r>
              <a:rPr lang="en-US" sz="2000" dirty="0">
                <a:solidFill>
                  <a:schemeClr val="tx1"/>
                </a:solidFill>
                <a:ea typeface="+mn-lt"/>
                <a:cs typeface="+mn-lt"/>
              </a:rPr>
              <a:t>Optimize the receiver gain based on gradients to recover the transmitted message.</a:t>
            </a:r>
          </a:p>
          <a:p>
            <a:pPr lvl="1">
              <a:buFont typeface="Wingdings" panose="05000000000000000000" pitchFamily="2" charset="2"/>
              <a:buChar char="Ø"/>
            </a:pPr>
            <a:r>
              <a:rPr lang="en-US" sz="2000" dirty="0">
                <a:solidFill>
                  <a:schemeClr val="tx1"/>
                </a:solidFill>
                <a:ea typeface="+mn-lt"/>
                <a:cs typeface="+mn-lt"/>
              </a:rPr>
              <a:t>Add channel distortion effect</a:t>
            </a:r>
          </a:p>
        </p:txBody>
      </p:sp>
      <p:sp>
        <p:nvSpPr>
          <p:cNvPr id="6" name="TextBox 5">
            <a:extLst>
              <a:ext uri="{FF2B5EF4-FFF2-40B4-BE49-F238E27FC236}">
                <a16:creationId xmlns:a16="http://schemas.microsoft.com/office/drawing/2014/main" id="{A6255223-BA50-E5BE-9074-E918E28B11C4}"/>
              </a:ext>
            </a:extLst>
          </p:cNvPr>
          <p:cNvSpPr txBox="1"/>
          <p:nvPr/>
        </p:nvSpPr>
        <p:spPr>
          <a:xfrm>
            <a:off x="540390" y="2897913"/>
            <a:ext cx="10018554" cy="369332"/>
          </a:xfrm>
          <a:prstGeom prst="rect">
            <a:avLst/>
          </a:prstGeom>
          <a:noFill/>
        </p:spPr>
        <p:txBody>
          <a:bodyPr wrap="square">
            <a:spAutoFit/>
          </a:bodyPr>
          <a:lstStyle/>
          <a:p>
            <a:pPr marL="457200" lvl="1" indent="0">
              <a:buNone/>
            </a:pPr>
            <a:r>
              <a:rPr lang="en-US" sz="1800" dirty="0">
                <a:solidFill>
                  <a:schemeClr val="tx1"/>
                </a:solidFill>
                <a:ea typeface="+mn-lt"/>
                <a:cs typeface="+mn-lt"/>
              </a:rPr>
              <a:t>The allocated hours is based on the timeframe from 06 FEB 23  to </a:t>
            </a:r>
            <a:r>
              <a:rPr lang="en-US" dirty="0">
                <a:ea typeface="+mn-lt"/>
                <a:cs typeface="+mn-lt"/>
              </a:rPr>
              <a:t>30</a:t>
            </a:r>
            <a:r>
              <a:rPr lang="en-US" sz="1800" dirty="0">
                <a:solidFill>
                  <a:schemeClr val="tx1"/>
                </a:solidFill>
                <a:ea typeface="+mn-lt"/>
                <a:cs typeface="+mn-lt"/>
              </a:rPr>
              <a:t> JUN 23 </a:t>
            </a:r>
            <a:r>
              <a:rPr lang="en-US" sz="1800" dirty="0">
                <a:solidFill>
                  <a:schemeClr val="tx1"/>
                </a:solidFill>
                <a:ea typeface="+mn-lt"/>
                <a:cs typeface="+mn-lt"/>
                <a:sym typeface="Wingdings" panose="05000000000000000000" pitchFamily="2" charset="2"/>
              </a:rPr>
              <a:t></a:t>
            </a:r>
            <a:r>
              <a:rPr lang="en-US" sz="1800" dirty="0">
                <a:solidFill>
                  <a:schemeClr val="tx1"/>
                </a:solidFill>
                <a:ea typeface="+mn-lt"/>
                <a:cs typeface="+mn-lt"/>
              </a:rPr>
              <a:t>(</a:t>
            </a:r>
            <a:r>
              <a:rPr lang="en-US" dirty="0">
                <a:ea typeface="+mn-lt"/>
                <a:cs typeface="+mn-lt"/>
              </a:rPr>
              <a:t>20</a:t>
            </a:r>
            <a:r>
              <a:rPr lang="en-US" sz="1800" dirty="0">
                <a:solidFill>
                  <a:schemeClr val="tx1"/>
                </a:solidFill>
                <a:ea typeface="+mn-lt"/>
                <a:cs typeface="+mn-lt"/>
              </a:rPr>
              <a:t> weeks 4 days)</a:t>
            </a:r>
          </a:p>
        </p:txBody>
      </p:sp>
      <p:pic>
        <p:nvPicPr>
          <p:cNvPr id="7" name="Picture 6">
            <a:extLst>
              <a:ext uri="{FF2B5EF4-FFF2-40B4-BE49-F238E27FC236}">
                <a16:creationId xmlns:a16="http://schemas.microsoft.com/office/drawing/2014/main" id="{55C66100-1142-C66D-2023-4C2D22EE29A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760998" y="3312525"/>
            <a:ext cx="2797946" cy="2641806"/>
          </a:xfrm>
          <a:prstGeom prst="rect">
            <a:avLst/>
          </a:prstGeom>
        </p:spPr>
      </p:pic>
    </p:spTree>
    <p:extLst>
      <p:ext uri="{BB962C8B-B14F-4D97-AF65-F5344CB8AC3E}">
        <p14:creationId xmlns:p14="http://schemas.microsoft.com/office/powerpoint/2010/main" val="118263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33FE-88B5-670D-0A85-7F171AA03992}"/>
              </a:ext>
            </a:extLst>
          </p:cNvPr>
          <p:cNvSpPr>
            <a:spLocks noGrp="1"/>
          </p:cNvSpPr>
          <p:nvPr>
            <p:ph type="title"/>
          </p:nvPr>
        </p:nvSpPr>
        <p:spPr/>
        <p:txBody>
          <a:bodyPr/>
          <a:lstStyle/>
          <a:p>
            <a:r>
              <a:rPr lang="en-US" dirty="0">
                <a:ea typeface="Calibri"/>
                <a:cs typeface="Calibri"/>
              </a:rPr>
              <a:t>FPECM Power measurement</a:t>
            </a:r>
            <a:endParaRPr lang="en-US" dirty="0"/>
          </a:p>
        </p:txBody>
      </p:sp>
      <p:sp>
        <p:nvSpPr>
          <p:cNvPr id="3" name="Content Placeholder 2">
            <a:extLst>
              <a:ext uri="{FF2B5EF4-FFF2-40B4-BE49-F238E27FC236}">
                <a16:creationId xmlns:a16="http://schemas.microsoft.com/office/drawing/2014/main" id="{948C8F62-50EE-6504-3AC0-BC339480D3F6}"/>
              </a:ext>
            </a:extLst>
          </p:cNvPr>
          <p:cNvSpPr>
            <a:spLocks noGrp="1"/>
          </p:cNvSpPr>
          <p:nvPr>
            <p:ph idx="1"/>
          </p:nvPr>
        </p:nvSpPr>
        <p:spPr>
          <a:xfrm>
            <a:off x="69057" y="868854"/>
            <a:ext cx="11284744" cy="1273051"/>
          </a:xfrm>
        </p:spPr>
        <p:txBody>
          <a:bodyPr vert="horz" lIns="91440" tIns="45720" rIns="91440" bIns="45720" rtlCol="0" anchor="t">
            <a:normAutofit fontScale="62500" lnSpcReduction="20000"/>
          </a:bodyPr>
          <a:lstStyle/>
          <a:p>
            <a:pPr lvl="1">
              <a:lnSpc>
                <a:spcPct val="160000"/>
              </a:lnSpc>
            </a:pPr>
            <a:r>
              <a:rPr lang="en-US" sz="3400" dirty="0">
                <a:solidFill>
                  <a:schemeClr val="tx1"/>
                </a:solidFill>
                <a:ea typeface="+mn-lt"/>
                <a:cs typeface="+mn-lt"/>
              </a:rPr>
              <a:t>This project is aimed to provide automated characterization of transmitted RF energy in both angle of arrival and distance. It will then transfer the measured RF energy to usable polar plots.</a:t>
            </a:r>
          </a:p>
          <a:p>
            <a:pPr lvl="1">
              <a:lnSpc>
                <a:spcPct val="160000"/>
              </a:lnSpc>
            </a:pPr>
            <a:endParaRPr lang="en-US" sz="2000" dirty="0">
              <a:solidFill>
                <a:schemeClr val="tx1"/>
              </a:solidFill>
              <a:ea typeface="+mn-lt"/>
              <a:cs typeface="+mn-lt"/>
            </a:endParaRPr>
          </a:p>
        </p:txBody>
      </p:sp>
      <p:sp>
        <p:nvSpPr>
          <p:cNvPr id="4" name="Footer Placeholder 3">
            <a:extLst>
              <a:ext uri="{FF2B5EF4-FFF2-40B4-BE49-F238E27FC236}">
                <a16:creationId xmlns:a16="http://schemas.microsoft.com/office/drawing/2014/main" id="{7B6E64D7-B8B7-46C7-A292-708AC599EFF0}"/>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078E05F7-BA73-E022-89FB-70E3EC822264}"/>
              </a:ext>
            </a:extLst>
          </p:cNvPr>
          <p:cNvSpPr>
            <a:spLocks noGrp="1"/>
          </p:cNvSpPr>
          <p:nvPr>
            <p:ph type="sldNum" sz="quarter" idx="12"/>
          </p:nvPr>
        </p:nvSpPr>
        <p:spPr/>
        <p:txBody>
          <a:bodyPr/>
          <a:lstStyle/>
          <a:p>
            <a:fld id="{A296957A-3781-4833-99B9-D846547FD7E3}" type="slidenum">
              <a:rPr lang="en-AU" smtClean="0"/>
              <a:pPr/>
              <a:t>6</a:t>
            </a:fld>
            <a:endParaRPr lang="en-AU" dirty="0"/>
          </a:p>
        </p:txBody>
      </p:sp>
      <p:sp>
        <p:nvSpPr>
          <p:cNvPr id="14" name="Content Placeholder 2">
            <a:extLst>
              <a:ext uri="{FF2B5EF4-FFF2-40B4-BE49-F238E27FC236}">
                <a16:creationId xmlns:a16="http://schemas.microsoft.com/office/drawing/2014/main" id="{14C69B68-5EEF-A7A5-9880-AC2DE75AA540}"/>
              </a:ext>
            </a:extLst>
          </p:cNvPr>
          <p:cNvSpPr txBox="1">
            <a:spLocks/>
          </p:cNvSpPr>
          <p:nvPr/>
        </p:nvSpPr>
        <p:spPr>
          <a:xfrm>
            <a:off x="794594" y="2141905"/>
            <a:ext cx="3107810" cy="5542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ea typeface="Calibri"/>
                <a:cs typeface="Calibri"/>
              </a:rPr>
              <a:t>Infrastructure</a:t>
            </a:r>
          </a:p>
        </p:txBody>
      </p:sp>
      <p:graphicFrame>
        <p:nvGraphicFramePr>
          <p:cNvPr id="15" name="Table 11">
            <a:extLst>
              <a:ext uri="{FF2B5EF4-FFF2-40B4-BE49-F238E27FC236}">
                <a16:creationId xmlns:a16="http://schemas.microsoft.com/office/drawing/2014/main" id="{F4AD32BC-C716-CEA7-BF74-75DD365EB5EB}"/>
              </a:ext>
            </a:extLst>
          </p:cNvPr>
          <p:cNvGraphicFramePr>
            <a:graphicFrameLocks noGrp="1"/>
          </p:cNvGraphicFramePr>
          <p:nvPr>
            <p:extLst>
              <p:ext uri="{D42A27DB-BD31-4B8C-83A1-F6EECF244321}">
                <p14:modId xmlns:p14="http://schemas.microsoft.com/office/powerpoint/2010/main" val="3073512486"/>
              </p:ext>
            </p:extLst>
          </p:nvPr>
        </p:nvGraphicFramePr>
        <p:xfrm>
          <a:off x="558835" y="2696128"/>
          <a:ext cx="3579329" cy="2646980"/>
        </p:xfrm>
        <a:graphic>
          <a:graphicData uri="http://schemas.openxmlformats.org/drawingml/2006/table">
            <a:tbl>
              <a:tblPr firstRow="1" bandRow="1">
                <a:tableStyleId>{E8B1032C-EA38-4F05-BA0D-38AFFFC7BED3}</a:tableStyleId>
              </a:tblPr>
              <a:tblGrid>
                <a:gridCol w="3579329">
                  <a:extLst>
                    <a:ext uri="{9D8B030D-6E8A-4147-A177-3AD203B41FA5}">
                      <a16:colId xmlns:a16="http://schemas.microsoft.com/office/drawing/2014/main" val="3894841084"/>
                    </a:ext>
                  </a:extLst>
                </a:gridCol>
              </a:tblGrid>
              <a:tr h="378140">
                <a:tc>
                  <a:txBody>
                    <a:bodyPr/>
                    <a:lstStyle/>
                    <a:p>
                      <a:pPr algn="ctr"/>
                      <a:r>
                        <a:rPr lang="en-AU" dirty="0"/>
                        <a:t>Item</a:t>
                      </a:r>
                    </a:p>
                  </a:txBody>
                  <a:tcPr/>
                </a:tc>
                <a:extLst>
                  <a:ext uri="{0D108BD9-81ED-4DB2-BD59-A6C34878D82A}">
                    <a16:rowId xmlns:a16="http://schemas.microsoft.com/office/drawing/2014/main" val="1900642159"/>
                  </a:ext>
                </a:extLst>
              </a:tr>
              <a:tr h="378140">
                <a:tc>
                  <a:txBody>
                    <a:bodyPr/>
                    <a:lstStyle/>
                    <a:p>
                      <a:r>
                        <a:rPr lang="en-AU" dirty="0"/>
                        <a:t>Desktop computer</a:t>
                      </a:r>
                    </a:p>
                  </a:txBody>
                  <a:tcPr/>
                </a:tc>
                <a:extLst>
                  <a:ext uri="{0D108BD9-81ED-4DB2-BD59-A6C34878D82A}">
                    <a16:rowId xmlns:a16="http://schemas.microsoft.com/office/drawing/2014/main" val="854471954"/>
                  </a:ext>
                </a:extLst>
              </a:tr>
              <a:tr h="378140">
                <a:tc>
                  <a:txBody>
                    <a:bodyPr/>
                    <a:lstStyle/>
                    <a:p>
                      <a:r>
                        <a:rPr lang="en-AU" dirty="0"/>
                        <a:t>Robot</a:t>
                      </a:r>
                    </a:p>
                  </a:txBody>
                  <a:tcPr/>
                </a:tc>
                <a:extLst>
                  <a:ext uri="{0D108BD9-81ED-4DB2-BD59-A6C34878D82A}">
                    <a16:rowId xmlns:a16="http://schemas.microsoft.com/office/drawing/2014/main" val="1548330261"/>
                  </a:ext>
                </a:extLst>
              </a:tr>
              <a:tr h="378140">
                <a:tc>
                  <a:txBody>
                    <a:bodyPr/>
                    <a:lstStyle/>
                    <a:p>
                      <a:r>
                        <a:rPr lang="en-AU" dirty="0"/>
                        <a:t>SDR:  </a:t>
                      </a:r>
                      <a:r>
                        <a:rPr lang="en-AU" dirty="0" err="1"/>
                        <a:t>HackRF</a:t>
                      </a:r>
                      <a:r>
                        <a:rPr lang="en-AU" dirty="0"/>
                        <a:t> One</a:t>
                      </a:r>
                    </a:p>
                  </a:txBody>
                  <a:tcPr/>
                </a:tc>
                <a:extLst>
                  <a:ext uri="{0D108BD9-81ED-4DB2-BD59-A6C34878D82A}">
                    <a16:rowId xmlns:a16="http://schemas.microsoft.com/office/drawing/2014/main" val="245994863"/>
                  </a:ext>
                </a:extLst>
              </a:tr>
              <a:tr h="378140">
                <a:tc>
                  <a:txBody>
                    <a:bodyPr/>
                    <a:lstStyle/>
                    <a:p>
                      <a:r>
                        <a:rPr lang="en-AU" dirty="0"/>
                        <a:t>Antennas &amp; LNA</a:t>
                      </a:r>
                    </a:p>
                  </a:txBody>
                  <a:tcPr/>
                </a:tc>
                <a:extLst>
                  <a:ext uri="{0D108BD9-81ED-4DB2-BD59-A6C34878D82A}">
                    <a16:rowId xmlns:a16="http://schemas.microsoft.com/office/drawing/2014/main" val="830242280"/>
                  </a:ext>
                </a:extLst>
              </a:tr>
              <a:tr h="378140">
                <a:tc>
                  <a:txBody>
                    <a:bodyPr/>
                    <a:lstStyle/>
                    <a:p>
                      <a:r>
                        <a:rPr lang="en-AU" dirty="0"/>
                        <a:t>Raspberry Pi</a:t>
                      </a:r>
                    </a:p>
                  </a:txBody>
                  <a:tcPr/>
                </a:tc>
                <a:extLst>
                  <a:ext uri="{0D108BD9-81ED-4DB2-BD59-A6C34878D82A}">
                    <a16:rowId xmlns:a16="http://schemas.microsoft.com/office/drawing/2014/main" val="2345034149"/>
                  </a:ext>
                </a:extLst>
              </a:tr>
              <a:tr h="378140">
                <a:tc>
                  <a:txBody>
                    <a:bodyPr/>
                    <a:lstStyle/>
                    <a:p>
                      <a:r>
                        <a:rPr lang="en-AU" dirty="0"/>
                        <a:t>GNU-radio software</a:t>
                      </a:r>
                    </a:p>
                  </a:txBody>
                  <a:tcPr/>
                </a:tc>
                <a:extLst>
                  <a:ext uri="{0D108BD9-81ED-4DB2-BD59-A6C34878D82A}">
                    <a16:rowId xmlns:a16="http://schemas.microsoft.com/office/drawing/2014/main" val="526044716"/>
                  </a:ext>
                </a:extLst>
              </a:tr>
            </a:tbl>
          </a:graphicData>
        </a:graphic>
      </p:graphicFrame>
    </p:spTree>
    <p:extLst>
      <p:ext uri="{BB962C8B-B14F-4D97-AF65-F5344CB8AC3E}">
        <p14:creationId xmlns:p14="http://schemas.microsoft.com/office/powerpoint/2010/main" val="294510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33FE-88B5-670D-0A85-7F171AA03992}"/>
              </a:ext>
            </a:extLst>
          </p:cNvPr>
          <p:cNvSpPr>
            <a:spLocks noGrp="1"/>
          </p:cNvSpPr>
          <p:nvPr>
            <p:ph type="title"/>
          </p:nvPr>
        </p:nvSpPr>
        <p:spPr/>
        <p:txBody>
          <a:bodyPr/>
          <a:lstStyle/>
          <a:p>
            <a:r>
              <a:rPr lang="en-US" dirty="0">
                <a:ea typeface="Calibri"/>
                <a:cs typeface="Calibri"/>
              </a:rPr>
              <a:t>FPECM Power measurement</a:t>
            </a:r>
            <a:endParaRPr lang="en-US" dirty="0"/>
          </a:p>
        </p:txBody>
      </p:sp>
      <p:sp>
        <p:nvSpPr>
          <p:cNvPr id="4" name="Footer Placeholder 3">
            <a:extLst>
              <a:ext uri="{FF2B5EF4-FFF2-40B4-BE49-F238E27FC236}">
                <a16:creationId xmlns:a16="http://schemas.microsoft.com/office/drawing/2014/main" id="{7B6E64D7-B8B7-46C7-A292-708AC599EFF0}"/>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078E05F7-BA73-E022-89FB-70E3EC822264}"/>
              </a:ext>
            </a:extLst>
          </p:cNvPr>
          <p:cNvSpPr>
            <a:spLocks noGrp="1"/>
          </p:cNvSpPr>
          <p:nvPr>
            <p:ph type="sldNum" sz="quarter" idx="12"/>
          </p:nvPr>
        </p:nvSpPr>
        <p:spPr/>
        <p:txBody>
          <a:bodyPr/>
          <a:lstStyle/>
          <a:p>
            <a:fld id="{A296957A-3781-4833-99B9-D846547FD7E3}" type="slidenum">
              <a:rPr lang="en-AU" smtClean="0"/>
              <a:pPr/>
              <a:t>7</a:t>
            </a:fld>
            <a:endParaRPr lang="en-AU" dirty="0"/>
          </a:p>
        </p:txBody>
      </p:sp>
      <p:sp>
        <p:nvSpPr>
          <p:cNvPr id="9" name="Content Placeholder 2">
            <a:extLst>
              <a:ext uri="{FF2B5EF4-FFF2-40B4-BE49-F238E27FC236}">
                <a16:creationId xmlns:a16="http://schemas.microsoft.com/office/drawing/2014/main" id="{F585FEA5-07C3-85E6-1459-24819944C187}"/>
              </a:ext>
            </a:extLst>
          </p:cNvPr>
          <p:cNvSpPr txBox="1">
            <a:spLocks/>
          </p:cNvSpPr>
          <p:nvPr/>
        </p:nvSpPr>
        <p:spPr>
          <a:xfrm>
            <a:off x="-100668" y="727041"/>
            <a:ext cx="3856445" cy="5542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2400" b="1" dirty="0">
                <a:ea typeface="Calibri"/>
                <a:cs typeface="Calibri"/>
              </a:rPr>
              <a:t>Personnel</a:t>
            </a:r>
          </a:p>
        </p:txBody>
      </p:sp>
      <p:sp>
        <p:nvSpPr>
          <p:cNvPr id="8" name="Content Placeholder 2">
            <a:extLst>
              <a:ext uri="{FF2B5EF4-FFF2-40B4-BE49-F238E27FC236}">
                <a16:creationId xmlns:a16="http://schemas.microsoft.com/office/drawing/2014/main" id="{603AB74B-C42F-9DE6-2CD6-994E0C4EAAA6}"/>
              </a:ext>
            </a:extLst>
          </p:cNvPr>
          <p:cNvSpPr txBox="1">
            <a:spLocks/>
          </p:cNvSpPr>
          <p:nvPr/>
        </p:nvSpPr>
        <p:spPr>
          <a:xfrm>
            <a:off x="474325" y="4020285"/>
            <a:ext cx="7128552" cy="233396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rgbClr val="6F7430"/>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sz="2800" kern="1200">
                <a:solidFill>
                  <a:srgbClr val="6F74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b="1" dirty="0">
                <a:ea typeface="Calibri"/>
                <a:cs typeface="Calibri"/>
              </a:rPr>
              <a:t>Current: Establish DSSS baseline</a:t>
            </a:r>
          </a:p>
          <a:p>
            <a:pPr lvl="1">
              <a:buFont typeface="Wingdings" panose="05000000000000000000" pitchFamily="2" charset="2"/>
              <a:buChar char="ü"/>
            </a:pPr>
            <a:r>
              <a:rPr lang="en-US" sz="2000" dirty="0">
                <a:solidFill>
                  <a:schemeClr val="tx1"/>
                </a:solidFill>
                <a:ea typeface="+mn-lt"/>
                <a:cs typeface="+mn-lt"/>
              </a:rPr>
              <a:t>Implement the Received and transmitter DSSS @ baseline</a:t>
            </a:r>
          </a:p>
          <a:p>
            <a:pPr lvl="1">
              <a:buFont typeface="Wingdings" panose="05000000000000000000" pitchFamily="2" charset="2"/>
              <a:buChar char="ü"/>
            </a:pPr>
            <a:r>
              <a:rPr lang="en-US" sz="2000" dirty="0">
                <a:solidFill>
                  <a:schemeClr val="tx1"/>
                </a:solidFill>
                <a:ea typeface="+mn-lt"/>
                <a:cs typeface="+mn-lt"/>
              </a:rPr>
              <a:t>Simulate a simple transmission with AWGN</a:t>
            </a:r>
          </a:p>
        </p:txBody>
      </p:sp>
      <p:sp>
        <p:nvSpPr>
          <p:cNvPr id="6" name="TextBox 5">
            <a:extLst>
              <a:ext uri="{FF2B5EF4-FFF2-40B4-BE49-F238E27FC236}">
                <a16:creationId xmlns:a16="http://schemas.microsoft.com/office/drawing/2014/main" id="{A6255223-BA50-E5BE-9074-E918E28B11C4}"/>
              </a:ext>
            </a:extLst>
          </p:cNvPr>
          <p:cNvSpPr txBox="1"/>
          <p:nvPr/>
        </p:nvSpPr>
        <p:spPr>
          <a:xfrm>
            <a:off x="474325" y="3474991"/>
            <a:ext cx="10018554" cy="369332"/>
          </a:xfrm>
          <a:prstGeom prst="rect">
            <a:avLst/>
          </a:prstGeom>
          <a:noFill/>
        </p:spPr>
        <p:txBody>
          <a:bodyPr wrap="square">
            <a:spAutoFit/>
          </a:bodyPr>
          <a:lstStyle/>
          <a:p>
            <a:pPr marL="457200" lvl="1" indent="0">
              <a:buNone/>
            </a:pPr>
            <a:r>
              <a:rPr lang="en-US" sz="1800" dirty="0">
                <a:solidFill>
                  <a:schemeClr val="tx1"/>
                </a:solidFill>
                <a:ea typeface="+mn-lt"/>
                <a:cs typeface="+mn-lt"/>
              </a:rPr>
              <a:t>The allocated hours is based on the timeframe from 22 AUG 22 to 31 MARCH 23 </a:t>
            </a:r>
            <a:r>
              <a:rPr lang="en-US" sz="1800" dirty="0">
                <a:solidFill>
                  <a:schemeClr val="tx1"/>
                </a:solidFill>
                <a:ea typeface="+mn-lt"/>
                <a:cs typeface="+mn-lt"/>
                <a:sym typeface="Wingdings" panose="05000000000000000000" pitchFamily="2" charset="2"/>
              </a:rPr>
              <a:t></a:t>
            </a:r>
            <a:r>
              <a:rPr lang="en-US" sz="1800" dirty="0">
                <a:solidFill>
                  <a:schemeClr val="tx1"/>
                </a:solidFill>
                <a:ea typeface="+mn-lt"/>
                <a:cs typeface="+mn-lt"/>
              </a:rPr>
              <a:t>(31 weeks 4 days)</a:t>
            </a:r>
          </a:p>
        </p:txBody>
      </p:sp>
      <p:graphicFrame>
        <p:nvGraphicFramePr>
          <p:cNvPr id="3" name="Table 2">
            <a:extLst>
              <a:ext uri="{FF2B5EF4-FFF2-40B4-BE49-F238E27FC236}">
                <a16:creationId xmlns:a16="http://schemas.microsoft.com/office/drawing/2014/main" id="{6977110D-3E51-0113-FD39-27E253164013}"/>
              </a:ext>
            </a:extLst>
          </p:cNvPr>
          <p:cNvGraphicFramePr>
            <a:graphicFrameLocks noGrp="1"/>
          </p:cNvGraphicFramePr>
          <p:nvPr>
            <p:extLst>
              <p:ext uri="{D42A27DB-BD31-4B8C-83A1-F6EECF244321}">
                <p14:modId xmlns:p14="http://schemas.microsoft.com/office/powerpoint/2010/main" val="1757194188"/>
              </p:ext>
            </p:extLst>
          </p:nvPr>
        </p:nvGraphicFramePr>
        <p:xfrm>
          <a:off x="1209704" y="1330545"/>
          <a:ext cx="9537701" cy="1543050"/>
        </p:xfrm>
        <a:graphic>
          <a:graphicData uri="http://schemas.openxmlformats.org/drawingml/2006/table">
            <a:tbl>
              <a:tblPr firstRow="1" bandRow="1">
                <a:tableStyleId>{E8B1032C-EA38-4F05-BA0D-38AFFFC7BED3}</a:tableStyleId>
              </a:tblPr>
              <a:tblGrid>
                <a:gridCol w="1246945">
                  <a:extLst>
                    <a:ext uri="{9D8B030D-6E8A-4147-A177-3AD203B41FA5}">
                      <a16:colId xmlns:a16="http://schemas.microsoft.com/office/drawing/2014/main" val="265235573"/>
                    </a:ext>
                  </a:extLst>
                </a:gridCol>
                <a:gridCol w="2274960">
                  <a:extLst>
                    <a:ext uri="{9D8B030D-6E8A-4147-A177-3AD203B41FA5}">
                      <a16:colId xmlns:a16="http://schemas.microsoft.com/office/drawing/2014/main" val="2981425284"/>
                    </a:ext>
                  </a:extLst>
                </a:gridCol>
                <a:gridCol w="875717">
                  <a:extLst>
                    <a:ext uri="{9D8B030D-6E8A-4147-A177-3AD203B41FA5}">
                      <a16:colId xmlns:a16="http://schemas.microsoft.com/office/drawing/2014/main" val="1945323527"/>
                    </a:ext>
                  </a:extLst>
                </a:gridCol>
                <a:gridCol w="2411395">
                  <a:extLst>
                    <a:ext uri="{9D8B030D-6E8A-4147-A177-3AD203B41FA5}">
                      <a16:colId xmlns:a16="http://schemas.microsoft.com/office/drawing/2014/main" val="3095019884"/>
                    </a:ext>
                  </a:extLst>
                </a:gridCol>
                <a:gridCol w="1307230">
                  <a:extLst>
                    <a:ext uri="{9D8B030D-6E8A-4147-A177-3AD203B41FA5}">
                      <a16:colId xmlns:a16="http://schemas.microsoft.com/office/drawing/2014/main" val="4005405415"/>
                    </a:ext>
                  </a:extLst>
                </a:gridCol>
                <a:gridCol w="1421454">
                  <a:extLst>
                    <a:ext uri="{9D8B030D-6E8A-4147-A177-3AD203B41FA5}">
                      <a16:colId xmlns:a16="http://schemas.microsoft.com/office/drawing/2014/main" val="4270280626"/>
                    </a:ext>
                  </a:extLst>
                </a:gridCol>
              </a:tblGrid>
              <a:tr h="304800">
                <a:tc>
                  <a:txBody>
                    <a:bodyPr/>
                    <a:lstStyle/>
                    <a:p>
                      <a:pPr algn="ctr" rtl="0" fontAlgn="ctr"/>
                      <a:r>
                        <a:rPr lang="en-AU" sz="1800" u="none" strike="noStrike">
                          <a:effectLst/>
                        </a:rPr>
                        <a:t>Level</a:t>
                      </a:r>
                      <a:endParaRPr lang="en-AU" sz="18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Name</a:t>
                      </a:r>
                      <a:endParaRPr lang="en-AU" sz="18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LoE</a:t>
                      </a:r>
                      <a:endParaRPr lang="en-AU" sz="18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Allocated hours</a:t>
                      </a:r>
                      <a:endParaRPr lang="en-AU" sz="18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Spend hours</a:t>
                      </a:r>
                      <a:endParaRPr lang="en-AU" sz="18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Spend time</a:t>
                      </a:r>
                      <a:endParaRPr lang="en-AU" sz="18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2375039"/>
                  </a:ext>
                </a:extLst>
              </a:tr>
              <a:tr h="314325">
                <a:tc>
                  <a:txBody>
                    <a:bodyPr/>
                    <a:lstStyle/>
                    <a:p>
                      <a:pPr algn="l" rtl="0" fontAlgn="ctr"/>
                      <a:r>
                        <a:rPr lang="en-AU" sz="1800" u="none" strike="noStrike">
                          <a:effectLst/>
                        </a:rPr>
                        <a:t>Expert</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AU" sz="1800" u="none" strike="noStrike">
                          <a:effectLst/>
                        </a:rPr>
                        <a:t>Aaron Debono</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Closed</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0.5</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Closed</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Closed</a:t>
                      </a:r>
                      <a:endParaRPr lang="en-AU"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42185295"/>
                  </a:ext>
                </a:extLst>
              </a:tr>
              <a:tr h="314325">
                <a:tc>
                  <a:txBody>
                    <a:bodyPr/>
                    <a:lstStyle/>
                    <a:p>
                      <a:pPr algn="l" rtl="0" fontAlgn="ctr"/>
                      <a:r>
                        <a:rPr lang="en-AU" sz="1800" u="none" strike="noStrike">
                          <a:effectLst/>
                        </a:rPr>
                        <a:t>Expert</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AU" sz="1800" u="none" strike="noStrike">
                          <a:effectLst/>
                        </a:rPr>
                        <a:t>Aaron Logue</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0.1</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65.5</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66</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n-AU" sz="1800" u="none" strike="noStrike">
                          <a:effectLst/>
                        </a:rPr>
                        <a:t>100.76%</a:t>
                      </a:r>
                      <a:endParaRPr lang="en-AU" sz="1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6759817"/>
                  </a:ext>
                </a:extLst>
              </a:tr>
              <a:tr h="304800">
                <a:tc>
                  <a:txBody>
                    <a:bodyPr/>
                    <a:lstStyle/>
                    <a:p>
                      <a:pPr algn="l" rtl="0" fontAlgn="ctr"/>
                      <a:r>
                        <a:rPr lang="en-AU" sz="1800" u="none" strike="noStrike">
                          <a:effectLst/>
                        </a:rPr>
                        <a:t>Junior</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AU" sz="1800" u="none" strike="noStrike">
                          <a:effectLst/>
                        </a:rPr>
                        <a:t>Nicholas Paczynski</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0.6</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693</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636.1</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n-AU" sz="1800" u="none" strike="noStrike">
                          <a:effectLst/>
                        </a:rPr>
                        <a:t>91.79%</a:t>
                      </a:r>
                      <a:endParaRPr lang="en-AU" sz="1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6521986"/>
                  </a:ext>
                </a:extLst>
              </a:tr>
              <a:tr h="304800">
                <a:tc>
                  <a:txBody>
                    <a:bodyPr/>
                    <a:lstStyle/>
                    <a:p>
                      <a:pPr algn="l" rtl="0" fontAlgn="ctr"/>
                      <a:r>
                        <a:rPr lang="en-AU" sz="1800" u="none" strike="noStrike">
                          <a:effectLst/>
                        </a:rPr>
                        <a:t>Junior</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AU" sz="1800" u="none" strike="noStrike">
                          <a:effectLst/>
                        </a:rPr>
                        <a:t>Sean Priestley</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0.6</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72</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AU" sz="1800" u="none" strike="noStrike">
                          <a:effectLst/>
                        </a:rPr>
                        <a:t>31</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b"/>
                      <a:r>
                        <a:rPr lang="en-AU" sz="1800" u="none" strike="noStrike" dirty="0">
                          <a:effectLst/>
                        </a:rPr>
                        <a:t>43.06%</a:t>
                      </a:r>
                      <a:endParaRPr lang="en-AU"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9205437"/>
                  </a:ext>
                </a:extLst>
              </a:tr>
            </a:tbl>
          </a:graphicData>
        </a:graphic>
      </p:graphicFrame>
    </p:spTree>
    <p:extLst>
      <p:ext uri="{BB962C8B-B14F-4D97-AF65-F5344CB8AC3E}">
        <p14:creationId xmlns:p14="http://schemas.microsoft.com/office/powerpoint/2010/main" val="660701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FB376-01D4-7FE4-5E35-385D19FBDE90}"/>
              </a:ext>
            </a:extLst>
          </p:cNvPr>
          <p:cNvSpPr>
            <a:spLocks noGrp="1"/>
          </p:cNvSpPr>
          <p:nvPr>
            <p:ph type="title"/>
          </p:nvPr>
        </p:nvSpPr>
        <p:spPr/>
        <p:txBody>
          <a:bodyPr/>
          <a:lstStyle/>
          <a:p>
            <a:r>
              <a:rPr lang="en-US" dirty="0">
                <a:ea typeface="Calibri"/>
                <a:cs typeface="Calibri"/>
              </a:rPr>
              <a:t>FPECM Power measurement</a:t>
            </a:r>
            <a:endParaRPr lang="en-US" dirty="0"/>
          </a:p>
        </p:txBody>
      </p:sp>
      <p:sp>
        <p:nvSpPr>
          <p:cNvPr id="3" name="Content Placeholder 2">
            <a:extLst>
              <a:ext uri="{FF2B5EF4-FFF2-40B4-BE49-F238E27FC236}">
                <a16:creationId xmlns:a16="http://schemas.microsoft.com/office/drawing/2014/main" id="{F06C5BDB-547E-4679-389D-71C92DB1ED3E}"/>
              </a:ext>
            </a:extLst>
          </p:cNvPr>
          <p:cNvSpPr>
            <a:spLocks noGrp="1"/>
          </p:cNvSpPr>
          <p:nvPr>
            <p:ph idx="1"/>
          </p:nvPr>
        </p:nvSpPr>
        <p:spPr/>
        <p:txBody>
          <a:bodyPr vert="horz" lIns="91440" tIns="45720" rIns="91440" bIns="45720" rtlCol="0" anchor="t">
            <a:normAutofit fontScale="70000" lnSpcReduction="20000"/>
          </a:bodyPr>
          <a:lstStyle/>
          <a:p>
            <a:r>
              <a:rPr lang="en-US" b="1" dirty="0">
                <a:ea typeface="Calibri"/>
                <a:cs typeface="Calibri"/>
              </a:rPr>
              <a:t>Overview</a:t>
            </a:r>
          </a:p>
          <a:p>
            <a:pPr lvl="1"/>
            <a:r>
              <a:rPr lang="en-US" dirty="0">
                <a:solidFill>
                  <a:schemeClr val="tx1"/>
                </a:solidFill>
                <a:ea typeface="Calibri"/>
                <a:cs typeface="Calibri"/>
              </a:rPr>
              <a:t>The FPECM RF power measurement task has continued to move ahead with Nick making good progress over the last couple of weeks. This has been primarily on the distance robot which houses the receiver.</a:t>
            </a:r>
          </a:p>
          <a:p>
            <a:r>
              <a:rPr lang="en-US" b="1" dirty="0">
                <a:ea typeface="Calibri"/>
                <a:cs typeface="Calibri"/>
              </a:rPr>
              <a:t>Personnel</a:t>
            </a:r>
          </a:p>
          <a:p>
            <a:pPr lvl="1"/>
            <a:r>
              <a:rPr lang="en-US" dirty="0">
                <a:solidFill>
                  <a:schemeClr val="tx1"/>
                </a:solidFill>
                <a:ea typeface="Calibri"/>
                <a:cs typeface="Calibri"/>
              </a:rPr>
              <a:t>Nicholas Paczynski – Will remain on task until 1 Feb 23 at close to 1 FTE (some hours assigned to upskilling for MMEW in Feb). At this stage Nick will be tasked at 0.5 FTE on MMEW. Nick could continue with the IRAD task to fill the 0.5 FTE remaining until other tasking is found for him. This has not been budgeted for.</a:t>
            </a:r>
          </a:p>
          <a:p>
            <a:pPr lvl="1"/>
            <a:r>
              <a:rPr lang="en-US" dirty="0">
                <a:solidFill>
                  <a:schemeClr val="tx1"/>
                </a:solidFill>
                <a:ea typeface="Calibri"/>
                <a:cs typeface="Calibri"/>
              </a:rPr>
              <a:t>Aaron Logue - I provided support up to and just after the Xmas break to enable Nick to progress at a faster rate and to provide guidance on development techniques. This included the use of additional hours (18) as requested at the pre-Xmas IRAD meeting.</a:t>
            </a:r>
          </a:p>
          <a:p>
            <a:r>
              <a:rPr lang="en-US" b="1" dirty="0">
                <a:ea typeface="Calibri"/>
                <a:cs typeface="Calibri"/>
              </a:rPr>
              <a:t>Infrastructure</a:t>
            </a:r>
          </a:p>
          <a:p>
            <a:pPr lvl="1"/>
            <a:r>
              <a:rPr lang="en-US" dirty="0">
                <a:solidFill>
                  <a:schemeClr val="tx1"/>
                </a:solidFill>
                <a:ea typeface="Calibri"/>
                <a:cs typeface="Calibri"/>
              </a:rPr>
              <a:t>Most of the hardware has arrived with some small items outstanding. At this stage this can be worked around.</a:t>
            </a:r>
          </a:p>
        </p:txBody>
      </p:sp>
      <p:sp>
        <p:nvSpPr>
          <p:cNvPr id="4" name="Footer Placeholder 3">
            <a:extLst>
              <a:ext uri="{FF2B5EF4-FFF2-40B4-BE49-F238E27FC236}">
                <a16:creationId xmlns:a16="http://schemas.microsoft.com/office/drawing/2014/main" id="{321663D2-310F-2AFE-F79D-D3CA50454921}"/>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1A6224FB-8532-E4D0-8DD7-3BCD10C73210}"/>
              </a:ext>
            </a:extLst>
          </p:cNvPr>
          <p:cNvSpPr>
            <a:spLocks noGrp="1"/>
          </p:cNvSpPr>
          <p:nvPr>
            <p:ph type="sldNum" sz="quarter" idx="12"/>
          </p:nvPr>
        </p:nvSpPr>
        <p:spPr/>
        <p:txBody>
          <a:bodyPr/>
          <a:lstStyle/>
          <a:p>
            <a:fld id="{A296957A-3781-4833-99B9-D846547FD7E3}" type="slidenum">
              <a:rPr lang="en-AU" smtClean="0"/>
              <a:pPr/>
              <a:t>8</a:t>
            </a:fld>
            <a:endParaRPr lang="en-AU" dirty="0"/>
          </a:p>
        </p:txBody>
      </p:sp>
    </p:spTree>
    <p:extLst>
      <p:ext uri="{BB962C8B-B14F-4D97-AF65-F5344CB8AC3E}">
        <p14:creationId xmlns:p14="http://schemas.microsoft.com/office/powerpoint/2010/main" val="866183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E5E5-2B6E-9EA0-F0A7-312D758ADA81}"/>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AB208822-598F-882C-0C1B-35D26ACDA949}"/>
              </a:ext>
            </a:extLst>
          </p:cNvPr>
          <p:cNvSpPr>
            <a:spLocks noGrp="1"/>
          </p:cNvSpPr>
          <p:nvPr>
            <p:ph idx="1"/>
          </p:nvPr>
        </p:nvSpPr>
        <p:spPr/>
        <p:txBody>
          <a:bodyPr vert="horz" lIns="91440" tIns="45720" rIns="91440" bIns="45720" rtlCol="0" anchor="t">
            <a:normAutofit/>
          </a:bodyPr>
          <a:lstStyle/>
          <a:p>
            <a:pPr marL="457200" lvl="1" indent="0">
              <a:buNone/>
            </a:pPr>
            <a:r>
              <a:rPr lang="en-US" sz="2800" dirty="0"/>
              <a:t>Improve the project traceability</a:t>
            </a:r>
            <a:endParaRPr lang="en-GB" sz="2600" dirty="0">
              <a:solidFill>
                <a:schemeClr val="tx1"/>
              </a:solidFill>
              <a:cs typeface="Calibri"/>
            </a:endParaRPr>
          </a:p>
          <a:p>
            <a:pPr lvl="1"/>
            <a:r>
              <a:rPr lang="en-GB" sz="1800" dirty="0">
                <a:solidFill>
                  <a:schemeClr val="tx1"/>
                </a:solidFill>
                <a:cs typeface="Calibri"/>
              </a:rPr>
              <a:t>Include systematic progression sub-tasks/Stages on mis or defined by project managers</a:t>
            </a:r>
            <a:endParaRPr lang="en-US" sz="1800" dirty="0">
              <a:solidFill>
                <a:schemeClr val="tx1"/>
              </a:solidFill>
              <a:cs typeface="Calibri"/>
            </a:endParaRPr>
          </a:p>
          <a:p>
            <a:pPr lvl="1"/>
            <a:r>
              <a:rPr lang="en-US" sz="1800" dirty="0">
                <a:solidFill>
                  <a:schemeClr val="tx1"/>
                </a:solidFill>
                <a:cs typeface="Calibri"/>
              </a:rPr>
              <a:t>Conduct a monthly/fortnightly review about the learned or required skills. Each team member can fill a questionary or writing 1 or 2 paragraphs about the learned or required skills.</a:t>
            </a:r>
          </a:p>
          <a:p>
            <a:pPr lvl="3"/>
            <a:r>
              <a:rPr lang="en-US" sz="1800" dirty="0">
                <a:solidFill>
                  <a:schemeClr val="tx1"/>
                </a:solidFill>
                <a:cs typeface="Calibri"/>
              </a:rPr>
              <a:t>Identify key skills needed for a particular task.</a:t>
            </a:r>
          </a:p>
          <a:p>
            <a:pPr lvl="3"/>
            <a:r>
              <a:rPr lang="en-US" sz="1800" dirty="0">
                <a:solidFill>
                  <a:schemeClr val="tx1"/>
                </a:solidFill>
                <a:cs typeface="Calibri"/>
              </a:rPr>
              <a:t>They can have benefits in the short term.</a:t>
            </a:r>
          </a:p>
          <a:p>
            <a:pPr lvl="3"/>
            <a:r>
              <a:rPr lang="en-GB" sz="1800" dirty="0">
                <a:solidFill>
                  <a:schemeClr val="tx1"/>
                </a:solidFill>
                <a:ea typeface="Calibri"/>
                <a:cs typeface="Calibri"/>
              </a:rPr>
              <a:t>Offer diverse perspective about stage of the project</a:t>
            </a:r>
          </a:p>
          <a:p>
            <a:pPr marL="1371600" lvl="3" indent="0">
              <a:buNone/>
            </a:pPr>
            <a:endParaRPr lang="en-GB" sz="1800" dirty="0">
              <a:solidFill>
                <a:schemeClr val="tx1"/>
              </a:solidFill>
              <a:ea typeface="Calibri"/>
              <a:cs typeface="Calibri"/>
            </a:endParaRPr>
          </a:p>
          <a:p>
            <a:pPr marL="457200" lvl="1" indent="0">
              <a:buNone/>
            </a:pPr>
            <a:r>
              <a:rPr lang="en-US" sz="2800" dirty="0"/>
              <a:t>Improve the project documentation</a:t>
            </a:r>
            <a:endParaRPr lang="en-GB" sz="2600" dirty="0">
              <a:solidFill>
                <a:schemeClr val="tx1"/>
              </a:solidFill>
              <a:cs typeface="Calibri"/>
            </a:endParaRPr>
          </a:p>
          <a:p>
            <a:pPr lvl="1"/>
            <a:r>
              <a:rPr lang="en-GB" sz="1800" dirty="0">
                <a:solidFill>
                  <a:schemeClr val="tx1"/>
                </a:solidFill>
                <a:cs typeface="Calibri"/>
              </a:rPr>
              <a:t>Create a template document with defined sections such as the abstract, background information, process &amp; methods and findings.</a:t>
            </a:r>
          </a:p>
          <a:p>
            <a:pPr lvl="1"/>
            <a:r>
              <a:rPr lang="en-GB" sz="1800" dirty="0">
                <a:solidFill>
                  <a:schemeClr val="tx1"/>
                </a:solidFill>
                <a:cs typeface="Calibri"/>
              </a:rPr>
              <a:t>It can be a dynamic document that </a:t>
            </a:r>
            <a:r>
              <a:rPr lang="en-US" sz="1800" dirty="0">
                <a:solidFill>
                  <a:schemeClr val="tx1"/>
                </a:solidFill>
                <a:cs typeface="Calibri"/>
              </a:rPr>
              <a:t>can be continually edited and updated by all-project members.</a:t>
            </a:r>
          </a:p>
          <a:p>
            <a:pPr lvl="1"/>
            <a:endParaRPr lang="en-GB" dirty="0"/>
          </a:p>
        </p:txBody>
      </p:sp>
      <p:sp>
        <p:nvSpPr>
          <p:cNvPr id="4" name="Footer Placeholder 3">
            <a:extLst>
              <a:ext uri="{FF2B5EF4-FFF2-40B4-BE49-F238E27FC236}">
                <a16:creationId xmlns:a16="http://schemas.microsoft.com/office/drawing/2014/main" id="{83522933-76D0-1876-F095-11EED322A30F}"/>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BA14B7CF-5D13-9172-2F22-43B55D594117}"/>
              </a:ext>
            </a:extLst>
          </p:cNvPr>
          <p:cNvSpPr>
            <a:spLocks noGrp="1"/>
          </p:cNvSpPr>
          <p:nvPr>
            <p:ph type="sldNum" sz="quarter" idx="12"/>
          </p:nvPr>
        </p:nvSpPr>
        <p:spPr/>
        <p:txBody>
          <a:bodyPr/>
          <a:lstStyle/>
          <a:p>
            <a:fld id="{A296957A-3781-4833-99B9-D846547FD7E3}" type="slidenum">
              <a:rPr lang="en-AU" smtClean="0"/>
              <a:pPr/>
              <a:t>9</a:t>
            </a:fld>
            <a:endParaRPr lang="en-AU" dirty="0"/>
          </a:p>
        </p:txBody>
      </p:sp>
    </p:spTree>
    <p:extLst>
      <p:ext uri="{BB962C8B-B14F-4D97-AF65-F5344CB8AC3E}">
        <p14:creationId xmlns:p14="http://schemas.microsoft.com/office/powerpoint/2010/main" val="4121215757"/>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56276b1-8766-4daa-b685-b67dd48a4324" xsi:nil="true"/>
    <lcf76f155ced4ddcb4097134ff3c332f xmlns="e8177fbe-0ed0-4d1f-8daf-324d42cf7fac">
      <Terms xmlns="http://schemas.microsoft.com/office/infopath/2007/PartnerControls"/>
    </lcf76f155ced4ddcb4097134ff3c332f>
    <SharedWithUsers xmlns="456276b1-8766-4daa-b685-b67dd48a4324">
      <UserInfo>
        <DisplayName>Aaron Logue</DisplayName>
        <AccountId>13</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7386175EDC73F45B12C654C5840630A" ma:contentTypeVersion="15" ma:contentTypeDescription="Create a new document." ma:contentTypeScope="" ma:versionID="ec16e85d1faae391bfc7a58dd3dc44c8">
  <xsd:schema xmlns:xsd="http://www.w3.org/2001/XMLSchema" xmlns:xs="http://www.w3.org/2001/XMLSchema" xmlns:p="http://schemas.microsoft.com/office/2006/metadata/properties" xmlns:ns2="e8177fbe-0ed0-4d1f-8daf-324d42cf7fac" xmlns:ns3="456276b1-8766-4daa-b685-b67dd48a4324" targetNamespace="http://schemas.microsoft.com/office/2006/metadata/properties" ma:root="true" ma:fieldsID="9a2784cdfb0706d9809f6fb7df6dfe20" ns2:_="" ns3:_="">
    <xsd:import namespace="e8177fbe-0ed0-4d1f-8daf-324d42cf7fac"/>
    <xsd:import namespace="456276b1-8766-4daa-b685-b67dd48a432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177fbe-0ed0-4d1f-8daf-324d42cf7f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c3313d1-40cd-44cd-8195-37c2b316849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56276b1-8766-4daa-b685-b67dd48a432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6b164894-3b2f-46b5-b5ea-7d2c590f99bc}" ma:internalName="TaxCatchAll" ma:showField="CatchAllData" ma:web="456276b1-8766-4daa-b685-b67dd48a43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E58B25-C3E7-483C-9C00-7A4E25266A04}">
  <ds:schemaRefs>
    <ds:schemaRef ds:uri="http://schemas.microsoft.com/sharepoint/v3/contenttype/forms"/>
  </ds:schemaRefs>
</ds:datastoreItem>
</file>

<file path=customXml/itemProps2.xml><?xml version="1.0" encoding="utf-8"?>
<ds:datastoreItem xmlns:ds="http://schemas.openxmlformats.org/officeDocument/2006/customXml" ds:itemID="{4FF102AF-83CD-443F-AC6E-138C6B2B381C}">
  <ds:schemaRefs>
    <ds:schemaRef ds:uri="e8177fbe-0ed0-4d1f-8daf-324d42cf7fac"/>
    <ds:schemaRef ds:uri="456276b1-8766-4daa-b685-b67dd48a4324"/>
    <ds:schemaRef ds:uri="http://purl.org/dc/dcmitype/"/>
    <ds:schemaRef ds:uri="http://purl.org/dc/terms/"/>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2823112D-8213-4903-81BE-EF24A5447B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177fbe-0ed0-4d1f-8daf-324d42cf7fac"/>
    <ds:schemaRef ds:uri="456276b1-8766-4daa-b685-b67dd48a43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981</TotalTime>
  <Words>987</Words>
  <Application>Microsoft Office PowerPoint</Application>
  <PresentationFormat>Widescreen</PresentationFormat>
  <Paragraphs>205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1_Custom Design</vt:lpstr>
      <vt:lpstr>PowerPoint Presentation</vt:lpstr>
      <vt:lpstr>Recursive Receiver</vt:lpstr>
      <vt:lpstr>Recursive Receiver</vt:lpstr>
      <vt:lpstr>Differential LPI DSP</vt:lpstr>
      <vt:lpstr>Differential LPI DSP</vt:lpstr>
      <vt:lpstr>FPECM Power measurement</vt:lpstr>
      <vt:lpstr>FPECM Power measurement</vt:lpstr>
      <vt:lpstr>FPECM Power measurement</vt:lpstr>
      <vt:lpstr>Recommendations</vt:lpstr>
      <vt:lpstr>Recommendations</vt:lpstr>
      <vt:lpstr>Conduct research and development</vt:lpstr>
      <vt:lpstr>Conduct research and development</vt:lpstr>
      <vt:lpstr>Conduct research and development</vt:lpstr>
      <vt:lpstr>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IRAD Update 15 Sep 22</dc:title>
  <dc:creator>Aaron Logue</dc:creator>
  <cp:lastModifiedBy>Diego Lozano</cp:lastModifiedBy>
  <cp:revision>528</cp:revision>
  <cp:lastPrinted>2023-03-15T03:57:46Z</cp:lastPrinted>
  <dcterms:created xsi:type="dcterms:W3CDTF">2022-09-15T02:15:31Z</dcterms:created>
  <dcterms:modified xsi:type="dcterms:W3CDTF">2023-03-15T05:34:00Z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0x01010067386175EDC73F45B12C654C5840630A</vt:lpwstr>
  </property>
  <property fmtid="{D5CDD505-2E9C-101B-9397-08002B2CF9AE}" pid="3" name="MediaServiceImageTags">
    <vt:lpwstr/>
  </property>
</Properties>
</file>