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9" r:id="rId4"/>
    <p:sldId id="270" r:id="rId5"/>
    <p:sldId id="262" r:id="rId6"/>
    <p:sldId id="271" r:id="rId7"/>
    <p:sldId id="272" r:id="rId8"/>
    <p:sldId id="265" r:id="rId9"/>
    <p:sldId id="266" r:id="rId10"/>
    <p:sldId id="267" r:id="rId11"/>
    <p:sldId id="268" r:id="rId12"/>
    <p:sldId id="260"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0A918-871D-4FF4-8303-0E33EE7F97AA}" v="11" dt="2025-04-23T07:24:34.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il Naidu Pagadala" userId="e47b452a2288da96" providerId="LiveId" clId="{3D90A918-871D-4FF4-8303-0E33EE7F97AA}"/>
    <pc:docChg chg="undo custSel addSld delSld modSld sldOrd">
      <pc:chgData name="Sahil Naidu Pagadala" userId="e47b452a2288da96" providerId="LiveId" clId="{3D90A918-871D-4FF4-8303-0E33EE7F97AA}" dt="2025-04-23T07:41:30.650" v="458" actId="478"/>
      <pc:docMkLst>
        <pc:docMk/>
      </pc:docMkLst>
      <pc:sldChg chg="addSp modSp mod setBg">
        <pc:chgData name="Sahil Naidu Pagadala" userId="e47b452a2288da96" providerId="LiveId" clId="{3D90A918-871D-4FF4-8303-0E33EE7F97AA}" dt="2025-04-23T07:41:17.936" v="456" actId="1076"/>
        <pc:sldMkLst>
          <pc:docMk/>
          <pc:sldMk cId="274840556" sldId="256"/>
        </pc:sldMkLst>
        <pc:spChg chg="add mod">
          <ac:chgData name="Sahil Naidu Pagadala" userId="e47b452a2288da96" providerId="LiveId" clId="{3D90A918-871D-4FF4-8303-0E33EE7F97AA}" dt="2025-04-23T07:41:17.936" v="456" actId="1076"/>
          <ac:spMkLst>
            <pc:docMk/>
            <pc:sldMk cId="274840556" sldId="256"/>
            <ac:spMk id="2" creationId="{A2A01AD2-F543-EFC8-98E6-36BBD4FD10F1}"/>
          </ac:spMkLst>
        </pc:spChg>
        <pc:spChg chg="mod">
          <ac:chgData name="Sahil Naidu Pagadala" userId="e47b452a2288da96" providerId="LiveId" clId="{3D90A918-871D-4FF4-8303-0E33EE7F97AA}" dt="2025-04-23T06:46:27.535" v="67" actId="26606"/>
          <ac:spMkLst>
            <pc:docMk/>
            <pc:sldMk cId="274840556" sldId="256"/>
            <ac:spMk id="6" creationId="{B055D263-D347-8D9A-E88E-8794B81F34F7}"/>
          </ac:spMkLst>
        </pc:spChg>
        <pc:spChg chg="mod">
          <ac:chgData name="Sahil Naidu Pagadala" userId="e47b452a2288da96" providerId="LiveId" clId="{3D90A918-871D-4FF4-8303-0E33EE7F97AA}" dt="2025-04-23T07:21:25.575" v="404" actId="1076"/>
          <ac:spMkLst>
            <pc:docMk/>
            <pc:sldMk cId="274840556" sldId="256"/>
            <ac:spMk id="7" creationId="{C5455D1F-D8A4-E6B1-E17A-28C89F585869}"/>
          </ac:spMkLst>
        </pc:spChg>
        <pc:spChg chg="add">
          <ac:chgData name="Sahil Naidu Pagadala" userId="e47b452a2288da96" providerId="LiveId" clId="{3D90A918-871D-4FF4-8303-0E33EE7F97AA}" dt="2025-04-23T06:46:27.535" v="67" actId="26606"/>
          <ac:spMkLst>
            <pc:docMk/>
            <pc:sldMk cId="274840556" sldId="256"/>
            <ac:spMk id="12" creationId="{17718681-A12E-49D6-9925-DD7C68176D61}"/>
          </ac:spMkLst>
        </pc:spChg>
        <pc:spChg chg="add">
          <ac:chgData name="Sahil Naidu Pagadala" userId="e47b452a2288da96" providerId="LiveId" clId="{3D90A918-871D-4FF4-8303-0E33EE7F97AA}" dt="2025-04-23T06:46:27.535" v="67" actId="26606"/>
          <ac:spMkLst>
            <pc:docMk/>
            <pc:sldMk cId="274840556" sldId="256"/>
            <ac:spMk id="14" creationId="{FBD77573-9EF2-4C35-8285-A1CF6FBB0EA5}"/>
          </ac:spMkLst>
        </pc:spChg>
      </pc:sldChg>
      <pc:sldChg chg="addSp modSp mod setBg">
        <pc:chgData name="Sahil Naidu Pagadala" userId="e47b452a2288da96" providerId="LiveId" clId="{3D90A918-871D-4FF4-8303-0E33EE7F97AA}" dt="2025-04-23T07:16:09.759" v="381" actId="20577"/>
        <pc:sldMkLst>
          <pc:docMk/>
          <pc:sldMk cId="1478206660" sldId="257"/>
        </pc:sldMkLst>
        <pc:spChg chg="mod">
          <ac:chgData name="Sahil Naidu Pagadala" userId="e47b452a2288da96" providerId="LiveId" clId="{3D90A918-871D-4FF4-8303-0E33EE7F97AA}" dt="2025-04-23T06:46:51.441" v="69" actId="26606"/>
          <ac:spMkLst>
            <pc:docMk/>
            <pc:sldMk cId="1478206660" sldId="257"/>
            <ac:spMk id="2" creationId="{2EACB703-C139-2108-FCA5-CE103D84D414}"/>
          </ac:spMkLst>
        </pc:spChg>
        <pc:spChg chg="mod">
          <ac:chgData name="Sahil Naidu Pagadala" userId="e47b452a2288da96" providerId="LiveId" clId="{3D90A918-871D-4FF4-8303-0E33EE7F97AA}" dt="2025-04-23T07:16:09.759" v="381" actId="20577"/>
          <ac:spMkLst>
            <pc:docMk/>
            <pc:sldMk cId="1478206660" sldId="257"/>
            <ac:spMk id="3" creationId="{E7A57057-75EB-947C-2AB0-4B59E454ECA1}"/>
          </ac:spMkLst>
        </pc:spChg>
        <pc:spChg chg="add">
          <ac:chgData name="Sahil Naidu Pagadala" userId="e47b452a2288da96" providerId="LiveId" clId="{3D90A918-871D-4FF4-8303-0E33EE7F97AA}" dt="2025-04-23T06:46:51.441" v="69" actId="26606"/>
          <ac:spMkLst>
            <pc:docMk/>
            <pc:sldMk cId="1478206660" sldId="257"/>
            <ac:spMk id="8" creationId="{17718681-A12E-49D6-9925-DD7C68176D61}"/>
          </ac:spMkLst>
        </pc:spChg>
        <pc:spChg chg="add">
          <ac:chgData name="Sahil Naidu Pagadala" userId="e47b452a2288da96" providerId="LiveId" clId="{3D90A918-871D-4FF4-8303-0E33EE7F97AA}" dt="2025-04-23T06:46:51.441" v="69" actId="26606"/>
          <ac:spMkLst>
            <pc:docMk/>
            <pc:sldMk cId="1478206660" sldId="257"/>
            <ac:spMk id="10" creationId="{FBD77573-9EF2-4C35-8285-A1CF6FBB0EA5}"/>
          </ac:spMkLst>
        </pc:spChg>
      </pc:sldChg>
      <pc:sldChg chg="del">
        <pc:chgData name="Sahil Naidu Pagadala" userId="e47b452a2288da96" providerId="LiveId" clId="{3D90A918-871D-4FF4-8303-0E33EE7F97AA}" dt="2025-04-23T06:44:03.439" v="55" actId="2696"/>
        <pc:sldMkLst>
          <pc:docMk/>
          <pc:sldMk cId="2677363329" sldId="258"/>
        </pc:sldMkLst>
      </pc:sldChg>
      <pc:sldChg chg="addSp modSp mod setBg">
        <pc:chgData name="Sahil Naidu Pagadala" userId="e47b452a2288da96" providerId="LiveId" clId="{3D90A918-871D-4FF4-8303-0E33EE7F97AA}" dt="2025-04-23T06:46:57.426" v="70" actId="26606"/>
        <pc:sldMkLst>
          <pc:docMk/>
          <pc:sldMk cId="101214290" sldId="259"/>
        </pc:sldMkLst>
        <pc:spChg chg="mod">
          <ac:chgData name="Sahil Naidu Pagadala" userId="e47b452a2288da96" providerId="LiveId" clId="{3D90A918-871D-4FF4-8303-0E33EE7F97AA}" dt="2025-04-23T06:46:57.426" v="70" actId="26606"/>
          <ac:spMkLst>
            <pc:docMk/>
            <pc:sldMk cId="101214290" sldId="259"/>
            <ac:spMk id="2" creationId="{DBFD3098-9BB2-6C02-78D8-7CD7FB6BAF96}"/>
          </ac:spMkLst>
        </pc:spChg>
        <pc:spChg chg="mod">
          <ac:chgData name="Sahil Naidu Pagadala" userId="e47b452a2288da96" providerId="LiveId" clId="{3D90A918-871D-4FF4-8303-0E33EE7F97AA}" dt="2025-04-23T06:46:57.426" v="70" actId="26606"/>
          <ac:spMkLst>
            <pc:docMk/>
            <pc:sldMk cId="101214290" sldId="259"/>
            <ac:spMk id="3" creationId="{0CD1FEB3-ECE6-874D-001D-03492044CA62}"/>
          </ac:spMkLst>
        </pc:spChg>
        <pc:spChg chg="add">
          <ac:chgData name="Sahil Naidu Pagadala" userId="e47b452a2288da96" providerId="LiveId" clId="{3D90A918-871D-4FF4-8303-0E33EE7F97AA}" dt="2025-04-23T06:46:57.426" v="70" actId="26606"/>
          <ac:spMkLst>
            <pc:docMk/>
            <pc:sldMk cId="101214290" sldId="259"/>
            <ac:spMk id="8" creationId="{17718681-A12E-49D6-9925-DD7C68176D61}"/>
          </ac:spMkLst>
        </pc:spChg>
        <pc:spChg chg="add">
          <ac:chgData name="Sahil Naidu Pagadala" userId="e47b452a2288da96" providerId="LiveId" clId="{3D90A918-871D-4FF4-8303-0E33EE7F97AA}" dt="2025-04-23T06:46:57.426" v="70" actId="26606"/>
          <ac:spMkLst>
            <pc:docMk/>
            <pc:sldMk cId="101214290" sldId="259"/>
            <ac:spMk id="10" creationId="{FBD77573-9EF2-4C35-8285-A1CF6FBB0EA5}"/>
          </ac:spMkLst>
        </pc:spChg>
      </pc:sldChg>
      <pc:sldChg chg="modSp mod">
        <pc:chgData name="Sahil Naidu Pagadala" userId="e47b452a2288da96" providerId="LiveId" clId="{3D90A918-871D-4FF4-8303-0E33EE7F97AA}" dt="2025-04-23T07:14:46.817" v="376" actId="14100"/>
        <pc:sldMkLst>
          <pc:docMk/>
          <pc:sldMk cId="4247326587" sldId="260"/>
        </pc:sldMkLst>
        <pc:spChg chg="mod">
          <ac:chgData name="Sahil Naidu Pagadala" userId="e47b452a2288da96" providerId="LiveId" clId="{3D90A918-871D-4FF4-8303-0E33EE7F97AA}" dt="2025-04-23T07:14:26.047" v="374" actId="20577"/>
          <ac:spMkLst>
            <pc:docMk/>
            <pc:sldMk cId="4247326587" sldId="260"/>
            <ac:spMk id="2" creationId="{1B5B3264-2E6C-EE32-555B-AA02FB3B6C14}"/>
          </ac:spMkLst>
        </pc:spChg>
        <pc:spChg chg="mod">
          <ac:chgData name="Sahil Naidu Pagadala" userId="e47b452a2288da96" providerId="LiveId" clId="{3D90A918-871D-4FF4-8303-0E33EE7F97AA}" dt="2025-04-23T07:14:46.817" v="376" actId="14100"/>
          <ac:spMkLst>
            <pc:docMk/>
            <pc:sldMk cId="4247326587" sldId="260"/>
            <ac:spMk id="3" creationId="{7936F3AF-D4B4-A5A6-2D6C-DD86E46278D9}"/>
          </ac:spMkLst>
        </pc:spChg>
      </pc:sldChg>
      <pc:sldChg chg="addSp delSp modSp del mod">
        <pc:chgData name="Sahil Naidu Pagadala" userId="e47b452a2288da96" providerId="LiveId" clId="{3D90A918-871D-4FF4-8303-0E33EE7F97AA}" dt="2025-04-23T06:51:55.134" v="226" actId="2696"/>
        <pc:sldMkLst>
          <pc:docMk/>
          <pc:sldMk cId="2715021145" sldId="261"/>
        </pc:sldMkLst>
        <pc:spChg chg="mod">
          <ac:chgData name="Sahil Naidu Pagadala" userId="e47b452a2288da96" providerId="LiveId" clId="{3D90A918-871D-4FF4-8303-0E33EE7F97AA}" dt="2025-04-23T06:47:38.441" v="74" actId="21"/>
          <ac:spMkLst>
            <pc:docMk/>
            <pc:sldMk cId="2715021145" sldId="261"/>
            <ac:spMk id="2" creationId="{F2B54E45-43EA-4D2D-B5CE-9941D18858C2}"/>
          </ac:spMkLst>
        </pc:spChg>
        <pc:spChg chg="del">
          <ac:chgData name="Sahil Naidu Pagadala" userId="e47b452a2288da96" providerId="LiveId" clId="{3D90A918-871D-4FF4-8303-0E33EE7F97AA}" dt="2025-04-23T06:48:14.422" v="81" actId="21"/>
          <ac:spMkLst>
            <pc:docMk/>
            <pc:sldMk cId="2715021145" sldId="261"/>
            <ac:spMk id="3" creationId="{D5C91206-4A3D-D277-081C-2DEC076C8F9F}"/>
          </ac:spMkLst>
        </pc:spChg>
        <pc:spChg chg="add mod">
          <ac:chgData name="Sahil Naidu Pagadala" userId="e47b452a2288da96" providerId="LiveId" clId="{3D90A918-871D-4FF4-8303-0E33EE7F97AA}" dt="2025-04-23T06:48:14.422" v="81" actId="21"/>
          <ac:spMkLst>
            <pc:docMk/>
            <pc:sldMk cId="2715021145" sldId="261"/>
            <ac:spMk id="6" creationId="{752632AB-0F68-250A-4BB5-9EF8F0EF3D6D}"/>
          </ac:spMkLst>
        </pc:spChg>
        <pc:picChg chg="del">
          <ac:chgData name="Sahil Naidu Pagadala" userId="e47b452a2288da96" providerId="LiveId" clId="{3D90A918-871D-4FF4-8303-0E33EE7F97AA}" dt="2025-04-23T06:47:54.791" v="77" actId="21"/>
          <ac:picMkLst>
            <pc:docMk/>
            <pc:sldMk cId="2715021145" sldId="261"/>
            <ac:picMk id="5" creationId="{F9180C1D-F7DB-4CE2-F6C6-09A6FD76684A}"/>
          </ac:picMkLst>
        </pc:picChg>
        <pc:picChg chg="del">
          <ac:chgData name="Sahil Naidu Pagadala" userId="e47b452a2288da96" providerId="LiveId" clId="{3D90A918-871D-4FF4-8303-0E33EE7F97AA}" dt="2025-04-23T06:50:23.271" v="180" actId="21"/>
          <ac:picMkLst>
            <pc:docMk/>
            <pc:sldMk cId="2715021145" sldId="261"/>
            <ac:picMk id="11" creationId="{33307979-484E-F7A7-6CA1-5FB082574D22}"/>
          </ac:picMkLst>
        </pc:picChg>
      </pc:sldChg>
      <pc:sldChg chg="modSp mod ord">
        <pc:chgData name="Sahil Naidu Pagadala" userId="e47b452a2288da96" providerId="LiveId" clId="{3D90A918-871D-4FF4-8303-0E33EE7F97AA}" dt="2025-04-23T07:15:23.759" v="380" actId="20577"/>
        <pc:sldMkLst>
          <pc:docMk/>
          <pc:sldMk cId="358958199" sldId="262"/>
        </pc:sldMkLst>
        <pc:spChg chg="mod">
          <ac:chgData name="Sahil Naidu Pagadala" userId="e47b452a2288da96" providerId="LiveId" clId="{3D90A918-871D-4FF4-8303-0E33EE7F97AA}" dt="2025-04-23T07:15:23.759" v="380" actId="20577"/>
          <ac:spMkLst>
            <pc:docMk/>
            <pc:sldMk cId="358958199" sldId="262"/>
            <ac:spMk id="2" creationId="{DDF47FCE-5823-987D-AD07-E37F6C04D339}"/>
          </ac:spMkLst>
        </pc:spChg>
        <pc:picChg chg="mod">
          <ac:chgData name="Sahil Naidu Pagadala" userId="e47b452a2288da96" providerId="LiveId" clId="{3D90A918-871D-4FF4-8303-0E33EE7F97AA}" dt="2025-04-23T06:53:23.002" v="227" actId="14100"/>
          <ac:picMkLst>
            <pc:docMk/>
            <pc:sldMk cId="358958199" sldId="262"/>
            <ac:picMk id="12" creationId="{F66E6FF7-0321-8963-64BC-A988BBB9BE36}"/>
          </ac:picMkLst>
        </pc:picChg>
      </pc:sldChg>
      <pc:sldChg chg="addSp delSp modSp del mod ord">
        <pc:chgData name="Sahil Naidu Pagadala" userId="e47b452a2288da96" providerId="LiveId" clId="{3D90A918-871D-4FF4-8303-0E33EE7F97AA}" dt="2025-04-23T06:59:56.811" v="273" actId="2696"/>
        <pc:sldMkLst>
          <pc:docMk/>
          <pc:sldMk cId="1375782964" sldId="263"/>
        </pc:sldMkLst>
        <pc:spChg chg="mod">
          <ac:chgData name="Sahil Naidu Pagadala" userId="e47b452a2288da96" providerId="LiveId" clId="{3D90A918-871D-4FF4-8303-0E33EE7F97AA}" dt="2025-04-23T06:55:22.797" v="232" actId="21"/>
          <ac:spMkLst>
            <pc:docMk/>
            <pc:sldMk cId="1375782964" sldId="263"/>
            <ac:spMk id="2" creationId="{3866C492-59C0-4100-C5C2-40CAB17DB732}"/>
          </ac:spMkLst>
        </pc:spChg>
        <pc:spChg chg="add mod">
          <ac:chgData name="Sahil Naidu Pagadala" userId="e47b452a2288da96" providerId="LiveId" clId="{3D90A918-871D-4FF4-8303-0E33EE7F97AA}" dt="2025-04-23T06:59:10.148" v="263" actId="21"/>
          <ac:spMkLst>
            <pc:docMk/>
            <pc:sldMk cId="1375782964" sldId="263"/>
            <ac:spMk id="4" creationId="{F5F6671F-B189-FACB-193D-1F4BBA06950D}"/>
          </ac:spMkLst>
        </pc:spChg>
        <pc:spChg chg="del mod">
          <ac:chgData name="Sahil Naidu Pagadala" userId="e47b452a2288da96" providerId="LiveId" clId="{3D90A918-871D-4FF4-8303-0E33EE7F97AA}" dt="2025-04-23T06:56:13.540" v="244"/>
          <ac:spMkLst>
            <pc:docMk/>
            <pc:sldMk cId="1375782964" sldId="263"/>
            <ac:spMk id="6" creationId="{C473E262-ED3E-FC4E-4F88-122958271690}"/>
          </ac:spMkLst>
        </pc:spChg>
        <pc:picChg chg="del">
          <ac:chgData name="Sahil Naidu Pagadala" userId="e47b452a2288da96" providerId="LiveId" clId="{3D90A918-871D-4FF4-8303-0E33EE7F97AA}" dt="2025-04-23T06:59:10.148" v="263" actId="21"/>
          <ac:picMkLst>
            <pc:docMk/>
            <pc:sldMk cId="1375782964" sldId="263"/>
            <ac:picMk id="5" creationId="{2C83C4CC-8B78-4CEA-CA3C-58762F2C7CD1}"/>
          </ac:picMkLst>
        </pc:picChg>
      </pc:sldChg>
      <pc:sldChg chg="addSp delSp modSp del mod setBg">
        <pc:chgData name="Sahil Naidu Pagadala" userId="e47b452a2288da96" providerId="LiveId" clId="{3D90A918-871D-4FF4-8303-0E33EE7F97AA}" dt="2025-04-23T07:11:42.811" v="347" actId="47"/>
        <pc:sldMkLst>
          <pc:docMk/>
          <pc:sldMk cId="682425622" sldId="264"/>
        </pc:sldMkLst>
        <pc:spChg chg="mod">
          <ac:chgData name="Sahil Naidu Pagadala" userId="e47b452a2288da96" providerId="LiveId" clId="{3D90A918-871D-4FF4-8303-0E33EE7F97AA}" dt="2025-04-23T07:00:32.334" v="277" actId="26606"/>
          <ac:spMkLst>
            <pc:docMk/>
            <pc:sldMk cId="682425622" sldId="264"/>
            <ac:spMk id="2" creationId="{9C8B2C3E-FBE3-746F-4605-9AB26726A41C}"/>
          </ac:spMkLst>
        </pc:spChg>
        <pc:spChg chg="mod">
          <ac:chgData name="Sahil Naidu Pagadala" userId="e47b452a2288da96" providerId="LiveId" clId="{3D90A918-871D-4FF4-8303-0E33EE7F97AA}" dt="2025-04-23T07:00:32.334" v="277" actId="26606"/>
          <ac:spMkLst>
            <pc:docMk/>
            <pc:sldMk cId="682425622" sldId="264"/>
            <ac:spMk id="3" creationId="{870E6FEB-89F3-C383-3546-D7F3A7273AF3}"/>
          </ac:spMkLst>
        </pc:spChg>
        <pc:spChg chg="add del">
          <ac:chgData name="Sahil Naidu Pagadala" userId="e47b452a2288da96" providerId="LiveId" clId="{3D90A918-871D-4FF4-8303-0E33EE7F97AA}" dt="2025-04-23T07:00:32.334" v="277" actId="26606"/>
          <ac:spMkLst>
            <pc:docMk/>
            <pc:sldMk cId="682425622" sldId="264"/>
            <ac:spMk id="15" creationId="{E698F7DB-50DA-4359-AB57-E3DA492A0074}"/>
          </ac:spMkLst>
        </pc:spChg>
        <pc:spChg chg="add del">
          <ac:chgData name="Sahil Naidu Pagadala" userId="e47b452a2288da96" providerId="LiveId" clId="{3D90A918-871D-4FF4-8303-0E33EE7F97AA}" dt="2025-04-23T07:00:32.334" v="277" actId="26606"/>
          <ac:spMkLst>
            <pc:docMk/>
            <pc:sldMk cId="682425622" sldId="264"/>
            <ac:spMk id="17" creationId="{640B2599-8958-480A-B5BB-A76A74D7084C}"/>
          </ac:spMkLst>
        </pc:spChg>
        <pc:picChg chg="del mod ord">
          <ac:chgData name="Sahil Naidu Pagadala" userId="e47b452a2288da96" providerId="LiveId" clId="{3D90A918-871D-4FF4-8303-0E33EE7F97AA}" dt="2025-04-23T07:09:39.585" v="330" actId="21"/>
          <ac:picMkLst>
            <pc:docMk/>
            <pc:sldMk cId="682425622" sldId="264"/>
            <ac:picMk id="6" creationId="{B63F5BC9-C56E-E449-AD55-CF046ACB45A6}"/>
          </ac:picMkLst>
        </pc:picChg>
        <pc:picChg chg="del mod">
          <ac:chgData name="Sahil Naidu Pagadala" userId="e47b452a2288da96" providerId="LiveId" clId="{3D90A918-871D-4FF4-8303-0E33EE7F97AA}" dt="2025-04-23T07:09:39.585" v="330" actId="21"/>
          <ac:picMkLst>
            <pc:docMk/>
            <pc:sldMk cId="682425622" sldId="264"/>
            <ac:picMk id="8" creationId="{ADF7EF20-40B7-F0F5-BF84-CD9EFD6A52E4}"/>
          </ac:picMkLst>
        </pc:picChg>
        <pc:picChg chg="del mod">
          <ac:chgData name="Sahil Naidu Pagadala" userId="e47b452a2288da96" providerId="LiveId" clId="{3D90A918-871D-4FF4-8303-0E33EE7F97AA}" dt="2025-04-23T07:09:39.585" v="330" actId="21"/>
          <ac:picMkLst>
            <pc:docMk/>
            <pc:sldMk cId="682425622" sldId="264"/>
            <ac:picMk id="10" creationId="{EEF73037-4430-2617-EA0C-45AED212EF39}"/>
          </ac:picMkLst>
        </pc:picChg>
      </pc:sldChg>
      <pc:sldChg chg="modSp mod ord">
        <pc:chgData name="Sahil Naidu Pagadala" userId="e47b452a2288da96" providerId="LiveId" clId="{3D90A918-871D-4FF4-8303-0E33EE7F97AA}" dt="2025-04-23T07:20:07.901" v="403"/>
        <pc:sldMkLst>
          <pc:docMk/>
          <pc:sldMk cId="386236121" sldId="265"/>
        </pc:sldMkLst>
        <pc:spChg chg="mod">
          <ac:chgData name="Sahil Naidu Pagadala" userId="e47b452a2288da96" providerId="LiveId" clId="{3D90A918-871D-4FF4-8303-0E33EE7F97AA}" dt="2025-04-23T07:13:44.731" v="359" actId="20577"/>
          <ac:spMkLst>
            <pc:docMk/>
            <pc:sldMk cId="386236121" sldId="265"/>
            <ac:spMk id="2" creationId="{09E7D5F3-8CAD-7109-BCA0-CB39D2662F12}"/>
          </ac:spMkLst>
        </pc:spChg>
        <pc:spChg chg="mod">
          <ac:chgData name="Sahil Naidu Pagadala" userId="e47b452a2288da96" providerId="LiveId" clId="{3D90A918-871D-4FF4-8303-0E33EE7F97AA}" dt="2025-04-23T07:18:09.494" v="399" actId="20577"/>
          <ac:spMkLst>
            <pc:docMk/>
            <pc:sldMk cId="386236121" sldId="265"/>
            <ac:spMk id="3" creationId="{5C0B99D6-63D5-625F-D037-C3C1D08379D5}"/>
          </ac:spMkLst>
        </pc:spChg>
        <pc:picChg chg="mod">
          <ac:chgData name="Sahil Naidu Pagadala" userId="e47b452a2288da96" providerId="LiveId" clId="{3D90A918-871D-4FF4-8303-0E33EE7F97AA}" dt="2025-04-23T07:17:49.589" v="393" actId="1076"/>
          <ac:picMkLst>
            <pc:docMk/>
            <pc:sldMk cId="386236121" sldId="265"/>
            <ac:picMk id="5" creationId="{B52368C7-9C68-B83D-21F1-F8D771767D30}"/>
          </ac:picMkLst>
        </pc:picChg>
      </pc:sldChg>
      <pc:sldChg chg="modSp mod">
        <pc:chgData name="Sahil Naidu Pagadala" userId="e47b452a2288da96" providerId="LiveId" clId="{3D90A918-871D-4FF4-8303-0E33EE7F97AA}" dt="2025-04-23T07:13:37.186" v="356" actId="20577"/>
        <pc:sldMkLst>
          <pc:docMk/>
          <pc:sldMk cId="3386653012" sldId="266"/>
        </pc:sldMkLst>
        <pc:spChg chg="mod">
          <ac:chgData name="Sahil Naidu Pagadala" userId="e47b452a2288da96" providerId="LiveId" clId="{3D90A918-871D-4FF4-8303-0E33EE7F97AA}" dt="2025-04-23T07:13:37.186" v="356" actId="20577"/>
          <ac:spMkLst>
            <pc:docMk/>
            <pc:sldMk cId="3386653012" sldId="266"/>
            <ac:spMk id="2" creationId="{49CC04AE-DC15-2E87-D995-63D27307F64E}"/>
          </ac:spMkLst>
        </pc:spChg>
        <pc:spChg chg="mod">
          <ac:chgData name="Sahil Naidu Pagadala" userId="e47b452a2288da96" providerId="LiveId" clId="{3D90A918-871D-4FF4-8303-0E33EE7F97AA}" dt="2025-04-23T07:13:27.767" v="353" actId="1076"/>
          <ac:spMkLst>
            <pc:docMk/>
            <pc:sldMk cId="3386653012" sldId="266"/>
            <ac:spMk id="3" creationId="{06FAFDCF-65EA-7F9C-7A3A-ACAE5235CB57}"/>
          </ac:spMkLst>
        </pc:spChg>
      </pc:sldChg>
      <pc:sldChg chg="modSp mod">
        <pc:chgData name="Sahil Naidu Pagadala" userId="e47b452a2288da96" providerId="LiveId" clId="{3D90A918-871D-4FF4-8303-0E33EE7F97AA}" dt="2025-04-23T07:13:21.436" v="352" actId="20577"/>
        <pc:sldMkLst>
          <pc:docMk/>
          <pc:sldMk cId="2826967968" sldId="267"/>
        </pc:sldMkLst>
        <pc:spChg chg="mod">
          <ac:chgData name="Sahil Naidu Pagadala" userId="e47b452a2288da96" providerId="LiveId" clId="{3D90A918-871D-4FF4-8303-0E33EE7F97AA}" dt="2025-04-23T07:13:21.436" v="352" actId="20577"/>
          <ac:spMkLst>
            <pc:docMk/>
            <pc:sldMk cId="2826967968" sldId="267"/>
            <ac:spMk id="2" creationId="{A10B2D91-8058-65E1-2ED3-6EC77257064D}"/>
          </ac:spMkLst>
        </pc:spChg>
        <pc:spChg chg="mod">
          <ac:chgData name="Sahil Naidu Pagadala" userId="e47b452a2288da96" providerId="LiveId" clId="{3D90A918-871D-4FF4-8303-0E33EE7F97AA}" dt="2025-04-23T07:13:04.724" v="348" actId="1076"/>
          <ac:spMkLst>
            <pc:docMk/>
            <pc:sldMk cId="2826967968" sldId="267"/>
            <ac:spMk id="3" creationId="{345111F6-FA21-04D5-EE01-24107204BDBC}"/>
          </ac:spMkLst>
        </pc:spChg>
        <pc:picChg chg="mod">
          <ac:chgData name="Sahil Naidu Pagadala" userId="e47b452a2288da96" providerId="LiveId" clId="{3D90A918-871D-4FF4-8303-0E33EE7F97AA}" dt="2025-04-23T07:13:10.278" v="349" actId="1076"/>
          <ac:picMkLst>
            <pc:docMk/>
            <pc:sldMk cId="2826967968" sldId="267"/>
            <ac:picMk id="5" creationId="{02780A4F-BE46-E6BA-1234-072B81E75B53}"/>
          </ac:picMkLst>
        </pc:picChg>
      </pc:sldChg>
      <pc:sldChg chg="modSp mod">
        <pc:chgData name="Sahil Naidu Pagadala" userId="e47b452a2288da96" providerId="LiveId" clId="{3D90A918-871D-4FF4-8303-0E33EE7F97AA}" dt="2025-04-23T07:14:03.225" v="362" actId="20577"/>
        <pc:sldMkLst>
          <pc:docMk/>
          <pc:sldMk cId="3475803622" sldId="268"/>
        </pc:sldMkLst>
        <pc:spChg chg="mod">
          <ac:chgData name="Sahil Naidu Pagadala" userId="e47b452a2288da96" providerId="LiveId" clId="{3D90A918-871D-4FF4-8303-0E33EE7F97AA}" dt="2025-04-23T07:14:03.225" v="362" actId="20577"/>
          <ac:spMkLst>
            <pc:docMk/>
            <pc:sldMk cId="3475803622" sldId="268"/>
            <ac:spMk id="2" creationId="{1A42020D-6A2A-E92E-456B-235EC50DB433}"/>
          </ac:spMkLst>
        </pc:spChg>
      </pc:sldChg>
      <pc:sldChg chg="del">
        <pc:chgData name="Sahil Naidu Pagadala" userId="e47b452a2288da96" providerId="LiveId" clId="{3D90A918-871D-4FF4-8303-0E33EE7F97AA}" dt="2025-04-23T07:15:04.882" v="377" actId="2696"/>
        <pc:sldMkLst>
          <pc:docMk/>
          <pc:sldMk cId="4224308682" sldId="269"/>
        </pc:sldMkLst>
      </pc:sldChg>
      <pc:sldChg chg="new del">
        <pc:chgData name="Sahil Naidu Pagadala" userId="e47b452a2288da96" providerId="LiveId" clId="{3D90A918-871D-4FF4-8303-0E33EE7F97AA}" dt="2025-04-23T06:47:24.364" v="72" actId="680"/>
        <pc:sldMkLst>
          <pc:docMk/>
          <pc:sldMk cId="5463571" sldId="270"/>
        </pc:sldMkLst>
      </pc:sldChg>
      <pc:sldChg chg="addSp delSp modSp add mod">
        <pc:chgData name="Sahil Naidu Pagadala" userId="e47b452a2288da96" providerId="LiveId" clId="{3D90A918-871D-4FF4-8303-0E33EE7F97AA}" dt="2025-04-23T06:51:47.865" v="225" actId="20577"/>
        <pc:sldMkLst>
          <pc:docMk/>
          <pc:sldMk cId="3116772760" sldId="270"/>
        </pc:sldMkLst>
        <pc:spChg chg="mod">
          <ac:chgData name="Sahil Naidu Pagadala" userId="e47b452a2288da96" providerId="LiveId" clId="{3D90A918-871D-4FF4-8303-0E33EE7F97AA}" dt="2025-04-23T06:47:42.844" v="75"/>
          <ac:spMkLst>
            <pc:docMk/>
            <pc:sldMk cId="3116772760" sldId="270"/>
            <ac:spMk id="2" creationId="{8E4324B9-2767-64EE-F12B-DFEEA4CF410B}"/>
          </ac:spMkLst>
        </pc:spChg>
        <pc:spChg chg="del mod">
          <ac:chgData name="Sahil Naidu Pagadala" userId="e47b452a2288da96" providerId="LiveId" clId="{3D90A918-871D-4FF4-8303-0E33EE7F97AA}" dt="2025-04-23T06:47:59.088" v="78"/>
          <ac:spMkLst>
            <pc:docMk/>
            <pc:sldMk cId="3116772760" sldId="270"/>
            <ac:spMk id="3" creationId="{2409C508-516A-FC54-0731-E83BFCAF259E}"/>
          </ac:spMkLst>
        </pc:spChg>
        <pc:spChg chg="add mod">
          <ac:chgData name="Sahil Naidu Pagadala" userId="e47b452a2288da96" providerId="LiveId" clId="{3D90A918-871D-4FF4-8303-0E33EE7F97AA}" dt="2025-04-23T06:51:23.319" v="190"/>
          <ac:spMkLst>
            <pc:docMk/>
            <pc:sldMk cId="3116772760" sldId="270"/>
            <ac:spMk id="4" creationId="{D5C91206-4A3D-D277-081C-2DEC076C8F9F}"/>
          </ac:spMkLst>
        </pc:spChg>
        <pc:spChg chg="add mod">
          <ac:chgData name="Sahil Naidu Pagadala" userId="e47b452a2288da96" providerId="LiveId" clId="{3D90A918-871D-4FF4-8303-0E33EE7F97AA}" dt="2025-04-23T06:51:47.865" v="225" actId="20577"/>
          <ac:spMkLst>
            <pc:docMk/>
            <pc:sldMk cId="3116772760" sldId="270"/>
            <ac:spMk id="6" creationId="{3611A216-5BC8-2D4E-A482-E62CCDC6ABED}"/>
          </ac:spMkLst>
        </pc:spChg>
        <pc:picChg chg="add mod">
          <ac:chgData name="Sahil Naidu Pagadala" userId="e47b452a2288da96" providerId="LiveId" clId="{3D90A918-871D-4FF4-8303-0E33EE7F97AA}" dt="2025-04-23T06:50:50.238" v="186" actId="1076"/>
          <ac:picMkLst>
            <pc:docMk/>
            <pc:sldMk cId="3116772760" sldId="270"/>
            <ac:picMk id="5" creationId="{F9180C1D-F7DB-4CE2-F6C6-09A6FD76684A}"/>
          </ac:picMkLst>
        </pc:picChg>
        <pc:picChg chg="add mod">
          <ac:chgData name="Sahil Naidu Pagadala" userId="e47b452a2288da96" providerId="LiveId" clId="{3D90A918-871D-4FF4-8303-0E33EE7F97AA}" dt="2025-04-23T06:51:28.052" v="192" actId="1076"/>
          <ac:picMkLst>
            <pc:docMk/>
            <pc:sldMk cId="3116772760" sldId="270"/>
            <ac:picMk id="11" creationId="{33307979-484E-F7A7-6CA1-5FB082574D22}"/>
          </ac:picMkLst>
        </pc:picChg>
      </pc:sldChg>
      <pc:sldChg chg="addSp delSp modSp add mod">
        <pc:chgData name="Sahil Naidu Pagadala" userId="e47b452a2288da96" providerId="LiveId" clId="{3D90A918-871D-4FF4-8303-0E33EE7F97AA}" dt="2025-04-23T06:59:49.311" v="272" actId="34135"/>
        <pc:sldMkLst>
          <pc:docMk/>
          <pc:sldMk cId="3732413194" sldId="271"/>
        </pc:sldMkLst>
        <pc:spChg chg="mod">
          <ac:chgData name="Sahil Naidu Pagadala" userId="e47b452a2288da96" providerId="LiveId" clId="{3D90A918-871D-4FF4-8303-0E33EE7F97AA}" dt="2025-04-23T06:59:35.642" v="269" actId="1076"/>
          <ac:spMkLst>
            <pc:docMk/>
            <pc:sldMk cId="3732413194" sldId="271"/>
            <ac:spMk id="2" creationId="{4440AA33-0277-C995-5DC9-B44798EFA1E5}"/>
          </ac:spMkLst>
        </pc:spChg>
        <pc:spChg chg="mod">
          <ac:chgData name="Sahil Naidu Pagadala" userId="e47b452a2288da96" providerId="LiveId" clId="{3D90A918-871D-4FF4-8303-0E33EE7F97AA}" dt="2025-04-23T06:55:44.816" v="238" actId="6549"/>
          <ac:spMkLst>
            <pc:docMk/>
            <pc:sldMk cId="3732413194" sldId="271"/>
            <ac:spMk id="4" creationId="{4D605E67-5FE0-542F-7E55-4A01D0B95776}"/>
          </ac:spMkLst>
        </pc:spChg>
        <pc:spChg chg="del">
          <ac:chgData name="Sahil Naidu Pagadala" userId="e47b452a2288da96" providerId="LiveId" clId="{3D90A918-871D-4FF4-8303-0E33EE7F97AA}" dt="2025-04-23T06:55:57.133" v="240" actId="478"/>
          <ac:spMkLst>
            <pc:docMk/>
            <pc:sldMk cId="3732413194" sldId="271"/>
            <ac:spMk id="6" creationId="{19A33AB2-B04D-DBF4-3BF5-142A51EDF759}"/>
          </ac:spMkLst>
        </pc:spChg>
        <pc:spChg chg="add del mod">
          <ac:chgData name="Sahil Naidu Pagadala" userId="e47b452a2288da96" providerId="LiveId" clId="{3D90A918-871D-4FF4-8303-0E33EE7F97AA}" dt="2025-04-23T06:56:01.607" v="241" actId="478"/>
          <ac:spMkLst>
            <pc:docMk/>
            <pc:sldMk cId="3732413194" sldId="271"/>
            <ac:spMk id="7" creationId="{F9619ADB-B465-6A54-28A5-FB569F3DE793}"/>
          </ac:spMkLst>
        </pc:spChg>
        <pc:spChg chg="add mod">
          <ac:chgData name="Sahil Naidu Pagadala" userId="e47b452a2288da96" providerId="LiveId" clId="{3D90A918-871D-4FF4-8303-0E33EE7F97AA}" dt="2025-04-23T06:59:00.904" v="262" actId="255"/>
          <ac:spMkLst>
            <pc:docMk/>
            <pc:sldMk cId="3732413194" sldId="271"/>
            <ac:spMk id="12" creationId="{A3AA3FB0-5474-9615-64D7-3C81785B3F59}"/>
          </ac:spMkLst>
        </pc:spChg>
        <pc:picChg chg="del">
          <ac:chgData name="Sahil Naidu Pagadala" userId="e47b452a2288da96" providerId="LiveId" clId="{3D90A918-871D-4FF4-8303-0E33EE7F97AA}" dt="2025-04-23T06:55:31.500" v="234" actId="478"/>
          <ac:picMkLst>
            <pc:docMk/>
            <pc:sldMk cId="3732413194" sldId="271"/>
            <ac:picMk id="5" creationId="{066BE521-2748-AF89-D2D0-BDF6E04FE0BB}"/>
          </ac:picMkLst>
        </pc:picChg>
        <pc:picChg chg="del">
          <ac:chgData name="Sahil Naidu Pagadala" userId="e47b452a2288da96" providerId="LiveId" clId="{3D90A918-871D-4FF4-8303-0E33EE7F97AA}" dt="2025-04-23T06:55:40.992" v="236" actId="478"/>
          <ac:picMkLst>
            <pc:docMk/>
            <pc:sldMk cId="3732413194" sldId="271"/>
            <ac:picMk id="11" creationId="{A522EC02-F028-29C2-2325-42353CCFB5AF}"/>
          </ac:picMkLst>
        </pc:picChg>
        <pc:picChg chg="add mod">
          <ac:chgData name="Sahil Naidu Pagadala" userId="e47b452a2288da96" providerId="LiveId" clId="{3D90A918-871D-4FF4-8303-0E33EE7F97AA}" dt="2025-04-23T06:59:49.311" v="272" actId="34135"/>
          <ac:picMkLst>
            <pc:docMk/>
            <pc:sldMk cId="3732413194" sldId="271"/>
            <ac:picMk id="13" creationId="{2C83C4CC-8B78-4CEA-CA3C-58762F2C7CD1}"/>
          </ac:picMkLst>
        </pc:picChg>
      </pc:sldChg>
      <pc:sldChg chg="modSp add del mod">
        <pc:chgData name="Sahil Naidu Pagadala" userId="e47b452a2288da96" providerId="LiveId" clId="{3D90A918-871D-4FF4-8303-0E33EE7F97AA}" dt="2025-04-23T07:04:55.361" v="284" actId="2696"/>
        <pc:sldMkLst>
          <pc:docMk/>
          <pc:sldMk cId="976506935" sldId="272"/>
        </pc:sldMkLst>
        <pc:spChg chg="mod">
          <ac:chgData name="Sahil Naidu Pagadala" userId="e47b452a2288da96" providerId="LiveId" clId="{3D90A918-871D-4FF4-8303-0E33EE7F97AA}" dt="2025-04-23T07:04:50.923" v="283" actId="1076"/>
          <ac:spMkLst>
            <pc:docMk/>
            <pc:sldMk cId="976506935" sldId="272"/>
            <ac:spMk id="2" creationId="{FDF7F9A8-0016-6625-0243-177D0FB9F0CF}"/>
          </ac:spMkLst>
        </pc:spChg>
      </pc:sldChg>
      <pc:sldChg chg="addSp delSp modSp add mod ord">
        <pc:chgData name="Sahil Naidu Pagadala" userId="e47b452a2288da96" providerId="LiveId" clId="{3D90A918-871D-4FF4-8303-0E33EE7F97AA}" dt="2025-04-23T07:41:30.650" v="458" actId="478"/>
        <pc:sldMkLst>
          <pc:docMk/>
          <pc:sldMk cId="1003960595" sldId="272"/>
        </pc:sldMkLst>
        <pc:spChg chg="mod">
          <ac:chgData name="Sahil Naidu Pagadala" userId="e47b452a2288da96" providerId="LiveId" clId="{3D90A918-871D-4FF4-8303-0E33EE7F97AA}" dt="2025-04-23T07:06:49.652" v="291" actId="1076"/>
          <ac:spMkLst>
            <pc:docMk/>
            <pc:sldMk cId="1003960595" sldId="272"/>
            <ac:spMk id="2" creationId="{11952D06-087E-CD0A-335D-03627B70F695}"/>
          </ac:spMkLst>
        </pc:spChg>
        <pc:spChg chg="del mod">
          <ac:chgData name="Sahil Naidu Pagadala" userId="e47b452a2288da96" providerId="LiveId" clId="{3D90A918-871D-4FF4-8303-0E33EE7F97AA}" dt="2025-04-23T07:10:15.860" v="334" actId="478"/>
          <ac:spMkLst>
            <pc:docMk/>
            <pc:sldMk cId="1003960595" sldId="272"/>
            <ac:spMk id="3" creationId="{AB827475-69AD-2D34-2C9A-246B2304B877}"/>
          </ac:spMkLst>
        </pc:spChg>
        <pc:spChg chg="add del mod">
          <ac:chgData name="Sahil Naidu Pagadala" userId="e47b452a2288da96" providerId="LiveId" clId="{3D90A918-871D-4FF4-8303-0E33EE7F97AA}" dt="2025-04-23T07:07:04.831" v="294"/>
          <ac:spMkLst>
            <pc:docMk/>
            <pc:sldMk cId="1003960595" sldId="272"/>
            <ac:spMk id="4" creationId="{01340E62-2F81-2FAF-3EAC-FA5B5A1AF161}"/>
          </ac:spMkLst>
        </pc:spChg>
        <pc:spChg chg="add mod">
          <ac:chgData name="Sahil Naidu Pagadala" userId="e47b452a2288da96" providerId="LiveId" clId="{3D90A918-871D-4FF4-8303-0E33EE7F97AA}" dt="2025-04-23T07:08:39.379" v="311" actId="1076"/>
          <ac:spMkLst>
            <pc:docMk/>
            <pc:sldMk cId="1003960595" sldId="272"/>
            <ac:spMk id="5" creationId="{27A5D9A1-E4BB-9078-FD9D-E08EF0C65B8A}"/>
          </ac:spMkLst>
        </pc:spChg>
        <pc:spChg chg="add mod">
          <ac:chgData name="Sahil Naidu Pagadala" userId="e47b452a2288da96" providerId="LiveId" clId="{3D90A918-871D-4FF4-8303-0E33EE7F97AA}" dt="2025-04-23T07:09:26.381" v="329" actId="20577"/>
          <ac:spMkLst>
            <pc:docMk/>
            <pc:sldMk cId="1003960595" sldId="272"/>
            <ac:spMk id="6" creationId="{28E2CA67-94E5-373D-AA58-BBB754B890E8}"/>
          </ac:spMkLst>
        </pc:spChg>
        <pc:spChg chg="add del mod">
          <ac:chgData name="Sahil Naidu Pagadala" userId="e47b452a2288da96" providerId="LiveId" clId="{3D90A918-871D-4FF4-8303-0E33EE7F97AA}" dt="2025-04-23T07:41:30.650" v="458" actId="478"/>
          <ac:spMkLst>
            <pc:docMk/>
            <pc:sldMk cId="1003960595" sldId="272"/>
            <ac:spMk id="12" creationId="{C06E60D5-6C31-0F0C-252C-332FD618F1A7}"/>
          </ac:spMkLst>
        </pc:spChg>
        <pc:picChg chg="add mod">
          <ac:chgData name="Sahil Naidu Pagadala" userId="e47b452a2288da96" providerId="LiveId" clId="{3D90A918-871D-4FF4-8303-0E33EE7F97AA}" dt="2025-04-23T07:21:55.543" v="405" actId="1076"/>
          <ac:picMkLst>
            <pc:docMk/>
            <pc:sldMk cId="1003960595" sldId="272"/>
            <ac:picMk id="7" creationId="{9DF3C3AA-A325-B909-054D-3B00A6EC07C6}"/>
          </ac:picMkLst>
        </pc:picChg>
        <pc:picChg chg="add mod">
          <ac:chgData name="Sahil Naidu Pagadala" userId="e47b452a2288da96" providerId="LiveId" clId="{3D90A918-871D-4FF4-8303-0E33EE7F97AA}" dt="2025-04-23T07:11:23.610" v="344" actId="14100"/>
          <ac:picMkLst>
            <pc:docMk/>
            <pc:sldMk cId="1003960595" sldId="272"/>
            <ac:picMk id="9" creationId="{94480943-2280-18D9-C49D-92AB436515B4}"/>
          </ac:picMkLst>
        </pc:picChg>
        <pc:picChg chg="add mod">
          <ac:chgData name="Sahil Naidu Pagadala" userId="e47b452a2288da96" providerId="LiveId" clId="{3D90A918-871D-4FF4-8303-0E33EE7F97AA}" dt="2025-04-23T07:11:17.207" v="343" actId="1076"/>
          <ac:picMkLst>
            <pc:docMk/>
            <pc:sldMk cId="1003960595" sldId="272"/>
            <ac:picMk id="11" creationId="{0FD721D6-E7E9-F472-E06A-81F5C269462A}"/>
          </ac:picMkLst>
        </pc:picChg>
      </pc:sldChg>
      <pc:sldChg chg="delSp modSp new mod">
        <pc:chgData name="Sahil Naidu Pagadala" userId="e47b452a2288da96" providerId="LiveId" clId="{3D90A918-871D-4FF4-8303-0E33EE7F97AA}" dt="2025-04-23T07:23:52.241" v="451" actId="1076"/>
        <pc:sldMkLst>
          <pc:docMk/>
          <pc:sldMk cId="1644790686" sldId="273"/>
        </pc:sldMkLst>
        <pc:spChg chg="mod">
          <ac:chgData name="Sahil Naidu Pagadala" userId="e47b452a2288da96" providerId="LiveId" clId="{3D90A918-871D-4FF4-8303-0E33EE7F97AA}" dt="2025-04-23T07:23:52.241" v="451" actId="1076"/>
          <ac:spMkLst>
            <pc:docMk/>
            <pc:sldMk cId="1644790686" sldId="273"/>
            <ac:spMk id="2" creationId="{1BE6C8C5-04E4-176C-0726-79F34F8130AF}"/>
          </ac:spMkLst>
        </pc:spChg>
        <pc:spChg chg="del mod">
          <ac:chgData name="Sahil Naidu Pagadala" userId="e47b452a2288da96" providerId="LiveId" clId="{3D90A918-871D-4FF4-8303-0E33EE7F97AA}" dt="2025-04-23T07:23:33.500" v="437" actId="478"/>
          <ac:spMkLst>
            <pc:docMk/>
            <pc:sldMk cId="1644790686" sldId="273"/>
            <ac:spMk id="3" creationId="{33546DB4-A616-A56F-A235-2BC5F950594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4/23/2025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4/23/2025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838200" y="713312"/>
            <a:ext cx="4038600" cy="5431376"/>
          </a:xfrm>
        </p:spPr>
        <p:txBody>
          <a:bodyPr vert="horz" lIns="91440" tIns="45720" rIns="91440" bIns="45720" rtlCol="0" anchor="ctr">
            <a:normAutofit/>
          </a:bodyPr>
          <a:lstStyle/>
          <a:p>
            <a:pPr algn="l"/>
            <a:r>
              <a:rPr lang="en-US" sz="4400" b="1" kern="1200" dirty="0">
                <a:solidFill>
                  <a:schemeClr val="tx1"/>
                </a:solidFill>
                <a:latin typeface="+mj-lt"/>
                <a:ea typeface="+mj-ea"/>
                <a:cs typeface="+mj-cs"/>
              </a:rPr>
              <a:t>Machine Learning Based Approach to Credit Card Fraud Detection</a:t>
            </a:r>
            <a:br>
              <a:rPr lang="en-US" sz="4400" kern="1200" dirty="0">
                <a:solidFill>
                  <a:schemeClr val="tx1"/>
                </a:solidFill>
                <a:latin typeface="+mj-lt"/>
                <a:ea typeface="+mj-ea"/>
                <a:cs typeface="+mj-cs"/>
              </a:rPr>
            </a:br>
            <a:endParaRPr lang="en-US" sz="4400" kern="1200" dirty="0">
              <a:solidFill>
                <a:schemeClr val="tx1"/>
              </a:solidFill>
              <a:latin typeface="+mj-lt"/>
              <a:ea typeface="+mj-ea"/>
              <a:cs typeface="+mj-cs"/>
            </a:endParaRPr>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6221428" y="506836"/>
            <a:ext cx="5257801" cy="5431376"/>
          </a:xfrm>
        </p:spPr>
        <p:txBody>
          <a:bodyPr vert="horz" lIns="91440" tIns="45720" rIns="91440" bIns="45720" rtlCol="0" anchor="ctr">
            <a:normAutofit/>
          </a:bodyPr>
          <a:lstStyle/>
          <a:p>
            <a:pPr algn="l"/>
            <a:br>
              <a:rPr lang="en-US" sz="2000" dirty="0"/>
            </a:br>
            <a:r>
              <a:rPr lang="en-US" sz="2000" b="1" dirty="0"/>
              <a:t>Group</a:t>
            </a:r>
          </a:p>
          <a:p>
            <a:pPr indent="-228600" algn="l">
              <a:buFont typeface="Arial" panose="020B0604020202020204" pitchFamily="34" charset="0"/>
              <a:buChar char="•"/>
            </a:pPr>
            <a:r>
              <a:rPr lang="en-US" sz="2000" b="1" dirty="0"/>
              <a:t>Kamala Harshitha Medipalli-700755783</a:t>
            </a:r>
          </a:p>
          <a:p>
            <a:pPr indent="-228600" algn="l">
              <a:buFont typeface="Arial" panose="020B0604020202020204" pitchFamily="34" charset="0"/>
              <a:buChar char="•"/>
            </a:pPr>
            <a:r>
              <a:rPr lang="en-US" sz="2000" b="1" dirty="0"/>
              <a:t>Leena Reddy Daida-700773301</a:t>
            </a:r>
          </a:p>
          <a:p>
            <a:pPr indent="-228600" algn="l">
              <a:buFont typeface="Arial" panose="020B0604020202020204" pitchFamily="34" charset="0"/>
              <a:buChar char="•"/>
            </a:pPr>
            <a:r>
              <a:rPr lang="en-US" sz="2000" b="1" dirty="0"/>
              <a:t>Dilshad Fathima -700773370</a:t>
            </a:r>
          </a:p>
          <a:p>
            <a:pPr indent="-228600" algn="l">
              <a:buFont typeface="Arial" panose="020B0604020202020204" pitchFamily="34" charset="0"/>
              <a:buChar char="•"/>
            </a:pPr>
            <a:r>
              <a:rPr lang="en-US" sz="2000" b="1" dirty="0"/>
              <a:t>Bhavana </a:t>
            </a:r>
            <a:r>
              <a:rPr lang="en-US" sz="2000" b="1" dirty="0" err="1"/>
              <a:t>Jakkampudi</a:t>
            </a:r>
            <a:r>
              <a:rPr lang="en-US" sz="2000" b="1" dirty="0"/>
              <a:t> -700759567</a:t>
            </a:r>
            <a:br>
              <a:rPr lang="en-US" sz="2000" dirty="0"/>
            </a:br>
            <a:endParaRPr lang="en-US" sz="2000" dirty="0"/>
          </a:p>
        </p:txBody>
      </p:sp>
      <p:sp>
        <p:nvSpPr>
          <p:cNvPr id="2" name="TextBox 1">
            <a:extLst>
              <a:ext uri="{FF2B5EF4-FFF2-40B4-BE49-F238E27FC236}">
                <a16:creationId xmlns:a16="http://schemas.microsoft.com/office/drawing/2014/main" id="{A2A01AD2-F543-EFC8-98E6-36BBD4FD10F1}"/>
              </a:ext>
            </a:extLst>
          </p:cNvPr>
          <p:cNvSpPr txBox="1"/>
          <p:nvPr/>
        </p:nvSpPr>
        <p:spPr>
          <a:xfrm>
            <a:off x="7086373" y="6214215"/>
            <a:ext cx="5257801" cy="461665"/>
          </a:xfrm>
          <a:prstGeom prst="rect">
            <a:avLst/>
          </a:prstGeom>
          <a:noFill/>
        </p:spPr>
        <p:txBody>
          <a:bodyPr wrap="square" rtlCol="0">
            <a:spAutoFit/>
          </a:bodyPr>
          <a:lstStyle/>
          <a:p>
            <a:r>
              <a:rPr lang="en-US" sz="1200" i="1" u="sng" dirty="0"/>
              <a:t>https://github.com/LeenaDaida/Machine-Learning-Based-Approach-to-Credit-Card-Fraud-Detection/tree/main</a:t>
            </a:r>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i="1"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838200" y="155774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92307" y="155774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i="1"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655710" cy="3611614"/>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 . A. N. O.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800" dirty="0">
                <a:latin typeface="Times New Roman" panose="02020603050405020304" pitchFamily="18" charset="0"/>
                <a:cs typeface="Times New Roman" panose="02020603050405020304" pitchFamily="18" charset="0"/>
              </a:rPr>
              <a:t> 12&amp;Code=</a:t>
            </a:r>
            <a:r>
              <a:rPr lang="en-US" sz="1800" dirty="0" err="1">
                <a:latin typeface="Times New Roman" panose="02020603050405020304" pitchFamily="18" charset="0"/>
                <a:cs typeface="Times New Roman" panose="02020603050405020304" pitchFamily="18" charset="0"/>
              </a:rPr>
              <a:t>IJACSA&amp;SerialNo</a:t>
            </a:r>
            <a:r>
              <a:rPr lang="en-US" sz="1800" dirty="0">
                <a:latin typeface="Times New Roman" panose="02020603050405020304" pitchFamily="18" charset="0"/>
                <a:cs typeface="Times New Roman" panose="02020603050405020304" pitchFamily="18" charset="0"/>
              </a:rPr>
              <a:t>=65, 2020</a:t>
            </a:r>
          </a:p>
          <a:p>
            <a:pPr marL="0" indent="0">
              <a:buNone/>
            </a:pPr>
            <a:r>
              <a:rPr lang="en-US" sz="1800" dirty="0">
                <a:latin typeface="Times New Roman" panose="02020603050405020304" pitchFamily="18" charset="0"/>
                <a:cs typeface="Times New Roman" panose="02020603050405020304" pitchFamily="18" charset="0"/>
              </a:rPr>
              <a:t>[2]. P. S. . K. S. </a:t>
            </a:r>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800" dirty="0">
                <a:latin typeface="Times New Roman" panose="02020603050405020304" pitchFamily="18" charset="0"/>
                <a:cs typeface="Times New Roman" panose="02020603050405020304" pitchFamily="18" charset="0"/>
              </a:rPr>
              <a:t>       https://doi.org/10.1109/iccubea. </a:t>
            </a:r>
          </a:p>
          <a:p>
            <a:pPr marL="0" indent="0">
              <a:buNone/>
            </a:pPr>
            <a:r>
              <a:rPr lang="en-US" sz="1800" dirty="0">
                <a:latin typeface="Times New Roman" panose="02020603050405020304" pitchFamily="18" charset="0"/>
                <a:cs typeface="Times New Roman" panose="02020603050405020304" pitchFamily="18" charset="0"/>
              </a:rPr>
              <a:t>[3] . D. E. . </a:t>
            </a:r>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800" dirty="0">
                <a:latin typeface="Times New Roman" panose="02020603050405020304" pitchFamily="18" charset="0"/>
                <a:cs typeface="Times New Roman" panose="02020603050405020304" pitchFamily="18" charset="0"/>
              </a:rPr>
              <a:t>[4] . S. A. A. S. . S. S. D. </a:t>
            </a:r>
            <a:r>
              <a:rPr lang="en-US" sz="1800" dirty="0" err="1">
                <a:latin typeface="Times New Roman" panose="02020603050405020304" pitchFamily="18" charset="0"/>
                <a:cs typeface="Times New Roman" panose="02020603050405020304" pitchFamily="18" charset="0"/>
              </a:rPr>
              <a:t>Maniraj</a:t>
            </a:r>
            <a:r>
              <a:rPr lang="en-US" sz="18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8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6C8C5-04E4-176C-0726-79F34F8130AF}"/>
              </a:ext>
            </a:extLst>
          </p:cNvPr>
          <p:cNvSpPr>
            <a:spLocks noGrp="1"/>
          </p:cNvSpPr>
          <p:nvPr>
            <p:ph type="title"/>
          </p:nvPr>
        </p:nvSpPr>
        <p:spPr>
          <a:xfrm>
            <a:off x="838200" y="2538054"/>
            <a:ext cx="10515600" cy="1325563"/>
          </a:xfrm>
        </p:spPr>
        <p:txBody>
          <a:bodyPr/>
          <a:lstStyle/>
          <a:p>
            <a:pPr algn="ctr"/>
            <a:r>
              <a:rPr lang="en-US" dirty="0"/>
              <a:t>THANK YOU</a:t>
            </a:r>
          </a:p>
        </p:txBody>
      </p:sp>
    </p:spTree>
    <p:extLst>
      <p:ext uri="{BB962C8B-B14F-4D97-AF65-F5344CB8AC3E}">
        <p14:creationId xmlns:p14="http://schemas.microsoft.com/office/powerpoint/2010/main" val="1644790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a:xfrm>
            <a:off x="838200" y="713312"/>
            <a:ext cx="4038600" cy="5431376"/>
          </a:xfrm>
        </p:spPr>
        <p:txBody>
          <a:bodyPr>
            <a:normAutofit/>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a:xfrm>
            <a:off x="6095999" y="713313"/>
            <a:ext cx="5257801" cy="5431376"/>
          </a:xfrm>
        </p:spPr>
        <p:txBody>
          <a:bodyPr anchor="ctr">
            <a:normAutofit/>
          </a:bodyPr>
          <a:lstStyle/>
          <a:p>
            <a:pPr marL="0" indent="0">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buNone/>
            </a:pPr>
            <a:r>
              <a:rPr lang="en-US" sz="2000" dirty="0">
                <a:latin typeface="Times New Roman" panose="02020603050405020304" pitchFamily="18" charset="0"/>
                <a:cs typeface="Times New Roman" panose="02020603050405020304" pitchFamily="18" charset="0"/>
              </a:rPr>
              <a:t>Machine Learning models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a:xfrm>
            <a:off x="838200" y="713312"/>
            <a:ext cx="4038600" cy="5431376"/>
          </a:xfrm>
        </p:spPr>
        <p:txBody>
          <a:bodyPr>
            <a:normAutofit/>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6095999" y="713313"/>
            <a:ext cx="5257801" cy="5431376"/>
          </a:xfrm>
        </p:spPr>
        <p:txBody>
          <a:bodyPr anchor="ctr">
            <a:normAutofit/>
          </a:bodyPr>
          <a:lstStyle/>
          <a:p>
            <a:pPr marL="0" indent="0">
              <a:buNone/>
            </a:pPr>
            <a:r>
              <a:rPr lang="en-US" sz="1700">
                <a:latin typeface="Times New Roman" panose="02020603050405020304" pitchFamily="18" charset="0"/>
                <a:cs typeface="Times New Roman" panose="02020603050405020304" pitchFamily="18" charset="0"/>
              </a:rPr>
              <a:t>The dataset was retrieved from an open-source website, Kaggle.com. It contains data on transactions made in 2013 by European credit card users in two days only. The dataset consists of 31 attributes and 284,808 rows.</a:t>
            </a:r>
          </a:p>
          <a:p>
            <a:endParaRPr lang="en-US" sz="1700">
              <a:latin typeface="Times New Roman" panose="02020603050405020304" pitchFamily="18" charset="0"/>
              <a:cs typeface="Times New Roman" panose="02020603050405020304" pitchFamily="18" charset="0"/>
            </a:endParaRPr>
          </a:p>
          <a:p>
            <a:pPr lvl="1"/>
            <a:r>
              <a:rPr lang="en-US" sz="170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70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700">
                <a:latin typeface="Times New Roman" panose="02020603050405020304" pitchFamily="18" charset="0"/>
                <a:cs typeface="Times New Roman" panose="02020603050405020304" pitchFamily="18" charset="0"/>
              </a:rPr>
              <a:t>Amount : Which is the amount of each transaction</a:t>
            </a:r>
          </a:p>
          <a:p>
            <a:pPr lvl="1"/>
            <a:r>
              <a:rPr lang="en-US" sz="1700">
                <a:latin typeface="Times New Roman" panose="02020603050405020304" pitchFamily="18" charset="0"/>
                <a:cs typeface="Times New Roman" panose="02020603050405020304" pitchFamily="18" charset="0"/>
              </a:rPr>
              <a:t>Class : which contains binary variables where</a:t>
            </a:r>
            <a:r>
              <a:rPr lang="en-US" sz="1700" b="1">
                <a:latin typeface="Times New Roman" panose="02020603050405020304" pitchFamily="18" charset="0"/>
                <a:cs typeface="Times New Roman" panose="02020603050405020304" pitchFamily="18" charset="0"/>
              </a:rPr>
              <a:t> 1 </a:t>
            </a:r>
            <a:r>
              <a:rPr lang="en-US" sz="1700">
                <a:latin typeface="Times New Roman" panose="02020603050405020304" pitchFamily="18" charset="0"/>
                <a:cs typeface="Times New Roman" panose="02020603050405020304" pitchFamily="18" charset="0"/>
              </a:rPr>
              <a:t>is a case of fraudulent transaction, and </a:t>
            </a:r>
            <a:r>
              <a:rPr lang="en-US" sz="1700" b="1">
                <a:latin typeface="Times New Roman" panose="02020603050405020304" pitchFamily="18" charset="0"/>
                <a:cs typeface="Times New Roman" panose="02020603050405020304" pitchFamily="18" charset="0"/>
              </a:rPr>
              <a:t>0</a:t>
            </a:r>
            <a:r>
              <a:rPr lang="en-US" sz="170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700">
              <a:latin typeface="Times New Roman" panose="02020603050405020304" pitchFamily="18" charset="0"/>
              <a:cs typeface="Times New Roman" panose="02020603050405020304" pitchFamily="18" charset="0"/>
            </a:endParaRPr>
          </a:p>
          <a:p>
            <a:pPr marL="0" indent="0">
              <a:buNone/>
            </a:pPr>
            <a:r>
              <a:rPr lang="fi-FI" sz="1700" b="1">
                <a:latin typeface="Times New Roman" panose="02020603050405020304" pitchFamily="18" charset="0"/>
                <a:cs typeface="Times New Roman" panose="02020603050405020304" pitchFamily="18" charset="0"/>
              </a:rPr>
              <a:t>Dataset : </a:t>
            </a:r>
            <a:r>
              <a:rPr lang="fi-FI" sz="1700">
                <a:latin typeface="Times New Roman" panose="02020603050405020304" pitchFamily="18" charset="0"/>
                <a:cs typeface="Times New Roman" panose="02020603050405020304" pitchFamily="18" charset="0"/>
              </a:rPr>
              <a:t>https://www.kaggle.com/datasets/mlg-ulb/creditcardfraud</a:t>
            </a:r>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ABA5FF-3C8C-3B8C-F530-34E2AB0F40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02F0D0-F035-2237-A720-2E9B0AA00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093D493-CAE0-1EEC-2F69-F5E49D020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E4324B9-2767-64EE-F12B-DFEEA4CF410B}"/>
              </a:ext>
            </a:extLst>
          </p:cNvPr>
          <p:cNvSpPr>
            <a:spLocks noGrp="1"/>
          </p:cNvSpPr>
          <p:nvPr>
            <p:ph type="title"/>
          </p:nvPr>
        </p:nvSpPr>
        <p:spPr>
          <a:xfrm>
            <a:off x="838200" y="713312"/>
            <a:ext cx="4038600" cy="5431376"/>
          </a:xfrm>
        </p:spPr>
        <p:txBody>
          <a:bodyPr>
            <a:normAutofit/>
          </a:bodyPr>
          <a:lstStyle/>
          <a:p>
            <a:r>
              <a:rPr lang="en-US" dirty="0"/>
              <a:t>Data Analysis </a:t>
            </a:r>
          </a:p>
        </p:txBody>
      </p:sp>
      <p:pic>
        <p:nvPicPr>
          <p:cNvPr id="5" name="Content Placeholder 4">
            <a:extLst>
              <a:ext uri="{FF2B5EF4-FFF2-40B4-BE49-F238E27FC236}">
                <a16:creationId xmlns:a16="http://schemas.microsoft.com/office/drawing/2014/main" id="{F9180C1D-F7DB-4CE2-F6C6-09A6FD76684A}"/>
              </a:ext>
            </a:extLst>
          </p:cNvPr>
          <p:cNvPicPr>
            <a:picLocks noGrp="1" noChangeAspect="1"/>
          </p:cNvPicPr>
          <p:nvPr>
            <p:ph idx="1"/>
          </p:nvPr>
        </p:nvPicPr>
        <p:blipFill>
          <a:blip r:embed="rId2"/>
          <a:stretch>
            <a:fillRect/>
          </a:stretch>
        </p:blipFill>
        <p:spPr>
          <a:xfrm>
            <a:off x="5714999" y="162553"/>
            <a:ext cx="3347879" cy="2971411"/>
          </a:xfrm>
          <a:prstGeom prst="rect">
            <a:avLst/>
          </a:prstGeom>
        </p:spPr>
      </p:pic>
      <p:sp>
        <p:nvSpPr>
          <p:cNvPr id="4" name="Content Placeholder 2">
            <a:extLst>
              <a:ext uri="{FF2B5EF4-FFF2-40B4-BE49-F238E27FC236}">
                <a16:creationId xmlns:a16="http://schemas.microsoft.com/office/drawing/2014/main" id="{D5C91206-4A3D-D277-081C-2DEC076C8F9F}"/>
              </a:ext>
            </a:extLst>
          </p:cNvPr>
          <p:cNvSpPr txBox="1">
            <a:spLocks/>
          </p:cNvSpPr>
          <p:nvPr/>
        </p:nvSpPr>
        <p:spPr>
          <a:xfrm>
            <a:off x="5687218" y="2928739"/>
            <a:ext cx="3375660" cy="41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Check Null Data</a:t>
            </a:r>
          </a:p>
          <a:p>
            <a:pPr marL="0" indent="0">
              <a:buFont typeface="Arial" panose="020B0604020202020204" pitchFamily="34" charset="0"/>
              <a:buNone/>
            </a:pPr>
            <a:endParaRPr lang="en-US" sz="1800" dirty="0"/>
          </a:p>
        </p:txBody>
      </p:sp>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8153668" y="3339188"/>
            <a:ext cx="3554463" cy="2651073"/>
          </a:xfrm>
          <a:prstGeom prst="rect">
            <a:avLst/>
          </a:prstGeom>
        </p:spPr>
      </p:pic>
      <p:sp>
        <p:nvSpPr>
          <p:cNvPr id="6" name="Content Placeholder 2">
            <a:extLst>
              <a:ext uri="{FF2B5EF4-FFF2-40B4-BE49-F238E27FC236}">
                <a16:creationId xmlns:a16="http://schemas.microsoft.com/office/drawing/2014/main" id="{3611A216-5BC8-2D4E-A482-E62CCDC6ABED}"/>
              </a:ext>
            </a:extLst>
          </p:cNvPr>
          <p:cNvSpPr txBox="1">
            <a:spLocks/>
          </p:cNvSpPr>
          <p:nvPr/>
        </p:nvSpPr>
        <p:spPr>
          <a:xfrm>
            <a:off x="8205554" y="6081232"/>
            <a:ext cx="3375660" cy="41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Data Correlation</a:t>
            </a: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311677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i="1"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9531387" cy="4132104"/>
          </a:xfrm>
        </p:spPr>
      </p:pic>
    </p:spTree>
    <p:extLst>
      <p:ext uri="{BB962C8B-B14F-4D97-AF65-F5344CB8AC3E}">
        <p14:creationId xmlns:p14="http://schemas.microsoft.com/office/powerpoint/2010/main" val="35895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E553E8-1F9B-EA7B-C89D-2B539581BCC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AB1CB8-221B-2698-1B3C-24474F23E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D14786D-16E4-8436-0094-0C6F9B20A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440AA33-0277-C995-5DC9-B44798EFA1E5}"/>
              </a:ext>
            </a:extLst>
          </p:cNvPr>
          <p:cNvSpPr>
            <a:spLocks noGrp="1"/>
          </p:cNvSpPr>
          <p:nvPr>
            <p:ph type="title"/>
          </p:nvPr>
        </p:nvSpPr>
        <p:spPr>
          <a:xfrm>
            <a:off x="240098" y="957896"/>
            <a:ext cx="3703320" cy="2559319"/>
          </a:xfrm>
        </p:spPr>
        <p:txBody>
          <a:bodyPr>
            <a:normAutofit/>
          </a:bodyPr>
          <a:lstStyle/>
          <a:p>
            <a:r>
              <a:rPr lang="en-US" dirty="0"/>
              <a:t>Methodology</a:t>
            </a:r>
            <a:br>
              <a:rPr lang="en-US" dirty="0"/>
            </a:br>
            <a:br>
              <a:rPr lang="en-US" dirty="0"/>
            </a:br>
            <a:endParaRPr lang="en-US" dirty="0"/>
          </a:p>
        </p:txBody>
      </p:sp>
      <p:sp>
        <p:nvSpPr>
          <p:cNvPr id="4" name="Content Placeholder 2">
            <a:extLst>
              <a:ext uri="{FF2B5EF4-FFF2-40B4-BE49-F238E27FC236}">
                <a16:creationId xmlns:a16="http://schemas.microsoft.com/office/drawing/2014/main" id="{4D605E67-5FE0-542F-7E55-4A01D0B95776}"/>
              </a:ext>
            </a:extLst>
          </p:cNvPr>
          <p:cNvSpPr txBox="1">
            <a:spLocks/>
          </p:cNvSpPr>
          <p:nvPr/>
        </p:nvSpPr>
        <p:spPr>
          <a:xfrm>
            <a:off x="5687218" y="2928739"/>
            <a:ext cx="3375660" cy="410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800" dirty="0"/>
          </a:p>
        </p:txBody>
      </p:sp>
      <p:sp>
        <p:nvSpPr>
          <p:cNvPr id="12" name="TextBox 11">
            <a:extLst>
              <a:ext uri="{FF2B5EF4-FFF2-40B4-BE49-F238E27FC236}">
                <a16:creationId xmlns:a16="http://schemas.microsoft.com/office/drawing/2014/main" id="{A3AA3FB0-5474-9615-64D7-3C81785B3F59}"/>
              </a:ext>
            </a:extLst>
          </p:cNvPr>
          <p:cNvSpPr txBox="1"/>
          <p:nvPr/>
        </p:nvSpPr>
        <p:spPr>
          <a:xfrm>
            <a:off x="5178825" y="305068"/>
            <a:ext cx="7097884" cy="6401753"/>
          </a:xfrm>
          <a:prstGeom prst="rect">
            <a:avLst/>
          </a:prstGeom>
          <a:noFill/>
        </p:spPr>
        <p:txBody>
          <a:bodyPr wrap="square">
            <a:spAutoFit/>
          </a:bodyPr>
          <a:lstStyle/>
          <a:p>
            <a:r>
              <a:rPr lang="en-US" b="1" dirty="0"/>
              <a:t>Data collection:</a:t>
            </a:r>
          </a:p>
          <a:p>
            <a:r>
              <a:rPr lang="en-US" sz="1600" dirty="0"/>
              <a:t>The first phase will involve collecting a dataset of historical credit card transactions. The</a:t>
            </a:r>
          </a:p>
          <a:p>
            <a:r>
              <a:rPr lang="en-US" sz="1600" dirty="0"/>
              <a:t>data will be collected from various sources, including banks, credit card companies, and</a:t>
            </a:r>
          </a:p>
          <a:p>
            <a:r>
              <a:rPr lang="en-US" sz="1600" dirty="0"/>
              <a:t>merchants.</a:t>
            </a:r>
          </a:p>
          <a:p>
            <a:r>
              <a:rPr lang="en-US" b="1" dirty="0"/>
              <a:t>Data Cleaning:</a:t>
            </a:r>
          </a:p>
          <a:p>
            <a:pPr marL="171450" indent="-171450">
              <a:buFont typeface="Arial" panose="020B0604020202020204" pitchFamily="34" charset="0"/>
              <a:buChar char="•"/>
            </a:pPr>
            <a:r>
              <a:rPr lang="en-US" sz="1600" dirty="0"/>
              <a:t>Impute the missing values with the column's mean, median, or mode.</a:t>
            </a:r>
          </a:p>
          <a:p>
            <a:pPr marL="171450" indent="-171450">
              <a:buFont typeface="Arial" panose="020B0604020202020204" pitchFamily="34" charset="0"/>
              <a:buChar char="•"/>
            </a:pPr>
            <a:r>
              <a:rPr lang="en-US" sz="1600" dirty="0"/>
              <a:t>Drop the rows with missing values.</a:t>
            </a:r>
          </a:p>
          <a:p>
            <a:pPr marL="171450" indent="-171450">
              <a:buFont typeface="Arial" panose="020B0604020202020204" pitchFamily="34" charset="0"/>
              <a:buChar char="•"/>
            </a:pPr>
            <a:r>
              <a:rPr lang="en-US" sz="1600" dirty="0"/>
              <a:t>Use a machine learning model to predict the missing values, like </a:t>
            </a:r>
            <a:r>
              <a:rPr lang="en-US" sz="1600" dirty="0" err="1"/>
              <a:t>isnull</a:t>
            </a:r>
            <a:r>
              <a:rPr lang="en-US" sz="1600" dirty="0"/>
              <a:t>() and heatmap().</a:t>
            </a:r>
          </a:p>
          <a:p>
            <a:r>
              <a:rPr lang="en-US" b="1" dirty="0"/>
              <a:t>Normalize the data:</a:t>
            </a:r>
          </a:p>
          <a:p>
            <a:r>
              <a:rPr lang="en-US" sz="1600" dirty="0"/>
              <a:t>Normalization is scaling the data so that all features have similar values. This can</a:t>
            </a:r>
          </a:p>
          <a:p>
            <a:r>
              <a:rPr lang="en-US" sz="1600" dirty="0"/>
              <a:t>improve the performance of machine learning models by making the parts more</a:t>
            </a:r>
          </a:p>
          <a:p>
            <a:r>
              <a:rPr lang="en-US" sz="1600" dirty="0"/>
              <a:t>comparable.</a:t>
            </a:r>
          </a:p>
          <a:p>
            <a:r>
              <a:rPr lang="en-US" b="1" dirty="0"/>
              <a:t>Model training:</a:t>
            </a:r>
          </a:p>
          <a:p>
            <a:r>
              <a:rPr lang="en-US" sz="1600" dirty="0"/>
              <a:t>The second phase will involve training the machine learning model on the collected data.</a:t>
            </a:r>
          </a:p>
          <a:p>
            <a:r>
              <a:rPr lang="en-US" sz="1600" dirty="0"/>
              <a:t>The model will be prepared using a supervised learning algorithm like SVM.</a:t>
            </a:r>
          </a:p>
          <a:p>
            <a:r>
              <a:rPr lang="en-US" b="1" dirty="0"/>
              <a:t>Model evaluation:</a:t>
            </a:r>
          </a:p>
          <a:p>
            <a:r>
              <a:rPr lang="en-US" sz="1600" dirty="0"/>
              <a:t>The third phase will involve evaluating the machine learning model's performance on a</a:t>
            </a:r>
          </a:p>
          <a:p>
            <a:r>
              <a:rPr lang="en-US" sz="1600" dirty="0"/>
              <a:t>holdout dataset of unseen transactions. The model's performance will be evaluated using</a:t>
            </a:r>
          </a:p>
          <a:p>
            <a:r>
              <a:rPr lang="en-US" sz="1600" dirty="0"/>
              <a:t>accuracy, precision, and recall metrics.</a:t>
            </a:r>
          </a:p>
        </p:txBody>
      </p:sp>
      <p:pic>
        <p:nvPicPr>
          <p:cNvPr id="13" name="Content Placeholder 4">
            <a:extLst>
              <a:ext uri="{FF2B5EF4-FFF2-40B4-BE49-F238E27FC236}">
                <a16:creationId xmlns:a16="http://schemas.microsoft.com/office/drawing/2014/main" id="{2C83C4CC-8B78-4CEA-CA3C-58762F2C7CD1}"/>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213516" y="2969605"/>
            <a:ext cx="4347605" cy="3011011"/>
          </a:xfrm>
        </p:spPr>
      </p:pic>
    </p:spTree>
    <p:extLst>
      <p:ext uri="{BB962C8B-B14F-4D97-AF65-F5344CB8AC3E}">
        <p14:creationId xmlns:p14="http://schemas.microsoft.com/office/powerpoint/2010/main" val="373241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03849A-EC17-800C-3833-749B16DCE53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DEC2CC-03EA-FB2C-EE55-1C4F87279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072F302-3DC4-E1C4-F24B-4F221F32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1952D06-087E-CD0A-335D-03627B70F695}"/>
              </a:ext>
            </a:extLst>
          </p:cNvPr>
          <p:cNvSpPr>
            <a:spLocks noGrp="1"/>
          </p:cNvSpPr>
          <p:nvPr>
            <p:ph type="title"/>
          </p:nvPr>
        </p:nvSpPr>
        <p:spPr>
          <a:xfrm>
            <a:off x="1172497" y="214563"/>
            <a:ext cx="3959942" cy="997500"/>
          </a:xfrm>
        </p:spPr>
        <p:txBody>
          <a:bodyPr>
            <a:normAutofit/>
          </a:bodyPr>
          <a:lstStyle/>
          <a:p>
            <a:r>
              <a:rPr lang="en-US" dirty="0"/>
              <a:t>Results</a:t>
            </a:r>
          </a:p>
        </p:txBody>
      </p:sp>
      <p:sp>
        <p:nvSpPr>
          <p:cNvPr id="5" name="TextBox 4">
            <a:extLst>
              <a:ext uri="{FF2B5EF4-FFF2-40B4-BE49-F238E27FC236}">
                <a16:creationId xmlns:a16="http://schemas.microsoft.com/office/drawing/2014/main" id="{27A5D9A1-E4BB-9078-FD9D-E08EF0C65B8A}"/>
              </a:ext>
            </a:extLst>
          </p:cNvPr>
          <p:cNvSpPr txBox="1"/>
          <p:nvPr/>
        </p:nvSpPr>
        <p:spPr>
          <a:xfrm>
            <a:off x="657390" y="1103460"/>
            <a:ext cx="3362632" cy="646331"/>
          </a:xfrm>
          <a:prstGeom prst="rect">
            <a:avLst/>
          </a:prstGeom>
          <a:noFill/>
        </p:spPr>
        <p:txBody>
          <a:bodyPr wrap="square" rtlCol="0">
            <a:spAutoFit/>
          </a:bodyPr>
          <a:lstStyle/>
          <a:p>
            <a:r>
              <a:rPr lang="en-US" b="1" dirty="0"/>
              <a:t>K-Nearest Neighbor (KNN):</a:t>
            </a:r>
          </a:p>
          <a:p>
            <a:endParaRPr lang="en-US" dirty="0"/>
          </a:p>
        </p:txBody>
      </p:sp>
      <p:sp>
        <p:nvSpPr>
          <p:cNvPr id="6" name="TextBox 5">
            <a:extLst>
              <a:ext uri="{FF2B5EF4-FFF2-40B4-BE49-F238E27FC236}">
                <a16:creationId xmlns:a16="http://schemas.microsoft.com/office/drawing/2014/main" id="{28E2CA67-94E5-373D-AA58-BBB754B890E8}"/>
              </a:ext>
            </a:extLst>
          </p:cNvPr>
          <p:cNvSpPr txBox="1"/>
          <p:nvPr/>
        </p:nvSpPr>
        <p:spPr>
          <a:xfrm>
            <a:off x="273208" y="1866674"/>
            <a:ext cx="3687096" cy="4524315"/>
          </a:xfrm>
          <a:prstGeom prst="rect">
            <a:avLst/>
          </a:prstGeom>
          <a:noFill/>
        </p:spPr>
        <p:txBody>
          <a:bodyPr wrap="square" rtlCol="0">
            <a:spAutoFit/>
          </a:bodyPr>
          <a:lstStyle/>
          <a:p>
            <a:pPr marL="0" indent="0" algn="just">
              <a:buNone/>
            </a:pPr>
            <a:r>
              <a:rPr lang="en-US" sz="1600" dirty="0"/>
              <a:t>Two Ks were used to determine the best KNN model, K=3 and K =7.</a:t>
            </a:r>
          </a:p>
          <a:p>
            <a:pPr marL="0" indent="0" algn="just">
              <a:buNone/>
            </a:pPr>
            <a:endParaRPr lang="en-US" sz="1600" dirty="0"/>
          </a:p>
          <a:p>
            <a:pPr algn="just"/>
            <a:r>
              <a:rPr lang="en-US" sz="1600" dirty="0"/>
              <a:t> While making the KNN model, We created two models: K =3 and K =7. </a:t>
            </a:r>
          </a:p>
          <a:p>
            <a:pPr marL="0" indent="0" algn="just">
              <a:buNone/>
            </a:pPr>
            <a:r>
              <a:rPr lang="en-US" sz="1600" dirty="0"/>
              <a:t> Figure 5 shows the model created in Jupiter Notebook; the model scored an accuracy of 100% and identified 85,443 transactions correctly and missed 131.</a:t>
            </a:r>
          </a:p>
          <a:p>
            <a:pPr marL="0" indent="0" algn="just">
              <a:buNone/>
            </a:pPr>
            <a:endParaRPr lang="en-US" sz="1600" dirty="0"/>
          </a:p>
          <a:p>
            <a:pPr marL="0" indent="0" algn="just">
              <a:buNone/>
            </a:pPr>
            <a:r>
              <a:rPr lang="en-US" sz="1600" dirty="0"/>
              <a:t>•   K=7</a:t>
            </a:r>
          </a:p>
          <a:p>
            <a:pPr marL="0" indent="0" algn="just">
              <a:buNone/>
            </a:pPr>
            <a:r>
              <a:rPr lang="en-US" sz="1600" dirty="0"/>
              <a:t>There was a slight decrease in the Accuracy of the model created in Jupiter Notebook as it scored 100% when K is 7, and the model miss classified 131 fraudulent transactions as no fraudulent. As for the Accuracy is the same as K=3 </a:t>
            </a:r>
          </a:p>
          <a:p>
            <a:pPr marL="0" indent="0" algn="just">
              <a:buNone/>
            </a:pPr>
            <a:r>
              <a:rPr lang="en-US" sz="1600" dirty="0"/>
              <a:t>100% with 52 misclassified transactions .</a:t>
            </a:r>
          </a:p>
        </p:txBody>
      </p:sp>
      <p:pic>
        <p:nvPicPr>
          <p:cNvPr id="7" name="Picture 6">
            <a:extLst>
              <a:ext uri="{FF2B5EF4-FFF2-40B4-BE49-F238E27FC236}">
                <a16:creationId xmlns:a16="http://schemas.microsoft.com/office/drawing/2014/main" id="{9DF3C3AA-A325-B909-054D-3B00A6EC07C6}"/>
              </a:ext>
            </a:extLst>
          </p:cNvPr>
          <p:cNvPicPr>
            <a:picLocks noChangeAspect="1"/>
          </p:cNvPicPr>
          <p:nvPr/>
        </p:nvPicPr>
        <p:blipFill>
          <a:blip r:embed="rId2"/>
          <a:stretch>
            <a:fillRect/>
          </a:stretch>
        </p:blipFill>
        <p:spPr>
          <a:xfrm>
            <a:off x="6103079" y="2900477"/>
            <a:ext cx="5004619" cy="2979533"/>
          </a:xfrm>
          <a:prstGeom prst="rect">
            <a:avLst/>
          </a:prstGeom>
        </p:spPr>
      </p:pic>
      <p:pic>
        <p:nvPicPr>
          <p:cNvPr id="9" name="Picture 8">
            <a:extLst>
              <a:ext uri="{FF2B5EF4-FFF2-40B4-BE49-F238E27FC236}">
                <a16:creationId xmlns:a16="http://schemas.microsoft.com/office/drawing/2014/main" id="{94480943-2280-18D9-C49D-92AB436515B4}"/>
              </a:ext>
            </a:extLst>
          </p:cNvPr>
          <p:cNvPicPr>
            <a:picLocks noChangeAspect="1"/>
          </p:cNvPicPr>
          <p:nvPr/>
        </p:nvPicPr>
        <p:blipFill>
          <a:blip r:embed="rId3"/>
          <a:stretch>
            <a:fillRect/>
          </a:stretch>
        </p:blipFill>
        <p:spPr>
          <a:xfrm>
            <a:off x="4775739" y="513422"/>
            <a:ext cx="3690286" cy="2387055"/>
          </a:xfrm>
          <a:prstGeom prst="rect">
            <a:avLst/>
          </a:prstGeom>
        </p:spPr>
      </p:pic>
      <p:pic>
        <p:nvPicPr>
          <p:cNvPr id="11" name="Picture 10">
            <a:extLst>
              <a:ext uri="{FF2B5EF4-FFF2-40B4-BE49-F238E27FC236}">
                <a16:creationId xmlns:a16="http://schemas.microsoft.com/office/drawing/2014/main" id="{0FD721D6-E7E9-F472-E06A-81F5C269462A}"/>
              </a:ext>
            </a:extLst>
          </p:cNvPr>
          <p:cNvPicPr>
            <a:picLocks noChangeAspect="1"/>
          </p:cNvPicPr>
          <p:nvPr/>
        </p:nvPicPr>
        <p:blipFill>
          <a:blip r:embed="rId4"/>
          <a:stretch>
            <a:fillRect/>
          </a:stretch>
        </p:blipFill>
        <p:spPr>
          <a:xfrm>
            <a:off x="8353816" y="513423"/>
            <a:ext cx="3798153" cy="2269106"/>
          </a:xfrm>
          <a:prstGeom prst="rect">
            <a:avLst/>
          </a:prstGeom>
        </p:spPr>
      </p:pic>
    </p:spTree>
    <p:extLst>
      <p:ext uri="{BB962C8B-B14F-4D97-AF65-F5344CB8AC3E}">
        <p14:creationId xmlns:p14="http://schemas.microsoft.com/office/powerpoint/2010/main" val="100396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i="1"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below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968388"/>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i="1"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4448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836</TotalTime>
  <Words>891</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Machine Learning Based Approach to Credit Card Fraud Detection </vt:lpstr>
      <vt:lpstr>Overview</vt:lpstr>
      <vt:lpstr>Data Description</vt:lpstr>
      <vt:lpstr>Data Analysis </vt:lpstr>
      <vt:lpstr>Continue..</vt:lpstr>
      <vt:lpstr>Methodology  </vt:lpstr>
      <vt:lpstr>Results</vt:lpstr>
      <vt:lpstr>Continue..</vt:lpstr>
      <vt:lpstr>Continue..</vt:lpstr>
      <vt:lpstr>Continue..</vt:lpstr>
      <vt:lpstr>Continue..</vt:lpstr>
      <vt:lpstr>Related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dc:title>
  <dc:creator>Nahidul Islam</dc:creator>
  <cp:lastModifiedBy>Sahil Naidu Pagadala</cp:lastModifiedBy>
  <cp:revision>3</cp:revision>
  <dcterms:created xsi:type="dcterms:W3CDTF">2023-11-01T12:10:59Z</dcterms:created>
  <dcterms:modified xsi:type="dcterms:W3CDTF">2025-04-23T07:41:32Z</dcterms:modified>
</cp:coreProperties>
</file>