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098" y="-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9C6F-AA13-4050-8734-189810FEE3E3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287E-AED1-4768-9F97-31616021F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Sample load run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318524" cy="287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Immediate shutdown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Immediate shutdown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Immediate shutdown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Graceful shutdown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Users</vt:lpstr>
      <vt:lpstr>Sample load run</vt:lpstr>
      <vt:lpstr>Immediate shutdown</vt:lpstr>
      <vt:lpstr>Immediate shutdown</vt:lpstr>
      <vt:lpstr>Immediate shutdown</vt:lpstr>
      <vt:lpstr>Graceful shutdown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Dilshad</dc:creator>
  <cp:lastModifiedBy>Dilshad</cp:lastModifiedBy>
  <cp:revision>23</cp:revision>
  <dcterms:created xsi:type="dcterms:W3CDTF">2022-12-10T16:29:35Z</dcterms:created>
  <dcterms:modified xsi:type="dcterms:W3CDTF">2023-04-02T10:47:58Z</dcterms:modified>
</cp:coreProperties>
</file>