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2774" y="541117"/>
            <a:ext cx="2609314" cy="676715"/>
          </a:xfrm>
          <a:prstGeom prst="rect">
            <a:avLst/>
          </a:prstGeom>
          <a:noFill/>
        </p:spPr>
      </p:pic>
      <p:pic>
        <p:nvPicPr>
          <p:cNvPr id="5" name="Picture 4" descr="A picture containing tex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214" y="484186"/>
            <a:ext cx="1911985" cy="79057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17" y="541117"/>
            <a:ext cx="1911985" cy="7905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02774" y="221790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BSC (Hons)Computing</a:t>
            </a:r>
            <a: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AU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Project Viva</a:t>
            </a:r>
            <a:endParaRPr lang="en-AU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483012" y="5084569"/>
            <a:ext cx="5930900" cy="1484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Kamaldeen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Dilshad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Hussain</a:t>
            </a:r>
            <a:endParaRPr lang="en-A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London Met ID No: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E026526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</a:t>
            </a:r>
            <a:endParaRPr lang="en-A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A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7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Processor-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intel core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i5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Drive-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1TB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RAM-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GB 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5368264" y="2160588"/>
            <a:ext cx="5838225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r>
              <a:rPr lang="en-US" sz="20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system- Windows 10</a:t>
            </a:r>
          </a:p>
          <a:p>
            <a:r>
              <a:rPr lang="en-US" sz="20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Editor - Visual Studio Code</a:t>
            </a:r>
          </a:p>
          <a:p>
            <a:r>
              <a:rPr lang="en-US" sz="20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Language- PHP</a:t>
            </a:r>
          </a:p>
          <a:p>
            <a:r>
              <a:rPr lang="en-US" sz="20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– MySQL Server</a:t>
            </a:r>
          </a:p>
          <a:p>
            <a:r>
              <a:rPr lang="en-US" sz="200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Browser- Google Chrome</a:t>
            </a:r>
            <a:endParaRPr lang="en-AU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0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62589" y="2770673"/>
            <a:ext cx="8819950" cy="1350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Thank You…..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3680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7790805" cy="715617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Food Ordering System</a:t>
            </a:r>
            <a:endParaRPr lang="en-AU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78" y="2358886"/>
            <a:ext cx="7815868" cy="4342149"/>
          </a:xfrm>
        </p:spPr>
      </p:pic>
    </p:spTree>
    <p:extLst>
      <p:ext uri="{BB962C8B-B14F-4D97-AF65-F5344CB8AC3E}">
        <p14:creationId xmlns:p14="http://schemas.microsoft.com/office/powerpoint/2010/main" val="347748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605275" cy="6361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Online Food Ordering System? </a:t>
            </a:r>
            <a:endParaRPr lang="en-A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food ordering is a system for delivering a food restaurant to users using websites or mobile apps. If any user wants to get food from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without traveling and not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wasting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he/she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orders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food online using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web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app. 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Nowadays more people are ordering food from a restaurant instead of cooking at home. Every restaurant owner wants to build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food ordering system like UberEats. The online ordering system is helpful for both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restaurant owners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57" y="3963278"/>
            <a:ext cx="2678008" cy="18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FOOD DELIVERY SYSTEM is a website designed primarily for use in the food delivery industry.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allow hotels and restaurants to increase scope of business by reducing the labor cost involved.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also allows to quickly and easily manage an online menu which customers can browse and use to place orders with just few clicks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employees then use these orders through an easy to navigate graphical interface for efficient processing.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00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today’s age of fast food and take-out, many restaurants have chosen to focus on quick preparation and speedy delivery of orders rather than offering a rich dining experience.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recently, all of these delivery orders were placed over the phone, but there are many disadvantages to this system, including the inconvenience of the customer needing to have a physical copy of the menu, lack of a visual confirmation that the order was placed correctly, and the necessity for the restaurant to have an employee answering the phone and taking orders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297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admin panel to manage and update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place order.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have access to give feedback.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misunderstanding between customer and Waiter. 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906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43" y="1749772"/>
            <a:ext cx="5656891" cy="3498090"/>
          </a:xfrm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4516814" y="3498817"/>
            <a:ext cx="5057330" cy="3880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provides the functionality for customers to place their order and supply necessary details.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Menu Management-allows the restaurant to control what can be ordered by the customers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Retrieval System-This is a final logical component. Allows restaurant to keep track of all orders placed. This component takes care of order retrieving and displaying order information.</a:t>
            </a:r>
            <a:r>
              <a:rPr lang="en-US" smtClean="0"/>
              <a:t/>
            </a:r>
            <a:br>
              <a:rPr lang="en-US" smtClean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3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Case Diagram</a:t>
            </a:r>
            <a:endParaRPr lang="en-A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303" y="1417984"/>
            <a:ext cx="5158718" cy="5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2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AU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47" y="1930400"/>
            <a:ext cx="7394653" cy="4417391"/>
          </a:xfrm>
        </p:spPr>
      </p:pic>
    </p:spTree>
    <p:extLst>
      <p:ext uri="{BB962C8B-B14F-4D97-AF65-F5344CB8AC3E}">
        <p14:creationId xmlns:p14="http://schemas.microsoft.com/office/powerpoint/2010/main" val="3639507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445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Online Food Ordering System</vt:lpstr>
      <vt:lpstr>What is Online Food Ordering System? </vt:lpstr>
      <vt:lpstr>Abstract</vt:lpstr>
      <vt:lpstr>Introduction</vt:lpstr>
      <vt:lpstr>Proposed System</vt:lpstr>
      <vt:lpstr>System Model</vt:lpstr>
      <vt:lpstr>Use Case Diagram</vt:lpstr>
      <vt:lpstr>Database Design</vt:lpstr>
      <vt:lpstr>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Dilshad</dc:creator>
  <cp:lastModifiedBy>Dilshad</cp:lastModifiedBy>
  <cp:revision>4</cp:revision>
  <dcterms:created xsi:type="dcterms:W3CDTF">2022-11-14T11:36:36Z</dcterms:created>
  <dcterms:modified xsi:type="dcterms:W3CDTF">2022-11-14T12:47:06Z</dcterms:modified>
</cp:coreProperties>
</file>