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E217D-82F5-4799-AE7C-F5BF35D701C3}" v="804" dt="2023-10-30T08:09:57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-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shana Sayyed" userId="8bf03e38e6d3aefe" providerId="LiveId" clId="{7B4E217D-82F5-4799-AE7C-F5BF35D701C3}"/>
    <pc:docChg chg="undo custSel addSld delSld modSld sldOrd">
      <pc:chgData name="Dilshana Sayyed" userId="8bf03e38e6d3aefe" providerId="LiveId" clId="{7B4E217D-82F5-4799-AE7C-F5BF35D701C3}" dt="2023-10-30T08:16:20.294" v="4919" actId="255"/>
      <pc:docMkLst>
        <pc:docMk/>
      </pc:docMkLst>
      <pc:sldChg chg="modSp mod setBg">
        <pc:chgData name="Dilshana Sayyed" userId="8bf03e38e6d3aefe" providerId="LiveId" clId="{7B4E217D-82F5-4799-AE7C-F5BF35D701C3}" dt="2023-10-27T11:21:23.276" v="603" actId="20577"/>
        <pc:sldMkLst>
          <pc:docMk/>
          <pc:sldMk cId="2671144488" sldId="256"/>
        </pc:sldMkLst>
        <pc:spChg chg="mod">
          <ac:chgData name="Dilshana Sayyed" userId="8bf03e38e6d3aefe" providerId="LiveId" clId="{7B4E217D-82F5-4799-AE7C-F5BF35D701C3}" dt="2023-10-27T11:21:23.276" v="603" actId="20577"/>
          <ac:spMkLst>
            <pc:docMk/>
            <pc:sldMk cId="2671144488" sldId="256"/>
            <ac:spMk id="2" creationId="{A653F4FC-7888-C88F-C7DA-82948E3FFE97}"/>
          </ac:spMkLst>
        </pc:spChg>
      </pc:sldChg>
      <pc:sldChg chg="addSp delSp modSp mod setBg">
        <pc:chgData name="Dilshana Sayyed" userId="8bf03e38e6d3aefe" providerId="LiveId" clId="{7B4E217D-82F5-4799-AE7C-F5BF35D701C3}" dt="2023-10-30T08:11:16.663" v="4762" actId="207"/>
        <pc:sldMkLst>
          <pc:docMk/>
          <pc:sldMk cId="1474174954" sldId="257"/>
        </pc:sldMkLst>
        <pc:spChg chg="add mod">
          <ac:chgData name="Dilshana Sayyed" userId="8bf03e38e6d3aefe" providerId="LiveId" clId="{7B4E217D-82F5-4799-AE7C-F5BF35D701C3}" dt="2023-10-30T08:11:16.663" v="4762" actId="207"/>
          <ac:spMkLst>
            <pc:docMk/>
            <pc:sldMk cId="1474174954" sldId="257"/>
            <ac:spMk id="2" creationId="{81412DD4-C47E-4F36-7546-356114D47BD0}"/>
          </ac:spMkLst>
        </pc:spChg>
        <pc:spChg chg="mod">
          <ac:chgData name="Dilshana Sayyed" userId="8bf03e38e6d3aefe" providerId="LiveId" clId="{7B4E217D-82F5-4799-AE7C-F5BF35D701C3}" dt="2023-10-30T06:32:31.408" v="3545" actId="1076"/>
          <ac:spMkLst>
            <pc:docMk/>
            <pc:sldMk cId="1474174954" sldId="257"/>
            <ac:spMk id="4" creationId="{D10C63CF-2EDA-36A2-FD60-040AD3F05DEB}"/>
          </ac:spMkLst>
        </pc:spChg>
        <pc:spChg chg="del mod">
          <ac:chgData name="Dilshana Sayyed" userId="8bf03e38e6d3aefe" providerId="LiveId" clId="{7B4E217D-82F5-4799-AE7C-F5BF35D701C3}" dt="2023-10-30T06:35:20.880" v="3594" actId="478"/>
          <ac:spMkLst>
            <pc:docMk/>
            <pc:sldMk cId="1474174954" sldId="257"/>
            <ac:spMk id="9" creationId="{0C146DBB-113D-46D9-D6BE-2F33D2A78D01}"/>
          </ac:spMkLst>
        </pc:spChg>
        <pc:graphicFrameChg chg="add del mod modGraphic">
          <ac:chgData name="Dilshana Sayyed" userId="8bf03e38e6d3aefe" providerId="LiveId" clId="{7B4E217D-82F5-4799-AE7C-F5BF35D701C3}" dt="2023-10-30T06:35:12.709" v="3591" actId="478"/>
          <ac:graphicFrameMkLst>
            <pc:docMk/>
            <pc:sldMk cId="1474174954" sldId="257"/>
            <ac:graphicFrameMk id="2" creationId="{E5746882-DD7E-8F2F-98A5-7644EF61D70F}"/>
          </ac:graphicFrameMkLst>
        </pc:graphicFrameChg>
        <pc:graphicFrameChg chg="add mod modGraphic">
          <ac:chgData name="Dilshana Sayyed" userId="8bf03e38e6d3aefe" providerId="LiveId" clId="{7B4E217D-82F5-4799-AE7C-F5BF35D701C3}" dt="2023-10-30T06:40:25.950" v="3823" actId="20577"/>
          <ac:graphicFrameMkLst>
            <pc:docMk/>
            <pc:sldMk cId="1474174954" sldId="257"/>
            <ac:graphicFrameMk id="3" creationId="{2ED3BA00-25F4-7F4E-1677-0650DF222C2E}"/>
          </ac:graphicFrameMkLst>
        </pc:graphicFrameChg>
      </pc:sldChg>
      <pc:sldChg chg="modSp mod setBg">
        <pc:chgData name="Dilshana Sayyed" userId="8bf03e38e6d3aefe" providerId="LiveId" clId="{7B4E217D-82F5-4799-AE7C-F5BF35D701C3}" dt="2023-10-30T08:14:58.140" v="4908" actId="20577"/>
        <pc:sldMkLst>
          <pc:docMk/>
          <pc:sldMk cId="3102039693" sldId="258"/>
        </pc:sldMkLst>
        <pc:spChg chg="mod">
          <ac:chgData name="Dilshana Sayyed" userId="8bf03e38e6d3aefe" providerId="LiveId" clId="{7B4E217D-82F5-4799-AE7C-F5BF35D701C3}" dt="2023-10-30T08:14:58.140" v="4908" actId="20577"/>
          <ac:spMkLst>
            <pc:docMk/>
            <pc:sldMk cId="3102039693" sldId="258"/>
            <ac:spMk id="6" creationId="{27EFD7D2-7642-F2FE-3433-04D578590CFF}"/>
          </ac:spMkLst>
        </pc:spChg>
      </pc:sldChg>
      <pc:sldChg chg="del">
        <pc:chgData name="Dilshana Sayyed" userId="8bf03e38e6d3aefe" providerId="LiveId" clId="{7B4E217D-82F5-4799-AE7C-F5BF35D701C3}" dt="2023-10-27T11:59:08.722" v="748" actId="2696"/>
        <pc:sldMkLst>
          <pc:docMk/>
          <pc:sldMk cId="925703328" sldId="259"/>
        </pc:sldMkLst>
      </pc:sldChg>
      <pc:sldChg chg="addSp delSp modSp new mod ord setBg">
        <pc:chgData name="Dilshana Sayyed" userId="8bf03e38e6d3aefe" providerId="LiveId" clId="{7B4E217D-82F5-4799-AE7C-F5BF35D701C3}" dt="2023-10-30T08:09:25.446" v="4728" actId="14100"/>
        <pc:sldMkLst>
          <pc:docMk/>
          <pc:sldMk cId="175582074" sldId="260"/>
        </pc:sldMkLst>
        <pc:spChg chg="add mod">
          <ac:chgData name="Dilshana Sayyed" userId="8bf03e38e6d3aefe" providerId="LiveId" clId="{7B4E217D-82F5-4799-AE7C-F5BF35D701C3}" dt="2023-10-30T07:23:37.665" v="4527" actId="14100"/>
          <ac:spMkLst>
            <pc:docMk/>
            <pc:sldMk cId="175582074" sldId="260"/>
            <ac:spMk id="2" creationId="{77151AEE-7E43-8E54-3ACE-DC7FAFD1EADB}"/>
          </ac:spMkLst>
        </pc:spChg>
        <pc:spChg chg="add mod">
          <ac:chgData name="Dilshana Sayyed" userId="8bf03e38e6d3aefe" providerId="LiveId" clId="{7B4E217D-82F5-4799-AE7C-F5BF35D701C3}" dt="2023-10-30T06:47:18.370" v="3883" actId="14100"/>
          <ac:spMkLst>
            <pc:docMk/>
            <pc:sldMk cId="175582074" sldId="260"/>
            <ac:spMk id="4" creationId="{5E3CBAAC-0D8C-F074-909A-F48B1F914156}"/>
          </ac:spMkLst>
        </pc:spChg>
        <pc:spChg chg="add del mod">
          <ac:chgData name="Dilshana Sayyed" userId="8bf03e38e6d3aefe" providerId="LiveId" clId="{7B4E217D-82F5-4799-AE7C-F5BF35D701C3}" dt="2023-10-30T06:46:39.457" v="3878" actId="478"/>
          <ac:spMkLst>
            <pc:docMk/>
            <pc:sldMk cId="175582074" sldId="260"/>
            <ac:spMk id="5" creationId="{2BF57426-77BA-B431-66AA-2A646A99489B}"/>
          </ac:spMkLst>
        </pc:spChg>
        <pc:spChg chg="add del mod">
          <ac:chgData name="Dilshana Sayyed" userId="8bf03e38e6d3aefe" providerId="LiveId" clId="{7B4E217D-82F5-4799-AE7C-F5BF35D701C3}" dt="2023-10-30T06:44:51.945" v="3835" actId="478"/>
          <ac:spMkLst>
            <pc:docMk/>
            <pc:sldMk cId="175582074" sldId="260"/>
            <ac:spMk id="6" creationId="{7D9F5AB6-CC06-853A-F7CB-4E3BD8E46EA2}"/>
          </ac:spMkLst>
        </pc:spChg>
        <pc:spChg chg="add del mod">
          <ac:chgData name="Dilshana Sayyed" userId="8bf03e38e6d3aefe" providerId="LiveId" clId="{7B4E217D-82F5-4799-AE7C-F5BF35D701C3}" dt="2023-10-27T11:04:03.624" v="486"/>
          <ac:spMkLst>
            <pc:docMk/>
            <pc:sldMk cId="175582074" sldId="260"/>
            <ac:spMk id="7" creationId="{10AAB0D6-2C47-E079-BC18-9E744DF17665}"/>
          </ac:spMkLst>
        </pc:spChg>
        <pc:spChg chg="add mod">
          <ac:chgData name="Dilshana Sayyed" userId="8bf03e38e6d3aefe" providerId="LiveId" clId="{7B4E217D-82F5-4799-AE7C-F5BF35D701C3}" dt="2023-10-30T06:58:58.755" v="4216" actId="1076"/>
          <ac:spMkLst>
            <pc:docMk/>
            <pc:sldMk cId="175582074" sldId="260"/>
            <ac:spMk id="7" creationId="{C0C1BC30-BCE4-B871-B171-FAD290BC2312}"/>
          </ac:spMkLst>
        </pc:spChg>
        <pc:spChg chg="add del mod">
          <ac:chgData name="Dilshana Sayyed" userId="8bf03e38e6d3aefe" providerId="LiveId" clId="{7B4E217D-82F5-4799-AE7C-F5BF35D701C3}" dt="2023-10-30T06:44:56.210" v="3837" actId="478"/>
          <ac:spMkLst>
            <pc:docMk/>
            <pc:sldMk cId="175582074" sldId="260"/>
            <ac:spMk id="8" creationId="{73694A0E-1444-63D1-8C83-2D27B456D2AB}"/>
          </ac:spMkLst>
        </pc:spChg>
        <pc:spChg chg="add mod">
          <ac:chgData name="Dilshana Sayyed" userId="8bf03e38e6d3aefe" providerId="LiveId" clId="{7B4E217D-82F5-4799-AE7C-F5BF35D701C3}" dt="2023-10-27T11:03:31.614" v="480" actId="571"/>
          <ac:spMkLst>
            <pc:docMk/>
            <pc:sldMk cId="175582074" sldId="260"/>
            <ac:spMk id="9" creationId="{2617E50B-9A92-6556-4073-D5E193E1EDA2}"/>
          </ac:spMkLst>
        </pc:spChg>
        <pc:spChg chg="add del mod">
          <ac:chgData name="Dilshana Sayyed" userId="8bf03e38e6d3aefe" providerId="LiveId" clId="{7B4E217D-82F5-4799-AE7C-F5BF35D701C3}" dt="2023-10-30T06:45:11.834" v="3844" actId="478"/>
          <ac:spMkLst>
            <pc:docMk/>
            <pc:sldMk cId="175582074" sldId="260"/>
            <ac:spMk id="10" creationId="{5276D614-A4DE-1F1A-119A-45AA2FA3C302}"/>
          </ac:spMkLst>
        </pc:spChg>
        <pc:spChg chg="add del mod">
          <ac:chgData name="Dilshana Sayyed" userId="8bf03e38e6d3aefe" providerId="LiveId" clId="{7B4E217D-82F5-4799-AE7C-F5BF35D701C3}" dt="2023-10-30T06:45:08.715" v="3843" actId="478"/>
          <ac:spMkLst>
            <pc:docMk/>
            <pc:sldMk cId="175582074" sldId="260"/>
            <ac:spMk id="11" creationId="{C75FCA73-B4C2-6EE7-CAF7-6E511DE00D4F}"/>
          </ac:spMkLst>
        </pc:spChg>
        <pc:spChg chg="add mod">
          <ac:chgData name="Dilshana Sayyed" userId="8bf03e38e6d3aefe" providerId="LiveId" clId="{7B4E217D-82F5-4799-AE7C-F5BF35D701C3}" dt="2023-10-30T06:59:09.239" v="4218" actId="14100"/>
          <ac:spMkLst>
            <pc:docMk/>
            <pc:sldMk cId="175582074" sldId="260"/>
            <ac:spMk id="12" creationId="{CAB65FAD-ABB8-44BF-632D-43C5E9064445}"/>
          </ac:spMkLst>
        </pc:spChg>
        <pc:spChg chg="add mod">
          <ac:chgData name="Dilshana Sayyed" userId="8bf03e38e6d3aefe" providerId="LiveId" clId="{7B4E217D-82F5-4799-AE7C-F5BF35D701C3}" dt="2023-10-30T07:05:13.082" v="4306" actId="14100"/>
          <ac:spMkLst>
            <pc:docMk/>
            <pc:sldMk cId="175582074" sldId="260"/>
            <ac:spMk id="13" creationId="{0B69BC88-36F9-2D4C-7C8B-C1A6528381EB}"/>
          </ac:spMkLst>
        </pc:spChg>
        <pc:spChg chg="add mod">
          <ac:chgData name="Dilshana Sayyed" userId="8bf03e38e6d3aefe" providerId="LiveId" clId="{7B4E217D-82F5-4799-AE7C-F5BF35D701C3}" dt="2023-10-30T07:05:17.749" v="4307" actId="14100"/>
          <ac:spMkLst>
            <pc:docMk/>
            <pc:sldMk cId="175582074" sldId="260"/>
            <ac:spMk id="14" creationId="{624AF30F-5A27-C19E-DC77-3D0786DD39F6}"/>
          </ac:spMkLst>
        </pc:spChg>
        <pc:spChg chg="add mod">
          <ac:chgData name="Dilshana Sayyed" userId="8bf03e38e6d3aefe" providerId="LiveId" clId="{7B4E217D-82F5-4799-AE7C-F5BF35D701C3}" dt="2023-10-30T07:01:31.093" v="4223"/>
          <ac:spMkLst>
            <pc:docMk/>
            <pc:sldMk cId="175582074" sldId="260"/>
            <ac:spMk id="15" creationId="{8FF4EFA1-60E9-0BB4-3B23-101C34CEA5CC}"/>
          </ac:spMkLst>
        </pc:spChg>
        <pc:spChg chg="add del mod">
          <ac:chgData name="Dilshana Sayyed" userId="8bf03e38e6d3aefe" providerId="LiveId" clId="{7B4E217D-82F5-4799-AE7C-F5BF35D701C3}" dt="2023-10-30T06:55:40.884" v="4149"/>
          <ac:spMkLst>
            <pc:docMk/>
            <pc:sldMk cId="175582074" sldId="260"/>
            <ac:spMk id="16" creationId="{959BCC0D-67CB-EF46-446E-F11E5DD4CBC7}"/>
          </ac:spMkLst>
        </pc:spChg>
        <pc:spChg chg="add del mod">
          <ac:chgData name="Dilshana Sayyed" userId="8bf03e38e6d3aefe" providerId="LiveId" clId="{7B4E217D-82F5-4799-AE7C-F5BF35D701C3}" dt="2023-10-30T07:01:45.224" v="4244" actId="478"/>
          <ac:spMkLst>
            <pc:docMk/>
            <pc:sldMk cId="175582074" sldId="260"/>
            <ac:spMk id="18" creationId="{5682253E-A72A-2C78-9E8D-9BF4DCDE2CA4}"/>
          </ac:spMkLst>
        </pc:spChg>
        <pc:spChg chg="add del mod">
          <ac:chgData name="Dilshana Sayyed" userId="8bf03e38e6d3aefe" providerId="LiveId" clId="{7B4E217D-82F5-4799-AE7C-F5BF35D701C3}" dt="2023-10-30T08:01:33.080" v="4678" actId="478"/>
          <ac:spMkLst>
            <pc:docMk/>
            <pc:sldMk cId="175582074" sldId="260"/>
            <ac:spMk id="25" creationId="{E19F0AA8-DF5E-CF1D-4A37-FB2E18B0D811}"/>
          </ac:spMkLst>
        </pc:spChg>
        <pc:spChg chg="add del mod">
          <ac:chgData name="Dilshana Sayyed" userId="8bf03e38e6d3aefe" providerId="LiveId" clId="{7B4E217D-82F5-4799-AE7C-F5BF35D701C3}" dt="2023-10-30T06:44:49.889" v="3834" actId="478"/>
          <ac:spMkLst>
            <pc:docMk/>
            <pc:sldMk cId="175582074" sldId="260"/>
            <ac:spMk id="27" creationId="{A63F86BB-04B3-4C48-755A-4E6993DC37C2}"/>
          </ac:spMkLst>
        </pc:spChg>
        <pc:spChg chg="add del mod">
          <ac:chgData name="Dilshana Sayyed" userId="8bf03e38e6d3aefe" providerId="LiveId" clId="{7B4E217D-82F5-4799-AE7C-F5BF35D701C3}" dt="2023-10-30T06:44:54.129" v="3836" actId="478"/>
          <ac:spMkLst>
            <pc:docMk/>
            <pc:sldMk cId="175582074" sldId="260"/>
            <ac:spMk id="28" creationId="{B17EC7AA-DE56-8802-AFED-93D243F6ABF6}"/>
          </ac:spMkLst>
        </pc:spChg>
        <pc:spChg chg="add del mod">
          <ac:chgData name="Dilshana Sayyed" userId="8bf03e38e6d3aefe" providerId="LiveId" clId="{7B4E217D-82F5-4799-AE7C-F5BF35D701C3}" dt="2023-10-30T08:01:30.676" v="4677" actId="478"/>
          <ac:spMkLst>
            <pc:docMk/>
            <pc:sldMk cId="175582074" sldId="260"/>
            <ac:spMk id="29" creationId="{AB5DE433-C6C8-086C-0828-B25FB6E80F1A}"/>
          </ac:spMkLst>
        </pc:spChg>
        <pc:spChg chg="add del mod">
          <ac:chgData name="Dilshana Sayyed" userId="8bf03e38e6d3aefe" providerId="LiveId" clId="{7B4E217D-82F5-4799-AE7C-F5BF35D701C3}" dt="2023-10-30T06:45:17.166" v="3863"/>
          <ac:spMkLst>
            <pc:docMk/>
            <pc:sldMk cId="175582074" sldId="260"/>
            <ac:spMk id="35" creationId="{1A3F414F-EB76-A485-9746-2700379957B7}"/>
          </ac:spMkLst>
        </pc:spChg>
        <pc:spChg chg="add del mod">
          <ac:chgData name="Dilshana Sayyed" userId="8bf03e38e6d3aefe" providerId="LiveId" clId="{7B4E217D-82F5-4799-AE7C-F5BF35D701C3}" dt="2023-10-27T11:58:40.296" v="747"/>
          <ac:spMkLst>
            <pc:docMk/>
            <pc:sldMk cId="175582074" sldId="260"/>
            <ac:spMk id="37" creationId="{23DE9B14-AE6A-8F2B-D33A-9E1DBCCC0B4B}"/>
          </ac:spMkLst>
        </pc:spChg>
        <pc:spChg chg="add del mod">
          <ac:chgData name="Dilshana Sayyed" userId="8bf03e38e6d3aefe" providerId="LiveId" clId="{7B4E217D-82F5-4799-AE7C-F5BF35D701C3}" dt="2023-10-30T07:07:15.579" v="4341" actId="478"/>
          <ac:spMkLst>
            <pc:docMk/>
            <pc:sldMk cId="175582074" sldId="260"/>
            <ac:spMk id="44" creationId="{1F49FDEF-9937-BA9B-E506-3D7D71C18A46}"/>
          </ac:spMkLst>
        </pc:spChg>
        <pc:spChg chg="add mod">
          <ac:chgData name="Dilshana Sayyed" userId="8bf03e38e6d3aefe" providerId="LiveId" clId="{7B4E217D-82F5-4799-AE7C-F5BF35D701C3}" dt="2023-10-30T07:09:47.788" v="4382" actId="1076"/>
          <ac:spMkLst>
            <pc:docMk/>
            <pc:sldMk cId="175582074" sldId="260"/>
            <ac:spMk id="45" creationId="{3A517218-ED3E-227F-A98C-342ED4ADDCBD}"/>
          </ac:spMkLst>
        </pc:spChg>
        <pc:spChg chg="add del mod">
          <ac:chgData name="Dilshana Sayyed" userId="8bf03e38e6d3aefe" providerId="LiveId" clId="{7B4E217D-82F5-4799-AE7C-F5BF35D701C3}" dt="2023-10-30T07:07:55.207" v="4348"/>
          <ac:spMkLst>
            <pc:docMk/>
            <pc:sldMk cId="175582074" sldId="260"/>
            <ac:spMk id="46" creationId="{2391029B-D276-5C3B-C783-6D2C0B21C541}"/>
          </ac:spMkLst>
        </pc:spChg>
        <pc:spChg chg="add mod">
          <ac:chgData name="Dilshana Sayyed" userId="8bf03e38e6d3aefe" providerId="LiveId" clId="{7B4E217D-82F5-4799-AE7C-F5BF35D701C3}" dt="2023-10-30T07:12:29.079" v="4403" actId="14100"/>
          <ac:spMkLst>
            <pc:docMk/>
            <pc:sldMk cId="175582074" sldId="260"/>
            <ac:spMk id="47" creationId="{C53A4806-66F8-EF54-381E-9ADB5CF07E13}"/>
          </ac:spMkLst>
        </pc:spChg>
        <pc:spChg chg="add mod">
          <ac:chgData name="Dilshana Sayyed" userId="8bf03e38e6d3aefe" providerId="LiveId" clId="{7B4E217D-82F5-4799-AE7C-F5BF35D701C3}" dt="2023-10-30T08:04:03.827" v="4691" actId="13822"/>
          <ac:spMkLst>
            <pc:docMk/>
            <pc:sldMk cId="175582074" sldId="260"/>
            <ac:spMk id="48" creationId="{E7B3EFFF-B88F-8F30-2955-F442D99AE72C}"/>
          </ac:spMkLst>
        </pc:spChg>
        <pc:spChg chg="add mod">
          <ac:chgData name="Dilshana Sayyed" userId="8bf03e38e6d3aefe" providerId="LiveId" clId="{7B4E217D-82F5-4799-AE7C-F5BF35D701C3}" dt="2023-10-30T07:20:43.991" v="4505" actId="14100"/>
          <ac:spMkLst>
            <pc:docMk/>
            <pc:sldMk cId="175582074" sldId="260"/>
            <ac:spMk id="50" creationId="{AA6812C8-912D-64D1-BEA5-0D05BC3E3C10}"/>
          </ac:spMkLst>
        </pc:spChg>
        <pc:spChg chg="add mod">
          <ac:chgData name="Dilshana Sayyed" userId="8bf03e38e6d3aefe" providerId="LiveId" clId="{7B4E217D-82F5-4799-AE7C-F5BF35D701C3}" dt="2023-10-30T08:04:39.510" v="4695" actId="13822"/>
          <ac:spMkLst>
            <pc:docMk/>
            <pc:sldMk cId="175582074" sldId="260"/>
            <ac:spMk id="51" creationId="{1BEC49DC-CA8C-ABC0-36AA-B6D1911AE43D}"/>
          </ac:spMkLst>
        </pc:spChg>
        <pc:spChg chg="add del mod">
          <ac:chgData name="Dilshana Sayyed" userId="8bf03e38e6d3aefe" providerId="LiveId" clId="{7B4E217D-82F5-4799-AE7C-F5BF35D701C3}" dt="2023-10-30T07:10:27.977" v="4388"/>
          <ac:spMkLst>
            <pc:docMk/>
            <pc:sldMk cId="175582074" sldId="260"/>
            <ac:spMk id="51" creationId="{A421C2B4-2122-24AC-34B8-871A08720640}"/>
          </ac:spMkLst>
        </pc:spChg>
        <pc:spChg chg="add mod">
          <ac:chgData name="Dilshana Sayyed" userId="8bf03e38e6d3aefe" providerId="LiveId" clId="{7B4E217D-82F5-4799-AE7C-F5BF35D701C3}" dt="2023-10-30T07:13:12.523" v="4438" actId="20577"/>
          <ac:spMkLst>
            <pc:docMk/>
            <pc:sldMk cId="175582074" sldId="260"/>
            <ac:spMk id="52" creationId="{D0C08F96-81B7-0745-F330-6548D9C9CC57}"/>
          </ac:spMkLst>
        </pc:spChg>
        <pc:spChg chg="add mod">
          <ac:chgData name="Dilshana Sayyed" userId="8bf03e38e6d3aefe" providerId="LiveId" clId="{7B4E217D-82F5-4799-AE7C-F5BF35D701C3}" dt="2023-10-30T08:07:58.416" v="4715" actId="14100"/>
          <ac:spMkLst>
            <pc:docMk/>
            <pc:sldMk cId="175582074" sldId="260"/>
            <ac:spMk id="61" creationId="{CFAAFCE4-BDE4-7420-8CC3-03646F1D06C4}"/>
          </ac:spMkLst>
        </pc:spChg>
        <pc:spChg chg="add mod">
          <ac:chgData name="Dilshana Sayyed" userId="8bf03e38e6d3aefe" providerId="LiveId" clId="{7B4E217D-82F5-4799-AE7C-F5BF35D701C3}" dt="2023-10-30T08:09:25.446" v="4728" actId="14100"/>
          <ac:spMkLst>
            <pc:docMk/>
            <pc:sldMk cId="175582074" sldId="260"/>
            <ac:spMk id="62" creationId="{6397DED4-77B7-41F8-34F2-BD0816742EB6}"/>
          </ac:spMkLst>
        </pc:spChg>
        <pc:spChg chg="add mod">
          <ac:chgData name="Dilshana Sayyed" userId="8bf03e38e6d3aefe" providerId="LiveId" clId="{7B4E217D-82F5-4799-AE7C-F5BF35D701C3}" dt="2023-10-30T07:20:49.843" v="4506" actId="1076"/>
          <ac:spMkLst>
            <pc:docMk/>
            <pc:sldMk cId="175582074" sldId="260"/>
            <ac:spMk id="65" creationId="{A817353F-3FD3-F3D9-414A-FF2E43F31F52}"/>
          </ac:spMkLst>
        </pc:spChg>
        <pc:spChg chg="add mod">
          <ac:chgData name="Dilshana Sayyed" userId="8bf03e38e6d3aefe" providerId="LiveId" clId="{7B4E217D-82F5-4799-AE7C-F5BF35D701C3}" dt="2023-10-30T07:21:00.149" v="4508" actId="14100"/>
          <ac:spMkLst>
            <pc:docMk/>
            <pc:sldMk cId="175582074" sldId="260"/>
            <ac:spMk id="66" creationId="{5AADFBD9-B4CE-ECB6-13EC-C7FBB8CE0580}"/>
          </ac:spMkLst>
        </pc:spChg>
        <pc:spChg chg="add mod">
          <ac:chgData name="Dilshana Sayyed" userId="8bf03e38e6d3aefe" providerId="LiveId" clId="{7B4E217D-82F5-4799-AE7C-F5BF35D701C3}" dt="2023-10-30T07:23:53.417" v="4529" actId="1076"/>
          <ac:spMkLst>
            <pc:docMk/>
            <pc:sldMk cId="175582074" sldId="260"/>
            <ac:spMk id="67" creationId="{5A2DD7D9-5226-F888-D1F8-584F5C0AB26A}"/>
          </ac:spMkLst>
        </pc:spChg>
        <pc:spChg chg="add mod">
          <ac:chgData name="Dilshana Sayyed" userId="8bf03e38e6d3aefe" providerId="LiveId" clId="{7B4E217D-82F5-4799-AE7C-F5BF35D701C3}" dt="2023-10-30T07:22:00.921" v="4515" actId="255"/>
          <ac:spMkLst>
            <pc:docMk/>
            <pc:sldMk cId="175582074" sldId="260"/>
            <ac:spMk id="68" creationId="{C83774F7-4D86-360D-8752-E106A5F7891E}"/>
          </ac:spMkLst>
        </pc:spChg>
        <pc:spChg chg="add mod">
          <ac:chgData name="Dilshana Sayyed" userId="8bf03e38e6d3aefe" providerId="LiveId" clId="{7B4E217D-82F5-4799-AE7C-F5BF35D701C3}" dt="2023-10-30T06:45:52.381" v="3870" actId="14100"/>
          <ac:spMkLst>
            <pc:docMk/>
            <pc:sldMk cId="175582074" sldId="260"/>
            <ac:spMk id="85" creationId="{4B6CE3C2-7620-3235-D99D-39EC7499AFE1}"/>
          </ac:spMkLst>
        </pc:spChg>
        <pc:graphicFrameChg chg="add del mod modGraphic">
          <ac:chgData name="Dilshana Sayyed" userId="8bf03e38e6d3aefe" providerId="LiveId" clId="{7B4E217D-82F5-4799-AE7C-F5BF35D701C3}" dt="2023-10-27T10:39:14.639" v="8" actId="478"/>
          <ac:graphicFrameMkLst>
            <pc:docMk/>
            <pc:sldMk cId="175582074" sldId="260"/>
            <ac:graphicFrameMk id="3" creationId="{2A95EF51-6C9C-DC81-618D-1921FC111E2C}"/>
          </ac:graphicFrameMkLst>
        </pc:graphicFrameChg>
        <pc:cxnChg chg="add del mod">
          <ac:chgData name="Dilshana Sayyed" userId="8bf03e38e6d3aefe" providerId="LiveId" clId="{7B4E217D-82F5-4799-AE7C-F5BF35D701C3}" dt="2023-10-30T07:24:09.541" v="4531" actId="478"/>
          <ac:cxnSpMkLst>
            <pc:docMk/>
            <pc:sldMk cId="175582074" sldId="260"/>
            <ac:cxnSpMk id="5" creationId="{0B8ACFB9-F0BE-FED7-B040-AA6D0EB4FD1A}"/>
          </ac:cxnSpMkLst>
        </pc:cxnChg>
        <pc:cxnChg chg="add del mod">
          <ac:chgData name="Dilshana Sayyed" userId="8bf03e38e6d3aefe" providerId="LiveId" clId="{7B4E217D-82F5-4799-AE7C-F5BF35D701C3}" dt="2023-10-30T08:02:37.437" v="4686" actId="478"/>
          <ac:cxnSpMkLst>
            <pc:docMk/>
            <pc:sldMk cId="175582074" sldId="260"/>
            <ac:cxnSpMk id="8" creationId="{571D26C9-A647-B561-5522-0F7D835A30DA}"/>
          </ac:cxnSpMkLst>
        </pc:cxnChg>
        <pc:cxnChg chg="add mod">
          <ac:chgData name="Dilshana Sayyed" userId="8bf03e38e6d3aefe" providerId="LiveId" clId="{7B4E217D-82F5-4799-AE7C-F5BF35D701C3}" dt="2023-10-30T07:25:36.148" v="4553" actId="692"/>
          <ac:cxnSpMkLst>
            <pc:docMk/>
            <pc:sldMk cId="175582074" sldId="260"/>
            <ac:cxnSpMk id="11" creationId="{51A76399-731A-A4EA-C080-A5F16012E097}"/>
          </ac:cxnSpMkLst>
        </pc:cxnChg>
        <pc:cxnChg chg="add del mod">
          <ac:chgData name="Dilshana Sayyed" userId="8bf03e38e6d3aefe" providerId="LiveId" clId="{7B4E217D-82F5-4799-AE7C-F5BF35D701C3}" dt="2023-10-27T11:07:27.726" v="503" actId="11529"/>
          <ac:cxnSpMkLst>
            <pc:docMk/>
            <pc:sldMk cId="175582074" sldId="260"/>
            <ac:cxnSpMk id="13" creationId="{B037ED32-3208-E2E1-B835-C5E45A7980ED}"/>
          </ac:cxnSpMkLst>
        </pc:cxnChg>
        <pc:cxnChg chg="add del mod">
          <ac:chgData name="Dilshana Sayyed" userId="8bf03e38e6d3aefe" providerId="LiveId" clId="{7B4E217D-82F5-4799-AE7C-F5BF35D701C3}" dt="2023-10-27T11:07:48.331" v="505" actId="11529"/>
          <ac:cxnSpMkLst>
            <pc:docMk/>
            <pc:sldMk cId="175582074" sldId="260"/>
            <ac:cxnSpMk id="15" creationId="{674C315B-FEEC-757E-F132-8AD24C40C693}"/>
          </ac:cxnSpMkLst>
        </pc:cxnChg>
        <pc:cxnChg chg="add del mod">
          <ac:chgData name="Dilshana Sayyed" userId="8bf03e38e6d3aefe" providerId="LiveId" clId="{7B4E217D-82F5-4799-AE7C-F5BF35D701C3}" dt="2023-10-30T07:26:16.378" v="4555" actId="478"/>
          <ac:cxnSpMkLst>
            <pc:docMk/>
            <pc:sldMk cId="175582074" sldId="260"/>
            <ac:cxnSpMk id="17" creationId="{1966F09D-BD0B-F65B-AD14-74A38DABEDE8}"/>
          </ac:cxnSpMkLst>
        </pc:cxnChg>
        <pc:cxnChg chg="add del mod">
          <ac:chgData name="Dilshana Sayyed" userId="8bf03e38e6d3aefe" providerId="LiveId" clId="{7B4E217D-82F5-4799-AE7C-F5BF35D701C3}" dt="2023-10-30T06:45:19.212" v="3864" actId="478"/>
          <ac:cxnSpMkLst>
            <pc:docMk/>
            <pc:sldMk cId="175582074" sldId="260"/>
            <ac:cxnSpMk id="17" creationId="{94907596-CD3D-85B9-7C07-0CAE2273B36B}"/>
          </ac:cxnSpMkLst>
        </pc:cxnChg>
        <pc:cxnChg chg="add del mod">
          <ac:chgData name="Dilshana Sayyed" userId="8bf03e38e6d3aefe" providerId="LiveId" clId="{7B4E217D-82F5-4799-AE7C-F5BF35D701C3}" dt="2023-10-30T07:26:32.737" v="4557" actId="478"/>
          <ac:cxnSpMkLst>
            <pc:docMk/>
            <pc:sldMk cId="175582074" sldId="260"/>
            <ac:cxnSpMk id="19" creationId="{138A7B27-2BEF-6F5B-52B2-789222378043}"/>
          </ac:cxnSpMkLst>
        </pc:cxnChg>
        <pc:cxnChg chg="add del mod">
          <ac:chgData name="Dilshana Sayyed" userId="8bf03e38e6d3aefe" providerId="LiveId" clId="{7B4E217D-82F5-4799-AE7C-F5BF35D701C3}" dt="2023-10-30T06:45:21.770" v="3865" actId="478"/>
          <ac:cxnSpMkLst>
            <pc:docMk/>
            <pc:sldMk cId="175582074" sldId="260"/>
            <ac:cxnSpMk id="19" creationId="{A7CDFD36-5AE1-41B7-F505-ECF69642E0FF}"/>
          </ac:cxnSpMkLst>
        </pc:cxnChg>
        <pc:cxnChg chg="add del mod">
          <ac:chgData name="Dilshana Sayyed" userId="8bf03e38e6d3aefe" providerId="LiveId" clId="{7B4E217D-82F5-4799-AE7C-F5BF35D701C3}" dt="2023-10-30T07:26:48.787" v="4559" actId="478"/>
          <ac:cxnSpMkLst>
            <pc:docMk/>
            <pc:sldMk cId="175582074" sldId="260"/>
            <ac:cxnSpMk id="21" creationId="{89563A5B-35CA-3D50-C9D4-8D6A8F8DE9F1}"/>
          </ac:cxnSpMkLst>
        </pc:cxnChg>
        <pc:cxnChg chg="add del mod">
          <ac:chgData name="Dilshana Sayyed" userId="8bf03e38e6d3aefe" providerId="LiveId" clId="{7B4E217D-82F5-4799-AE7C-F5BF35D701C3}" dt="2023-10-30T06:57:31.838" v="4197" actId="478"/>
          <ac:cxnSpMkLst>
            <pc:docMk/>
            <pc:sldMk cId="175582074" sldId="260"/>
            <ac:cxnSpMk id="21" creationId="{DBA36747-257E-E9CC-4D33-D02C3315D8D4}"/>
          </ac:cxnSpMkLst>
        </pc:cxnChg>
        <pc:cxnChg chg="add del mod">
          <ac:chgData name="Dilshana Sayyed" userId="8bf03e38e6d3aefe" providerId="LiveId" clId="{7B4E217D-82F5-4799-AE7C-F5BF35D701C3}" dt="2023-10-30T06:45:24.172" v="3866" actId="478"/>
          <ac:cxnSpMkLst>
            <pc:docMk/>
            <pc:sldMk cId="175582074" sldId="260"/>
            <ac:cxnSpMk id="22" creationId="{5104A057-D8E2-123C-CC66-39C289D88F47}"/>
          </ac:cxnSpMkLst>
        </pc:cxnChg>
        <pc:cxnChg chg="add del">
          <ac:chgData name="Dilshana Sayyed" userId="8bf03e38e6d3aefe" providerId="LiveId" clId="{7B4E217D-82F5-4799-AE7C-F5BF35D701C3}" dt="2023-10-30T07:27:15.931" v="4561" actId="478"/>
          <ac:cxnSpMkLst>
            <pc:docMk/>
            <pc:sldMk cId="175582074" sldId="260"/>
            <ac:cxnSpMk id="23" creationId="{2C17918B-7678-45D1-55CB-33974956C03B}"/>
          </ac:cxnSpMkLst>
        </pc:cxnChg>
        <pc:cxnChg chg="add mod">
          <ac:chgData name="Dilshana Sayyed" userId="8bf03e38e6d3aefe" providerId="LiveId" clId="{7B4E217D-82F5-4799-AE7C-F5BF35D701C3}" dt="2023-10-30T06:58:40.112" v="4215" actId="692"/>
          <ac:cxnSpMkLst>
            <pc:docMk/>
            <pc:sldMk cId="175582074" sldId="260"/>
            <ac:cxnSpMk id="24" creationId="{08FC898B-98F7-0490-A50D-79651DFFFD2B}"/>
          </ac:cxnSpMkLst>
        </pc:cxnChg>
        <pc:cxnChg chg="add del mod">
          <ac:chgData name="Dilshana Sayyed" userId="8bf03e38e6d3aefe" providerId="LiveId" clId="{7B4E217D-82F5-4799-AE7C-F5BF35D701C3}" dt="2023-10-27T11:11:02.847" v="521" actId="478"/>
          <ac:cxnSpMkLst>
            <pc:docMk/>
            <pc:sldMk cId="175582074" sldId="260"/>
            <ac:cxnSpMk id="24" creationId="{37DF3DA8-7407-1913-1EED-06C9DC51DE79}"/>
          </ac:cxnSpMkLst>
        </pc:cxnChg>
        <pc:cxnChg chg="add del mod">
          <ac:chgData name="Dilshana Sayyed" userId="8bf03e38e6d3aefe" providerId="LiveId" clId="{7B4E217D-82F5-4799-AE7C-F5BF35D701C3}" dt="2023-10-30T06:45:26.279" v="3867" actId="478"/>
          <ac:cxnSpMkLst>
            <pc:docMk/>
            <pc:sldMk cId="175582074" sldId="260"/>
            <ac:cxnSpMk id="26" creationId="{BC234AFF-C0BE-B86E-000E-6A23FF3B46D5}"/>
          </ac:cxnSpMkLst>
        </pc:cxnChg>
        <pc:cxnChg chg="add del">
          <ac:chgData name="Dilshana Sayyed" userId="8bf03e38e6d3aefe" providerId="LiveId" clId="{7B4E217D-82F5-4799-AE7C-F5BF35D701C3}" dt="2023-10-30T07:27:36.259" v="4563" actId="478"/>
          <ac:cxnSpMkLst>
            <pc:docMk/>
            <pc:sldMk cId="175582074" sldId="260"/>
            <ac:cxnSpMk id="27" creationId="{54363C15-FA14-394E-686D-EA2BB5D26D6F}"/>
          </ac:cxnSpMkLst>
        </pc:cxnChg>
        <pc:cxnChg chg="add del">
          <ac:chgData name="Dilshana Sayyed" userId="8bf03e38e6d3aefe" providerId="LiveId" clId="{7B4E217D-82F5-4799-AE7C-F5BF35D701C3}" dt="2023-10-30T07:27:44.193" v="4565" actId="478"/>
          <ac:cxnSpMkLst>
            <pc:docMk/>
            <pc:sldMk cId="175582074" sldId="260"/>
            <ac:cxnSpMk id="30" creationId="{CBE29B1A-B25A-C3D4-D90C-BF9841D2E178}"/>
          </ac:cxnSpMkLst>
        </pc:cxnChg>
        <pc:cxnChg chg="add del mod">
          <ac:chgData name="Dilshana Sayyed" userId="8bf03e38e6d3aefe" providerId="LiveId" clId="{7B4E217D-82F5-4799-AE7C-F5BF35D701C3}" dt="2023-10-30T07:03:42.503" v="4284" actId="478"/>
          <ac:cxnSpMkLst>
            <pc:docMk/>
            <pc:sldMk cId="175582074" sldId="260"/>
            <ac:cxnSpMk id="31" creationId="{8BEF5325-6D29-5D31-EF84-40D237208408}"/>
          </ac:cxnSpMkLst>
        </pc:cxnChg>
        <pc:cxnChg chg="add mod">
          <ac:chgData name="Dilshana Sayyed" userId="8bf03e38e6d3aefe" providerId="LiveId" clId="{7B4E217D-82F5-4799-AE7C-F5BF35D701C3}" dt="2023-10-30T07:28:04.843" v="4580" actId="692"/>
          <ac:cxnSpMkLst>
            <pc:docMk/>
            <pc:sldMk cId="175582074" sldId="260"/>
            <ac:cxnSpMk id="32" creationId="{614D3D2F-4D00-ACC3-AA19-194EBB78BF07}"/>
          </ac:cxnSpMkLst>
        </pc:cxnChg>
        <pc:cxnChg chg="add del mod">
          <ac:chgData name="Dilshana Sayyed" userId="8bf03e38e6d3aefe" providerId="LiveId" clId="{7B4E217D-82F5-4799-AE7C-F5BF35D701C3}" dt="2023-10-30T07:04:04.167" v="4286" actId="478"/>
          <ac:cxnSpMkLst>
            <pc:docMk/>
            <pc:sldMk cId="175582074" sldId="260"/>
            <ac:cxnSpMk id="33" creationId="{9517BC19-124E-8156-AC9E-46331B16B2E5}"/>
          </ac:cxnSpMkLst>
        </pc:cxnChg>
        <pc:cxnChg chg="add mod">
          <ac:chgData name="Dilshana Sayyed" userId="8bf03e38e6d3aefe" providerId="LiveId" clId="{7B4E217D-82F5-4799-AE7C-F5BF35D701C3}" dt="2023-10-30T07:28:39.963" v="4595" actId="692"/>
          <ac:cxnSpMkLst>
            <pc:docMk/>
            <pc:sldMk cId="175582074" sldId="260"/>
            <ac:cxnSpMk id="34" creationId="{60886010-A959-3312-24D5-5FE1340BF59A}"/>
          </ac:cxnSpMkLst>
        </pc:cxnChg>
        <pc:cxnChg chg="add del mod">
          <ac:chgData name="Dilshana Sayyed" userId="8bf03e38e6d3aefe" providerId="LiveId" clId="{7B4E217D-82F5-4799-AE7C-F5BF35D701C3}" dt="2023-10-30T07:04:19.490" v="4288" actId="478"/>
          <ac:cxnSpMkLst>
            <pc:docMk/>
            <pc:sldMk cId="175582074" sldId="260"/>
            <ac:cxnSpMk id="36" creationId="{801CEAF7-352C-3A2F-ACBA-3CB3F9669F7D}"/>
          </ac:cxnSpMkLst>
        </pc:cxnChg>
        <pc:cxnChg chg="add mod">
          <ac:chgData name="Dilshana Sayyed" userId="8bf03e38e6d3aefe" providerId="LiveId" clId="{7B4E217D-82F5-4799-AE7C-F5BF35D701C3}" dt="2023-10-30T07:04:48.916" v="4303" actId="692"/>
          <ac:cxnSpMkLst>
            <pc:docMk/>
            <pc:sldMk cId="175582074" sldId="260"/>
            <ac:cxnSpMk id="38" creationId="{2284CC27-E08F-F6A7-0BC6-B4BAE8A32586}"/>
          </ac:cxnSpMkLst>
        </pc:cxnChg>
        <pc:cxnChg chg="add del mod">
          <ac:chgData name="Dilshana Sayyed" userId="8bf03e38e6d3aefe" providerId="LiveId" clId="{7B4E217D-82F5-4799-AE7C-F5BF35D701C3}" dt="2023-10-30T08:02:10.388" v="4682" actId="478"/>
          <ac:cxnSpMkLst>
            <pc:docMk/>
            <pc:sldMk cId="175582074" sldId="260"/>
            <ac:cxnSpMk id="39" creationId="{EA72E825-A97A-D7F1-4DB4-CEB017A0FDA3}"/>
          </ac:cxnSpMkLst>
        </pc:cxnChg>
        <pc:cxnChg chg="add mod">
          <ac:chgData name="Dilshana Sayyed" userId="8bf03e38e6d3aefe" providerId="LiveId" clId="{7B4E217D-82F5-4799-AE7C-F5BF35D701C3}" dt="2023-10-30T07:05:39.214" v="4322" actId="692"/>
          <ac:cxnSpMkLst>
            <pc:docMk/>
            <pc:sldMk cId="175582074" sldId="260"/>
            <ac:cxnSpMk id="41" creationId="{53726C54-9992-E951-B9DA-92E3239B8689}"/>
          </ac:cxnSpMkLst>
        </pc:cxnChg>
        <pc:cxnChg chg="add mod">
          <ac:chgData name="Dilshana Sayyed" userId="8bf03e38e6d3aefe" providerId="LiveId" clId="{7B4E217D-82F5-4799-AE7C-F5BF35D701C3}" dt="2023-10-30T08:02:33.528" v="4685" actId="1582"/>
          <ac:cxnSpMkLst>
            <pc:docMk/>
            <pc:sldMk cId="175582074" sldId="260"/>
            <ac:cxnSpMk id="42" creationId="{7919A718-57EC-4E50-BBC6-FC99908B5A87}"/>
          </ac:cxnSpMkLst>
        </pc:cxnChg>
        <pc:cxnChg chg="add del mod ord">
          <ac:chgData name="Dilshana Sayyed" userId="8bf03e38e6d3aefe" providerId="LiveId" clId="{7B4E217D-82F5-4799-AE7C-F5BF35D701C3}" dt="2023-10-30T08:01:57.227" v="4680" actId="478"/>
          <ac:cxnSpMkLst>
            <pc:docMk/>
            <pc:sldMk cId="175582074" sldId="260"/>
            <ac:cxnSpMk id="43" creationId="{D114ED92-1F52-410E-CAE1-E3AFEBB9EF48}"/>
          </ac:cxnSpMkLst>
        </pc:cxnChg>
        <pc:cxnChg chg="add mod">
          <ac:chgData name="Dilshana Sayyed" userId="8bf03e38e6d3aefe" providerId="LiveId" clId="{7B4E217D-82F5-4799-AE7C-F5BF35D701C3}" dt="2023-10-30T08:02:59.407" v="4689" actId="1582"/>
          <ac:cxnSpMkLst>
            <pc:docMk/>
            <pc:sldMk cId="175582074" sldId="260"/>
            <ac:cxnSpMk id="46" creationId="{2486897C-F5EA-8283-D028-407A0C523441}"/>
          </ac:cxnSpMkLst>
        </pc:cxnChg>
        <pc:cxnChg chg="add mod">
          <ac:chgData name="Dilshana Sayyed" userId="8bf03e38e6d3aefe" providerId="LiveId" clId="{7B4E217D-82F5-4799-AE7C-F5BF35D701C3}" dt="2023-10-30T07:09:21.661" v="4380" actId="692"/>
          <ac:cxnSpMkLst>
            <pc:docMk/>
            <pc:sldMk cId="175582074" sldId="260"/>
            <ac:cxnSpMk id="49" creationId="{DD1CFAE9-8769-66D9-243B-EB408AAA431A}"/>
          </ac:cxnSpMkLst>
        </pc:cxnChg>
        <pc:cxnChg chg="add del mod">
          <ac:chgData name="Dilshana Sayyed" userId="8bf03e38e6d3aefe" providerId="LiveId" clId="{7B4E217D-82F5-4799-AE7C-F5BF35D701C3}" dt="2023-10-30T08:05:04.752" v="4697" actId="478"/>
          <ac:cxnSpMkLst>
            <pc:docMk/>
            <pc:sldMk cId="175582074" sldId="260"/>
            <ac:cxnSpMk id="54" creationId="{1E994D3A-CCFD-8A9A-2DC6-B085E2B5E3D8}"/>
          </ac:cxnSpMkLst>
        </pc:cxnChg>
        <pc:cxnChg chg="add del mod">
          <ac:chgData name="Dilshana Sayyed" userId="8bf03e38e6d3aefe" providerId="LiveId" clId="{7B4E217D-82F5-4799-AE7C-F5BF35D701C3}" dt="2023-10-30T07:13:24.923" v="4440" actId="478"/>
          <ac:cxnSpMkLst>
            <pc:docMk/>
            <pc:sldMk cId="175582074" sldId="260"/>
            <ac:cxnSpMk id="54" creationId="{CC5F5DC6-7685-8E37-6CE4-F6E9E900F142}"/>
          </ac:cxnSpMkLst>
        </pc:cxnChg>
        <pc:cxnChg chg="add del mod">
          <ac:chgData name="Dilshana Sayyed" userId="8bf03e38e6d3aefe" providerId="LiveId" clId="{7B4E217D-82F5-4799-AE7C-F5BF35D701C3}" dt="2023-10-30T07:13:40.300" v="4442" actId="478"/>
          <ac:cxnSpMkLst>
            <pc:docMk/>
            <pc:sldMk cId="175582074" sldId="260"/>
            <ac:cxnSpMk id="56" creationId="{6B2B803F-09A6-767E-537A-7B625A96DBCC}"/>
          </ac:cxnSpMkLst>
        </pc:cxnChg>
        <pc:cxnChg chg="add del mod">
          <ac:chgData name="Dilshana Sayyed" userId="8bf03e38e6d3aefe" providerId="LiveId" clId="{7B4E217D-82F5-4799-AE7C-F5BF35D701C3}" dt="2023-10-30T08:05:38.374" v="4699" actId="478"/>
          <ac:cxnSpMkLst>
            <pc:docMk/>
            <pc:sldMk cId="175582074" sldId="260"/>
            <ac:cxnSpMk id="56" creationId="{F07C4E26-26D5-34BB-9578-0BF18DC65BE9}"/>
          </ac:cxnSpMkLst>
        </pc:cxnChg>
        <pc:cxnChg chg="add del mod">
          <ac:chgData name="Dilshana Sayyed" userId="8bf03e38e6d3aefe" providerId="LiveId" clId="{7B4E217D-82F5-4799-AE7C-F5BF35D701C3}" dt="2023-10-30T07:13:56.854" v="4444" actId="21"/>
          <ac:cxnSpMkLst>
            <pc:docMk/>
            <pc:sldMk cId="175582074" sldId="260"/>
            <ac:cxnSpMk id="58" creationId="{00860989-F33C-4048-026A-A521C09B445F}"/>
          </ac:cxnSpMkLst>
        </pc:cxnChg>
        <pc:cxnChg chg="add mod">
          <ac:chgData name="Dilshana Sayyed" userId="8bf03e38e6d3aefe" providerId="LiveId" clId="{7B4E217D-82F5-4799-AE7C-F5BF35D701C3}" dt="2023-10-30T08:07:06.132" v="4707" actId="1582"/>
          <ac:cxnSpMkLst>
            <pc:docMk/>
            <pc:sldMk cId="175582074" sldId="260"/>
            <ac:cxnSpMk id="58" creationId="{279894CE-85D7-E0D9-0974-CBC61828C663}"/>
          </ac:cxnSpMkLst>
        </pc:cxnChg>
        <pc:cxnChg chg="add del mod">
          <ac:chgData name="Dilshana Sayyed" userId="8bf03e38e6d3aefe" providerId="LiveId" clId="{7B4E217D-82F5-4799-AE7C-F5BF35D701C3}" dt="2023-10-30T07:14:17.867" v="4446" actId="478"/>
          <ac:cxnSpMkLst>
            <pc:docMk/>
            <pc:sldMk cId="175582074" sldId="260"/>
            <ac:cxnSpMk id="60" creationId="{10FEFC58-3B7B-C3F8-01DC-296ACB4651E9}"/>
          </ac:cxnSpMkLst>
        </pc:cxnChg>
        <pc:cxnChg chg="add mod">
          <ac:chgData name="Dilshana Sayyed" userId="8bf03e38e6d3aefe" providerId="LiveId" clId="{7B4E217D-82F5-4799-AE7C-F5BF35D701C3}" dt="2023-10-30T08:06:54.071" v="4705" actId="1582"/>
          <ac:cxnSpMkLst>
            <pc:docMk/>
            <pc:sldMk cId="175582074" sldId="260"/>
            <ac:cxnSpMk id="60" creationId="{710CDB5A-58CD-0100-780F-67540432D221}"/>
          </ac:cxnSpMkLst>
        </pc:cxnChg>
        <pc:cxnChg chg="add del mod">
          <ac:chgData name="Dilshana Sayyed" userId="8bf03e38e6d3aefe" providerId="LiveId" clId="{7B4E217D-82F5-4799-AE7C-F5BF35D701C3}" dt="2023-10-30T07:14:35.134" v="4448" actId="478"/>
          <ac:cxnSpMkLst>
            <pc:docMk/>
            <pc:sldMk cId="175582074" sldId="260"/>
            <ac:cxnSpMk id="62" creationId="{EBDBF660-388C-35F5-D163-957DDC5B7B73}"/>
          </ac:cxnSpMkLst>
        </pc:cxnChg>
        <pc:cxnChg chg="add mod">
          <ac:chgData name="Dilshana Sayyed" userId="8bf03e38e6d3aefe" providerId="LiveId" clId="{7B4E217D-82F5-4799-AE7C-F5BF35D701C3}" dt="2023-10-30T07:14:58.571" v="4463" actId="692"/>
          <ac:cxnSpMkLst>
            <pc:docMk/>
            <pc:sldMk cId="175582074" sldId="260"/>
            <ac:cxnSpMk id="64" creationId="{5F55F3E8-FB02-BDAC-C70F-836FF413A029}"/>
          </ac:cxnSpMkLst>
        </pc:cxnChg>
      </pc:sldChg>
      <pc:sldChg chg="addSp delSp modSp new mod setBg">
        <pc:chgData name="Dilshana Sayyed" userId="8bf03e38e6d3aefe" providerId="LiveId" clId="{7B4E217D-82F5-4799-AE7C-F5BF35D701C3}" dt="2023-10-30T08:15:42.623" v="4917" actId="20577"/>
        <pc:sldMkLst>
          <pc:docMk/>
          <pc:sldMk cId="3682988387" sldId="261"/>
        </pc:sldMkLst>
        <pc:spChg chg="add mod">
          <ac:chgData name="Dilshana Sayyed" userId="8bf03e38e6d3aefe" providerId="LiveId" clId="{7B4E217D-82F5-4799-AE7C-F5BF35D701C3}" dt="2023-10-27T12:14:59.589" v="1089" actId="14100"/>
          <ac:spMkLst>
            <pc:docMk/>
            <pc:sldMk cId="3682988387" sldId="261"/>
            <ac:spMk id="2" creationId="{9E450E3D-62C6-B4C6-E03C-885917E4C6E4}"/>
          </ac:spMkLst>
        </pc:spChg>
        <pc:spChg chg="add del mod">
          <ac:chgData name="Dilshana Sayyed" userId="8bf03e38e6d3aefe" providerId="LiveId" clId="{7B4E217D-82F5-4799-AE7C-F5BF35D701C3}" dt="2023-10-27T12:14:23.423" v="1085"/>
          <ac:spMkLst>
            <pc:docMk/>
            <pc:sldMk cId="3682988387" sldId="261"/>
            <ac:spMk id="5" creationId="{2952C6D8-D120-9817-E15C-A22DAEF7129F}"/>
          </ac:spMkLst>
        </pc:spChg>
        <pc:spChg chg="add del">
          <ac:chgData name="Dilshana Sayyed" userId="8bf03e38e6d3aefe" providerId="LiveId" clId="{7B4E217D-82F5-4799-AE7C-F5BF35D701C3}" dt="2023-10-27T12:14:23.423" v="1083" actId="478"/>
          <ac:spMkLst>
            <pc:docMk/>
            <pc:sldMk cId="3682988387" sldId="261"/>
            <ac:spMk id="6" creationId="{FDE6F955-4A2E-EF8F-1A3C-AF13E6E50DE1}"/>
          </ac:spMkLst>
        </pc:spChg>
        <pc:spChg chg="add mod">
          <ac:chgData name="Dilshana Sayyed" userId="8bf03e38e6d3aefe" providerId="LiveId" clId="{7B4E217D-82F5-4799-AE7C-F5BF35D701C3}" dt="2023-10-27T12:17:50.744" v="1104" actId="1076"/>
          <ac:spMkLst>
            <pc:docMk/>
            <pc:sldMk cId="3682988387" sldId="261"/>
            <ac:spMk id="7" creationId="{681896BD-633E-FC37-5AA8-9BED676B25C2}"/>
          </ac:spMkLst>
        </pc:spChg>
        <pc:spChg chg="add del mod">
          <ac:chgData name="Dilshana Sayyed" userId="8bf03e38e6d3aefe" providerId="LiveId" clId="{7B4E217D-82F5-4799-AE7C-F5BF35D701C3}" dt="2023-10-27T12:25:56.855" v="1418"/>
          <ac:spMkLst>
            <pc:docMk/>
            <pc:sldMk cId="3682988387" sldId="261"/>
            <ac:spMk id="8" creationId="{8DD4D206-32CD-9664-B77A-9E0ABC423943}"/>
          </ac:spMkLst>
        </pc:spChg>
        <pc:spChg chg="add mod">
          <ac:chgData name="Dilshana Sayyed" userId="8bf03e38e6d3aefe" providerId="LiveId" clId="{7B4E217D-82F5-4799-AE7C-F5BF35D701C3}" dt="2023-10-30T08:15:42.623" v="4917" actId="20577"/>
          <ac:spMkLst>
            <pc:docMk/>
            <pc:sldMk cId="3682988387" sldId="261"/>
            <ac:spMk id="9" creationId="{9DD9B534-3331-80A5-B419-63047E384923}"/>
          </ac:spMkLst>
        </pc:spChg>
        <pc:picChg chg="add mod">
          <ac:chgData name="Dilshana Sayyed" userId="8bf03e38e6d3aefe" providerId="LiveId" clId="{7B4E217D-82F5-4799-AE7C-F5BF35D701C3}" dt="2023-10-27T12:20:54.117" v="1215" actId="14100"/>
          <ac:picMkLst>
            <pc:docMk/>
            <pc:sldMk cId="3682988387" sldId="261"/>
            <ac:picMk id="11" creationId="{B7713CC4-2D04-DB0D-BB00-052C4DFA9996}"/>
          </ac:picMkLst>
        </pc:picChg>
      </pc:sldChg>
      <pc:sldChg chg="addSp delSp modSp new mod setBg">
        <pc:chgData name="Dilshana Sayyed" userId="8bf03e38e6d3aefe" providerId="LiveId" clId="{7B4E217D-82F5-4799-AE7C-F5BF35D701C3}" dt="2023-10-30T08:15:32.453" v="4913" actId="20577"/>
        <pc:sldMkLst>
          <pc:docMk/>
          <pc:sldMk cId="3601741113" sldId="262"/>
        </pc:sldMkLst>
        <pc:spChg chg="add mod">
          <ac:chgData name="Dilshana Sayyed" userId="8bf03e38e6d3aefe" providerId="LiveId" clId="{7B4E217D-82F5-4799-AE7C-F5BF35D701C3}" dt="2023-10-29T13:38:14.849" v="2039" actId="14100"/>
          <ac:spMkLst>
            <pc:docMk/>
            <pc:sldMk cId="3601741113" sldId="262"/>
            <ac:spMk id="2" creationId="{230016F4-1895-3D2E-D073-B92869CE58CA}"/>
          </ac:spMkLst>
        </pc:spChg>
        <pc:spChg chg="add mod">
          <ac:chgData name="Dilshana Sayyed" userId="8bf03e38e6d3aefe" providerId="LiveId" clId="{7B4E217D-82F5-4799-AE7C-F5BF35D701C3}" dt="2023-10-30T08:15:32.453" v="4913" actId="20577"/>
          <ac:spMkLst>
            <pc:docMk/>
            <pc:sldMk cId="3601741113" sldId="262"/>
            <ac:spMk id="3" creationId="{2BA2B540-3221-C31A-4506-62321A60014E}"/>
          </ac:spMkLst>
        </pc:spChg>
        <pc:spChg chg="add del mod">
          <ac:chgData name="Dilshana Sayyed" userId="8bf03e38e6d3aefe" providerId="LiveId" clId="{7B4E217D-82F5-4799-AE7C-F5BF35D701C3}" dt="2023-10-27T12:40:35.373" v="1521" actId="478"/>
          <ac:spMkLst>
            <pc:docMk/>
            <pc:sldMk cId="3601741113" sldId="262"/>
            <ac:spMk id="4" creationId="{3B0687C1-E9F6-679E-FC32-236019FD6582}"/>
          </ac:spMkLst>
        </pc:spChg>
      </pc:sldChg>
      <pc:sldChg chg="addSp delSp modSp new mod setBg">
        <pc:chgData name="Dilshana Sayyed" userId="8bf03e38e6d3aefe" providerId="LiveId" clId="{7B4E217D-82F5-4799-AE7C-F5BF35D701C3}" dt="2023-10-30T07:39:51.535" v="4622" actId="1076"/>
        <pc:sldMkLst>
          <pc:docMk/>
          <pc:sldMk cId="1294521161" sldId="263"/>
        </pc:sldMkLst>
        <pc:spChg chg="add mod">
          <ac:chgData name="Dilshana Sayyed" userId="8bf03e38e6d3aefe" providerId="LiveId" clId="{7B4E217D-82F5-4799-AE7C-F5BF35D701C3}" dt="2023-10-29T13:57:55.643" v="2500" actId="207"/>
          <ac:spMkLst>
            <pc:docMk/>
            <pc:sldMk cId="1294521161" sldId="263"/>
            <ac:spMk id="2" creationId="{95BBC105-F9C1-4371-C32A-6E5F4ACFC74C}"/>
          </ac:spMkLst>
        </pc:spChg>
        <pc:spChg chg="add del mod">
          <ac:chgData name="Dilshana Sayyed" userId="8bf03e38e6d3aefe" providerId="LiveId" clId="{7B4E217D-82F5-4799-AE7C-F5BF35D701C3}" dt="2023-10-29T13:45:58.788" v="2416"/>
          <ac:spMkLst>
            <pc:docMk/>
            <pc:sldMk cId="1294521161" sldId="263"/>
            <ac:spMk id="3" creationId="{84865747-281A-7117-95EC-D8ABD244987D}"/>
          </ac:spMkLst>
        </pc:spChg>
        <pc:spChg chg="add del mod">
          <ac:chgData name="Dilshana Sayyed" userId="8bf03e38e6d3aefe" providerId="LiveId" clId="{7B4E217D-82F5-4799-AE7C-F5BF35D701C3}" dt="2023-10-29T13:48:17.199" v="2437"/>
          <ac:spMkLst>
            <pc:docMk/>
            <pc:sldMk cId="1294521161" sldId="263"/>
            <ac:spMk id="6" creationId="{28FCB14C-85E8-8C5B-3459-D2A712231F6C}"/>
          </ac:spMkLst>
        </pc:spChg>
        <pc:picChg chg="add mod">
          <ac:chgData name="Dilshana Sayyed" userId="8bf03e38e6d3aefe" providerId="LiveId" clId="{7B4E217D-82F5-4799-AE7C-F5BF35D701C3}" dt="2023-10-30T07:34:29.235" v="4608" actId="14100"/>
          <ac:picMkLst>
            <pc:docMk/>
            <pc:sldMk cId="1294521161" sldId="263"/>
            <ac:picMk id="4" creationId="{2A9E7B86-DFDE-9313-2266-97E745274CDA}"/>
          </ac:picMkLst>
        </pc:picChg>
        <pc:picChg chg="add del mod">
          <ac:chgData name="Dilshana Sayyed" userId="8bf03e38e6d3aefe" providerId="LiveId" clId="{7B4E217D-82F5-4799-AE7C-F5BF35D701C3}" dt="2023-10-30T07:32:31.211" v="4596" actId="478"/>
          <ac:picMkLst>
            <pc:docMk/>
            <pc:sldMk cId="1294521161" sldId="263"/>
            <ac:picMk id="5" creationId="{783D6134-FA78-1A2F-5482-FB590CF6D9BF}"/>
          </ac:picMkLst>
        </pc:picChg>
        <pc:picChg chg="add del mod">
          <ac:chgData name="Dilshana Sayyed" userId="8bf03e38e6d3aefe" providerId="LiveId" clId="{7B4E217D-82F5-4799-AE7C-F5BF35D701C3}" dt="2023-10-30T07:35:41.830" v="4614" actId="478"/>
          <ac:picMkLst>
            <pc:docMk/>
            <pc:sldMk cId="1294521161" sldId="263"/>
            <ac:picMk id="7" creationId="{66D4DF20-DFCE-B063-1085-24F351C6D28C}"/>
          </ac:picMkLst>
        </pc:picChg>
        <pc:picChg chg="add del mod">
          <ac:chgData name="Dilshana Sayyed" userId="8bf03e38e6d3aefe" providerId="LiveId" clId="{7B4E217D-82F5-4799-AE7C-F5BF35D701C3}" dt="2023-10-30T07:32:33.170" v="4597" actId="478"/>
          <ac:picMkLst>
            <pc:docMk/>
            <pc:sldMk cId="1294521161" sldId="263"/>
            <ac:picMk id="8" creationId="{9A1C767F-B172-8659-BB33-7F14617CF778}"/>
          </ac:picMkLst>
        </pc:picChg>
        <pc:picChg chg="add mod">
          <ac:chgData name="Dilshana Sayyed" userId="8bf03e38e6d3aefe" providerId="LiveId" clId="{7B4E217D-82F5-4799-AE7C-F5BF35D701C3}" dt="2023-10-30T07:39:51.535" v="4622" actId="1076"/>
          <ac:picMkLst>
            <pc:docMk/>
            <pc:sldMk cId="1294521161" sldId="263"/>
            <ac:picMk id="10" creationId="{A29EE9A2-1F10-0C5E-1C39-6693808CF013}"/>
          </ac:picMkLst>
        </pc:picChg>
      </pc:sldChg>
      <pc:sldChg chg="addSp delSp modSp new mod setBg">
        <pc:chgData name="Dilshana Sayyed" userId="8bf03e38e6d3aefe" providerId="LiveId" clId="{7B4E217D-82F5-4799-AE7C-F5BF35D701C3}" dt="2023-10-30T07:59:34.210" v="4674" actId="1076"/>
        <pc:sldMkLst>
          <pc:docMk/>
          <pc:sldMk cId="3440319577" sldId="264"/>
        </pc:sldMkLst>
        <pc:spChg chg="add mod">
          <ac:chgData name="Dilshana Sayyed" userId="8bf03e38e6d3aefe" providerId="LiveId" clId="{7B4E217D-82F5-4799-AE7C-F5BF35D701C3}" dt="2023-10-29T13:57:42.849" v="2499" actId="207"/>
          <ac:spMkLst>
            <pc:docMk/>
            <pc:sldMk cId="3440319577" sldId="264"/>
            <ac:spMk id="2" creationId="{82BFEC7E-3762-1DD8-D096-FA47F7BFB4DA}"/>
          </ac:spMkLst>
        </pc:spChg>
        <pc:spChg chg="add del mod">
          <ac:chgData name="Dilshana Sayyed" userId="8bf03e38e6d3aefe" providerId="LiveId" clId="{7B4E217D-82F5-4799-AE7C-F5BF35D701C3}" dt="2023-10-29T13:51:58.701" v="2475"/>
          <ac:spMkLst>
            <pc:docMk/>
            <pc:sldMk cId="3440319577" sldId="264"/>
            <ac:spMk id="3" creationId="{23AF810E-D7A5-45C5-4AD6-C5436437F233}"/>
          </ac:spMkLst>
        </pc:spChg>
        <pc:picChg chg="add mod">
          <ac:chgData name="Dilshana Sayyed" userId="8bf03e38e6d3aefe" providerId="LiveId" clId="{7B4E217D-82F5-4799-AE7C-F5BF35D701C3}" dt="2023-10-30T07:59:04.293" v="4671" actId="14100"/>
          <ac:picMkLst>
            <pc:docMk/>
            <pc:sldMk cId="3440319577" sldId="264"/>
            <ac:picMk id="4" creationId="{BF2F3F74-2D9C-EB66-E540-D8AB737F3F53}"/>
          </ac:picMkLst>
        </pc:picChg>
        <pc:picChg chg="add del mod">
          <ac:chgData name="Dilshana Sayyed" userId="8bf03e38e6d3aefe" providerId="LiveId" clId="{7B4E217D-82F5-4799-AE7C-F5BF35D701C3}" dt="2023-10-29T13:52:01.869" v="2476" actId="478"/>
          <ac:picMkLst>
            <pc:docMk/>
            <pc:sldMk cId="3440319577" sldId="264"/>
            <ac:picMk id="5" creationId="{8EFED0ED-9482-4FED-ECDF-60C00E46BD80}"/>
          </ac:picMkLst>
        </pc:picChg>
        <pc:picChg chg="add mod">
          <ac:chgData name="Dilshana Sayyed" userId="8bf03e38e6d3aefe" providerId="LiveId" clId="{7B4E217D-82F5-4799-AE7C-F5BF35D701C3}" dt="2023-10-30T07:59:34.210" v="4674" actId="1076"/>
          <ac:picMkLst>
            <pc:docMk/>
            <pc:sldMk cId="3440319577" sldId="264"/>
            <ac:picMk id="6" creationId="{54249EB6-7B36-97C1-0086-75754749D80B}"/>
          </ac:picMkLst>
        </pc:picChg>
        <pc:picChg chg="add del mod">
          <ac:chgData name="Dilshana Sayyed" userId="8bf03e38e6d3aefe" providerId="LiveId" clId="{7B4E217D-82F5-4799-AE7C-F5BF35D701C3}" dt="2023-10-29T13:52:31.252" v="2480" actId="478"/>
          <ac:picMkLst>
            <pc:docMk/>
            <pc:sldMk cId="3440319577" sldId="264"/>
            <ac:picMk id="7" creationId="{FEFB263D-D1BF-97D2-67B3-E692C929877C}"/>
          </ac:picMkLst>
        </pc:picChg>
        <pc:picChg chg="add del mod">
          <ac:chgData name="Dilshana Sayyed" userId="8bf03e38e6d3aefe" providerId="LiveId" clId="{7B4E217D-82F5-4799-AE7C-F5BF35D701C3}" dt="2023-10-29T13:52:52.877" v="2482" actId="478"/>
          <ac:picMkLst>
            <pc:docMk/>
            <pc:sldMk cId="3440319577" sldId="264"/>
            <ac:picMk id="9" creationId="{18E70C35-C61D-815E-C65B-0C771EF14143}"/>
          </ac:picMkLst>
        </pc:picChg>
        <pc:picChg chg="add del mod">
          <ac:chgData name="Dilshana Sayyed" userId="8bf03e38e6d3aefe" providerId="LiveId" clId="{7B4E217D-82F5-4799-AE7C-F5BF35D701C3}" dt="2023-10-29T14:20:34.153" v="3379" actId="478"/>
          <ac:picMkLst>
            <pc:docMk/>
            <pc:sldMk cId="3440319577" sldId="264"/>
            <ac:picMk id="11" creationId="{53C40CA3-1C7F-9190-3386-0B7BCD763A31}"/>
          </ac:picMkLst>
        </pc:picChg>
        <pc:picChg chg="add del mod">
          <ac:chgData name="Dilshana Sayyed" userId="8bf03e38e6d3aefe" providerId="LiveId" clId="{7B4E217D-82F5-4799-AE7C-F5BF35D701C3}" dt="2023-10-30T07:48:00.114" v="4666" actId="478"/>
          <ac:picMkLst>
            <pc:docMk/>
            <pc:sldMk cId="3440319577" sldId="264"/>
            <ac:picMk id="13" creationId="{FB7604C8-1B23-8C57-7C25-4163F41514B5}"/>
          </ac:picMkLst>
        </pc:picChg>
      </pc:sldChg>
      <pc:sldChg chg="addSp delSp modSp new mod setBg">
        <pc:chgData name="Dilshana Sayyed" userId="8bf03e38e6d3aefe" providerId="LiveId" clId="{7B4E217D-82F5-4799-AE7C-F5BF35D701C3}" dt="2023-10-30T08:00:16.516" v="4676"/>
        <pc:sldMkLst>
          <pc:docMk/>
          <pc:sldMk cId="3377498698" sldId="265"/>
        </pc:sldMkLst>
        <pc:spChg chg="add mod">
          <ac:chgData name="Dilshana Sayyed" userId="8bf03e38e6d3aefe" providerId="LiveId" clId="{7B4E217D-82F5-4799-AE7C-F5BF35D701C3}" dt="2023-10-29T14:19:41.873" v="3378" actId="1076"/>
          <ac:spMkLst>
            <pc:docMk/>
            <pc:sldMk cId="3377498698" sldId="265"/>
            <ac:spMk id="2" creationId="{D653EBE5-B9AD-7F3B-05EE-0929C514D125}"/>
          </ac:spMkLst>
        </pc:spChg>
        <pc:spChg chg="add del mod">
          <ac:chgData name="Dilshana Sayyed" userId="8bf03e38e6d3aefe" providerId="LiveId" clId="{7B4E217D-82F5-4799-AE7C-F5BF35D701C3}" dt="2023-10-29T14:00:02.569" v="2529" actId="478"/>
          <ac:spMkLst>
            <pc:docMk/>
            <pc:sldMk cId="3377498698" sldId="265"/>
            <ac:spMk id="3" creationId="{361B8805-4A6B-A6C2-8450-56897EC5DF7E}"/>
          </ac:spMkLst>
        </pc:spChg>
        <pc:spChg chg="add mod">
          <ac:chgData name="Dilshana Sayyed" userId="8bf03e38e6d3aefe" providerId="LiveId" clId="{7B4E217D-82F5-4799-AE7C-F5BF35D701C3}" dt="2023-10-30T08:00:16.516" v="4676"/>
          <ac:spMkLst>
            <pc:docMk/>
            <pc:sldMk cId="3377498698" sldId="265"/>
            <ac:spMk id="4" creationId="{91162659-8779-FF07-8AE3-76512FFF85C0}"/>
          </ac:spMkLst>
        </pc:spChg>
        <pc:spChg chg="add del mod">
          <ac:chgData name="Dilshana Sayyed" userId="8bf03e38e6d3aefe" providerId="LiveId" clId="{7B4E217D-82F5-4799-AE7C-F5BF35D701C3}" dt="2023-10-29T14:04:39.644" v="2583" actId="478"/>
          <ac:spMkLst>
            <pc:docMk/>
            <pc:sldMk cId="3377498698" sldId="265"/>
            <ac:spMk id="5" creationId="{D27B2338-9F97-8FE3-2EFF-7E33CC5BF119}"/>
          </ac:spMkLst>
        </pc:spChg>
        <pc:spChg chg="add del mod">
          <ac:chgData name="Dilshana Sayyed" userId="8bf03e38e6d3aefe" providerId="LiveId" clId="{7B4E217D-82F5-4799-AE7C-F5BF35D701C3}" dt="2023-10-29T14:06:05.650" v="2595" actId="478"/>
          <ac:spMkLst>
            <pc:docMk/>
            <pc:sldMk cId="3377498698" sldId="265"/>
            <ac:spMk id="6" creationId="{1269D3BA-AEE3-AE52-ADEE-8F376A7380F8}"/>
          </ac:spMkLst>
        </pc:spChg>
      </pc:sldChg>
      <pc:sldChg chg="addSp modSp new mod setBg">
        <pc:chgData name="Dilshana Sayyed" userId="8bf03e38e6d3aefe" providerId="LiveId" clId="{7B4E217D-82F5-4799-AE7C-F5BF35D701C3}" dt="2023-10-30T08:16:20.294" v="4919" actId="255"/>
        <pc:sldMkLst>
          <pc:docMk/>
          <pc:sldMk cId="670892292" sldId="266"/>
        </pc:sldMkLst>
        <pc:spChg chg="add mod">
          <ac:chgData name="Dilshana Sayyed" userId="8bf03e38e6d3aefe" providerId="LiveId" clId="{7B4E217D-82F5-4799-AE7C-F5BF35D701C3}" dt="2023-10-30T08:16:20.294" v="4919" actId="255"/>
          <ac:spMkLst>
            <pc:docMk/>
            <pc:sldMk cId="670892292" sldId="266"/>
            <ac:spMk id="2" creationId="{A5549651-7D15-04A9-0ACA-35C60CE9C553}"/>
          </ac:spMkLst>
        </pc:spChg>
        <pc:spChg chg="add mod">
          <ac:chgData name="Dilshana Sayyed" userId="8bf03e38e6d3aefe" providerId="LiveId" clId="{7B4E217D-82F5-4799-AE7C-F5BF35D701C3}" dt="2023-10-30T08:16:09.144" v="4918" actId="14100"/>
          <ac:spMkLst>
            <pc:docMk/>
            <pc:sldMk cId="670892292" sldId="266"/>
            <ac:spMk id="3" creationId="{15FFEC13-0012-93BB-E805-04EA33BC3923}"/>
          </ac:spMkLst>
        </pc:spChg>
      </pc:sldChg>
      <pc:sldChg chg="addSp modSp new mod setBg">
        <pc:chgData name="Dilshana Sayyed" userId="8bf03e38e6d3aefe" providerId="LiveId" clId="{7B4E217D-82F5-4799-AE7C-F5BF35D701C3}" dt="2023-10-30T07:44:07.944" v="4644" actId="14100"/>
        <pc:sldMkLst>
          <pc:docMk/>
          <pc:sldMk cId="4245211227" sldId="267"/>
        </pc:sldMkLst>
        <pc:picChg chg="add mod">
          <ac:chgData name="Dilshana Sayyed" userId="8bf03e38e6d3aefe" providerId="LiveId" clId="{7B4E217D-82F5-4799-AE7C-F5BF35D701C3}" dt="2023-10-30T07:41:25.654" v="4640" actId="1076"/>
          <ac:picMkLst>
            <pc:docMk/>
            <pc:sldMk cId="4245211227" sldId="267"/>
            <ac:picMk id="3" creationId="{D2206E3A-E56E-F509-42FE-CCE38BA3BFF0}"/>
          </ac:picMkLst>
        </pc:picChg>
        <pc:picChg chg="add mod">
          <ac:chgData name="Dilshana Sayyed" userId="8bf03e38e6d3aefe" providerId="LiveId" clId="{7B4E217D-82F5-4799-AE7C-F5BF35D701C3}" dt="2023-10-30T07:44:07.944" v="4644" actId="14100"/>
          <ac:picMkLst>
            <pc:docMk/>
            <pc:sldMk cId="4245211227" sldId="267"/>
            <ac:picMk id="5" creationId="{6DBF8E4D-6BAE-A241-8AF4-38032CB6EC74}"/>
          </ac:picMkLst>
        </pc:picChg>
      </pc:sldChg>
      <pc:sldChg chg="addSp modSp new mod setBg">
        <pc:chgData name="Dilshana Sayyed" userId="8bf03e38e6d3aefe" providerId="LiveId" clId="{7B4E217D-82F5-4799-AE7C-F5BF35D701C3}" dt="2023-10-30T07:46:07.317" v="4665" actId="14100"/>
        <pc:sldMkLst>
          <pc:docMk/>
          <pc:sldMk cId="3999178199" sldId="268"/>
        </pc:sldMkLst>
        <pc:picChg chg="add mod">
          <ac:chgData name="Dilshana Sayyed" userId="8bf03e38e6d3aefe" providerId="LiveId" clId="{7B4E217D-82F5-4799-AE7C-F5BF35D701C3}" dt="2023-10-30T07:45:29.393" v="4657" actId="14100"/>
          <ac:picMkLst>
            <pc:docMk/>
            <pc:sldMk cId="3999178199" sldId="268"/>
            <ac:picMk id="3" creationId="{EA6DAD69-9255-3941-EC13-C3106C15D301}"/>
          </ac:picMkLst>
        </pc:picChg>
        <pc:picChg chg="add mod">
          <ac:chgData name="Dilshana Sayyed" userId="8bf03e38e6d3aefe" providerId="LiveId" clId="{7B4E217D-82F5-4799-AE7C-F5BF35D701C3}" dt="2023-10-30T07:46:07.317" v="4665" actId="14100"/>
          <ac:picMkLst>
            <pc:docMk/>
            <pc:sldMk cId="3999178199" sldId="268"/>
            <ac:picMk id="5" creationId="{58AEE324-D9CD-2F05-C1EF-264E5638D0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506F5-00BB-4569-B399-7D29C4282B13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B80B-6A11-4C26-A3C0-91F481733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1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1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1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5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5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67A5-0B2D-4A33-8194-68AACF532D9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B5D8-BADD-4DB6-B2CF-EECBD1AFD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0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F4FC-7888-C88F-C7DA-82948E3F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2171701"/>
            <a:ext cx="9509760" cy="176022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  <a:ea typeface="Artifakt Element Light" panose="020B0303050000020004" pitchFamily="34" charset="0"/>
              </a:rPr>
              <a:t>RECIPE FINDER SYSTEM</a:t>
            </a:r>
            <a:endParaRPr lang="en-IN" dirty="0">
              <a:latin typeface="Arial Black" panose="020B0A04020102020204" pitchFamily="34" charset="0"/>
              <a:ea typeface="Artifakt Element Light" panose="020B03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FEC7E-3762-1DD8-D096-FA47F7BFB4DA}"/>
              </a:ext>
            </a:extLst>
          </p:cNvPr>
          <p:cNvSpPr txBox="1"/>
          <p:nvPr/>
        </p:nvSpPr>
        <p:spPr>
          <a:xfrm>
            <a:off x="583660" y="265278"/>
            <a:ext cx="62743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sample 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F3F74-2D9C-EB66-E540-D8AB737F3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0" y="761149"/>
            <a:ext cx="5439269" cy="5831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49EB6-7B36-97C1-0086-75754749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86" y="761149"/>
            <a:ext cx="5764427" cy="58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1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3EBE5-B9AD-7F3B-05EE-0929C514D125}"/>
              </a:ext>
            </a:extLst>
          </p:cNvPr>
          <p:cNvSpPr txBox="1"/>
          <p:nvPr/>
        </p:nvSpPr>
        <p:spPr>
          <a:xfrm>
            <a:off x="671209" y="671210"/>
            <a:ext cx="704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62659-8779-FF07-8AE3-76512FFF85C0}"/>
              </a:ext>
            </a:extLst>
          </p:cNvPr>
          <p:cNvSpPr txBox="1"/>
          <p:nvPr/>
        </p:nvSpPr>
        <p:spPr>
          <a:xfrm>
            <a:off x="794426" y="1661458"/>
            <a:ext cx="10603148" cy="3416320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Recipe Finder program offers a versatile platform for managing and exploring a diverse range of recipes. It empowers users to contribute, discover, and engage with culinary creations in an interactive and user-friendly environment. Key features, including recipe addition, nutritional information, and the "Recipe of the Day," cater to a wide audience and promote culinary exploration. Furthermore, it encourages user engagement through rating and reviews, creating a vibrant recipe-sharing community. The project holds significant potential for future enhancements, such as user profiles and expanded nutritional analysis capabilities, making it a valuable learning experience for Java programming and user-centric interface design.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49651-7D15-04A9-0ACA-35C60CE9C553}"/>
              </a:ext>
            </a:extLst>
          </p:cNvPr>
          <p:cNvSpPr txBox="1"/>
          <p:nvPr/>
        </p:nvSpPr>
        <p:spPr>
          <a:xfrm>
            <a:off x="2594042" y="2177243"/>
            <a:ext cx="8385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ommercialScript BT" panose="03030803040807090C04" pitchFamily="66" charset="0"/>
              </a:rPr>
              <a:t>Thank</a:t>
            </a:r>
            <a:r>
              <a:rPr lang="en-IN" sz="48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FEC13-0012-93BB-E805-04EA33BC3923}"/>
              </a:ext>
            </a:extLst>
          </p:cNvPr>
          <p:cNvSpPr txBox="1"/>
          <p:nvPr/>
        </p:nvSpPr>
        <p:spPr>
          <a:xfrm>
            <a:off x="7105649" y="2962073"/>
            <a:ext cx="4162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ommercialScript BT" panose="03030803040807090C04" pitchFamily="66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708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C63CF-2EDA-36A2-FD60-040AD3F05DEB}"/>
              </a:ext>
            </a:extLst>
          </p:cNvPr>
          <p:cNvSpPr txBox="1"/>
          <p:nvPr/>
        </p:nvSpPr>
        <p:spPr>
          <a:xfrm>
            <a:off x="2448128" y="1041371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TEAM </a:t>
            </a:r>
            <a:r>
              <a:rPr lang="en-US" sz="4800" dirty="0">
                <a:latin typeface="Arial Rounded MT Bold" panose="020F0704030504030204" pitchFamily="34" charset="0"/>
              </a:rPr>
              <a:t>INFORMATION</a:t>
            </a:r>
            <a:r>
              <a:rPr lang="en-US" sz="4800" dirty="0"/>
              <a:t>:</a:t>
            </a:r>
            <a:endParaRPr lang="en-IN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D3BA00-25F4-7F4E-1677-0650DF222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6018"/>
              </p:ext>
            </p:extLst>
          </p:nvPr>
        </p:nvGraphicFramePr>
        <p:xfrm>
          <a:off x="1050587" y="1896201"/>
          <a:ext cx="10107040" cy="27925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53520">
                  <a:extLst>
                    <a:ext uri="{9D8B030D-6E8A-4147-A177-3AD203B41FA5}">
                      <a16:colId xmlns:a16="http://schemas.microsoft.com/office/drawing/2014/main" val="2545258077"/>
                    </a:ext>
                  </a:extLst>
                </a:gridCol>
                <a:gridCol w="5053520">
                  <a:extLst>
                    <a:ext uri="{9D8B030D-6E8A-4147-A177-3AD203B41FA5}">
                      <a16:colId xmlns:a16="http://schemas.microsoft.com/office/drawing/2014/main" val="3273849014"/>
                    </a:ext>
                  </a:extLst>
                </a:gridCol>
              </a:tblGrid>
              <a:tr h="698133">
                <a:tc>
                  <a:txBody>
                    <a:bodyPr/>
                    <a:lstStyle/>
                    <a:p>
                      <a:r>
                        <a:rPr lang="en-US" sz="3600" dirty="0"/>
                        <a:t>                Name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        Roll no: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66778"/>
                  </a:ext>
                </a:extLst>
              </a:tr>
              <a:tr h="698133">
                <a:tc>
                  <a:txBody>
                    <a:bodyPr/>
                    <a:lstStyle/>
                    <a:p>
                      <a:r>
                        <a:rPr lang="en-US" sz="3200" dirty="0"/>
                        <a:t>Dilshana Bano Sayyed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                221201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7482"/>
                  </a:ext>
                </a:extLst>
              </a:tr>
              <a:tr h="698133">
                <a:tc>
                  <a:txBody>
                    <a:bodyPr/>
                    <a:lstStyle/>
                    <a:p>
                      <a:r>
                        <a:rPr lang="en-US" sz="3200" dirty="0"/>
                        <a:t>Abbas Ali </a:t>
                      </a:r>
                      <a:r>
                        <a:rPr lang="en-US" sz="3200" dirty="0" err="1"/>
                        <a:t>Handia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</a:t>
                      </a:r>
                      <a:r>
                        <a:rPr lang="en-US" sz="3200" dirty="0"/>
                        <a:t>221218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07885"/>
                  </a:ext>
                </a:extLst>
              </a:tr>
              <a:tr h="698133">
                <a:tc>
                  <a:txBody>
                    <a:bodyPr/>
                    <a:lstStyle/>
                    <a:p>
                      <a:r>
                        <a:rPr lang="en-US" sz="3600" dirty="0"/>
                        <a:t>Shadab Ali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                221217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285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412DD4-C47E-4F36-7546-356114D47BD0}"/>
              </a:ext>
            </a:extLst>
          </p:cNvPr>
          <p:cNvSpPr txBox="1"/>
          <p:nvPr/>
        </p:nvSpPr>
        <p:spPr>
          <a:xfrm>
            <a:off x="9686925" y="5381625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By: SE Comps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AD090-966A-0995-9EAE-806ED54BB4D0}"/>
              </a:ext>
            </a:extLst>
          </p:cNvPr>
          <p:cNvSpPr txBox="1"/>
          <p:nvPr/>
        </p:nvSpPr>
        <p:spPr>
          <a:xfrm>
            <a:off x="1095375" y="1162049"/>
            <a:ext cx="491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/>
              <a:t>INTRODUCTION: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FD7D2-7642-F2FE-3433-04D578590CFF}"/>
              </a:ext>
            </a:extLst>
          </p:cNvPr>
          <p:cNvSpPr txBox="1"/>
          <p:nvPr/>
        </p:nvSpPr>
        <p:spPr>
          <a:xfrm>
            <a:off x="1095375" y="2090172"/>
            <a:ext cx="97059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7030A0"/>
                </a:solidFill>
                <a:effectLst/>
                <a:latin typeface="Söhne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R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ecipe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F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inder </a:t>
            </a:r>
            <a:r>
              <a:rPr lang="en-US" sz="2800" b="0" i="0" dirty="0">
                <a:solidFill>
                  <a:srgbClr val="7030A0"/>
                </a:solidFill>
                <a:effectLst/>
                <a:latin typeface="Söhne"/>
              </a:rPr>
              <a:t> helps us to manage and search for cooking recipes. It has a options like adding a new recipe, </a:t>
            </a:r>
            <a:r>
              <a:rPr lang="en-US" sz="2800" dirty="0">
                <a:solidFill>
                  <a:srgbClr val="7030A0"/>
                </a:solidFill>
                <a:latin typeface="Söhne"/>
              </a:rPr>
              <a:t>enter instruction for a recipe</a:t>
            </a:r>
            <a:r>
              <a:rPr lang="en-US" sz="2800" b="0" i="0" dirty="0">
                <a:solidFill>
                  <a:srgbClr val="7030A0"/>
                </a:solidFill>
                <a:effectLst/>
                <a:latin typeface="Söhne"/>
              </a:rPr>
              <a:t> ,searching for a recipe, and displaying all stored recipe details. </a:t>
            </a:r>
            <a:r>
              <a:rPr lang="en-US" sz="2800" dirty="0">
                <a:solidFill>
                  <a:srgbClr val="7030A0"/>
                </a:solidFill>
                <a:latin typeface="Söhne"/>
              </a:rPr>
              <a:t>We </a:t>
            </a:r>
            <a:r>
              <a:rPr lang="en-US" sz="2800" b="0" i="0" dirty="0">
                <a:solidFill>
                  <a:srgbClr val="7030A0"/>
                </a:solidFill>
                <a:effectLst/>
                <a:latin typeface="Söhne"/>
              </a:rPr>
              <a:t> can add recipes with their names, ingredients, and instructions. When searching, it shows recipes that match our keywords. It's a simple, text-based tool to keep and find our favorite recipes.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E3CBAAC-0D8C-F074-909A-F48B1F914156}"/>
              </a:ext>
            </a:extLst>
          </p:cNvPr>
          <p:cNvSpPr/>
          <p:nvPr/>
        </p:nvSpPr>
        <p:spPr>
          <a:xfrm>
            <a:off x="3613015" y="353943"/>
            <a:ext cx="4149657" cy="1290031"/>
          </a:xfrm>
          <a:prstGeom prst="flowChartDecision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Recipe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Finder</a:t>
            </a:r>
            <a:endParaRPr lang="en-IN" sz="2400" dirty="0">
              <a:solidFill>
                <a:schemeClr val="accent1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7E50B-9A92-6556-4073-D5E193E1EDA2}"/>
              </a:ext>
            </a:extLst>
          </p:cNvPr>
          <p:cNvSpPr/>
          <p:nvPr/>
        </p:nvSpPr>
        <p:spPr>
          <a:xfrm>
            <a:off x="15420974" y="922853"/>
            <a:ext cx="1952625" cy="1095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6CE3C2-7620-3235-D99D-39EC7499AFE1}"/>
              </a:ext>
            </a:extLst>
          </p:cNvPr>
          <p:cNvSpPr txBox="1"/>
          <p:nvPr/>
        </p:nvSpPr>
        <p:spPr>
          <a:xfrm>
            <a:off x="291830" y="0"/>
            <a:ext cx="6642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Algerian" panose="04020705040A02060702" pitchFamily="82" charset="0"/>
              </a:rPr>
              <a:t>Flow of the site: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1BC30-BCE4-B871-B171-FAD290BC2312}"/>
              </a:ext>
            </a:extLst>
          </p:cNvPr>
          <p:cNvSpPr/>
          <p:nvPr/>
        </p:nvSpPr>
        <p:spPr>
          <a:xfrm>
            <a:off x="1819072" y="2101173"/>
            <a:ext cx="215954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65FAD-ABB8-44BF-632D-43C5E9064445}"/>
              </a:ext>
            </a:extLst>
          </p:cNvPr>
          <p:cNvSpPr txBox="1"/>
          <p:nvPr/>
        </p:nvSpPr>
        <p:spPr>
          <a:xfrm>
            <a:off x="2062264" y="2101174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Enter Recipe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Name  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9BC88-36F9-2D4C-7C8B-C1A6528381EB}"/>
              </a:ext>
            </a:extLst>
          </p:cNvPr>
          <p:cNvSpPr/>
          <p:nvPr/>
        </p:nvSpPr>
        <p:spPr>
          <a:xfrm>
            <a:off x="1819072" y="3190673"/>
            <a:ext cx="2188723" cy="756518"/>
          </a:xfrm>
          <a:prstGeom prst="rect">
            <a:avLst/>
          </a:prstGeom>
          <a:gradFill>
            <a:gsLst>
              <a:gs pos="100000">
                <a:srgbClr val="000000"/>
              </a:gs>
              <a:gs pos="0">
                <a:schemeClr val="tx2">
                  <a:alpha val="41000"/>
                </a:schemeClr>
              </a:gs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AF30F-5A27-C19E-DC77-3D0786DD39F6}"/>
              </a:ext>
            </a:extLst>
          </p:cNvPr>
          <p:cNvSpPr txBox="1"/>
          <p:nvPr/>
        </p:nvSpPr>
        <p:spPr>
          <a:xfrm>
            <a:off x="1892029" y="3417399"/>
            <a:ext cx="2251953" cy="4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Enter Instructions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4EFA1-60E9-0BB4-3B23-101C34CEA5CC}"/>
              </a:ext>
            </a:extLst>
          </p:cNvPr>
          <p:cNvSpPr/>
          <p:nvPr/>
        </p:nvSpPr>
        <p:spPr>
          <a:xfrm>
            <a:off x="1892029" y="4435810"/>
            <a:ext cx="207199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solidFill>
                  <a:srgbClr val="FFFF00"/>
                </a:solidFill>
              </a:rPr>
              <a:t>Nutritional content</a:t>
            </a:r>
            <a:endParaRPr lang="en-IN" sz="1800" dirty="0">
              <a:solidFill>
                <a:srgbClr val="FFFF00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FC898B-98F7-0490-A50D-79651DFFFD2B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2898843" y="998958"/>
            <a:ext cx="714172" cy="1102215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84CC27-E08F-F6A7-0BC6-B4BAE8A32586}"/>
              </a:ext>
            </a:extLst>
          </p:cNvPr>
          <p:cNvCxnSpPr/>
          <p:nvPr/>
        </p:nvCxnSpPr>
        <p:spPr>
          <a:xfrm>
            <a:off x="2898842" y="2809059"/>
            <a:ext cx="0" cy="3816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726C54-9992-E951-B9DA-92E3239B868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913434" y="3947191"/>
            <a:ext cx="14591" cy="48861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A517218-ED3E-227F-A98C-342ED4ADDCBD}"/>
              </a:ext>
            </a:extLst>
          </p:cNvPr>
          <p:cNvSpPr/>
          <p:nvPr/>
        </p:nvSpPr>
        <p:spPr>
          <a:xfrm>
            <a:off x="7664685" y="2108868"/>
            <a:ext cx="215954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4806-66F8-EF54-381E-9ADB5CF07E13}"/>
              </a:ext>
            </a:extLst>
          </p:cNvPr>
          <p:cNvSpPr txBox="1"/>
          <p:nvPr/>
        </p:nvSpPr>
        <p:spPr>
          <a:xfrm>
            <a:off x="7908587" y="2108868"/>
            <a:ext cx="170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Enter Recipe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To find</a:t>
            </a:r>
            <a:endParaRPr lang="en-IN" sz="2000" dirty="0">
              <a:solidFill>
                <a:srgbClr val="FFFF00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D1CFAE9-8769-66D9-243B-EB408AAA431A}"/>
              </a:ext>
            </a:extLst>
          </p:cNvPr>
          <p:cNvCxnSpPr>
            <a:stCxn id="4" idx="3"/>
          </p:cNvCxnSpPr>
          <p:nvPr/>
        </p:nvCxnSpPr>
        <p:spPr>
          <a:xfrm>
            <a:off x="7762672" y="998959"/>
            <a:ext cx="1069334" cy="110221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812C8-912D-64D1-BEA5-0D05BC3E3C10}"/>
              </a:ext>
            </a:extLst>
          </p:cNvPr>
          <p:cNvSpPr/>
          <p:nvPr/>
        </p:nvSpPr>
        <p:spPr>
          <a:xfrm>
            <a:off x="7801238" y="3258765"/>
            <a:ext cx="2188723" cy="9435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08F96-81B7-0745-F330-6548D9C9CC57}"/>
              </a:ext>
            </a:extLst>
          </p:cNvPr>
          <p:cNvSpPr txBox="1"/>
          <p:nvPr/>
        </p:nvSpPr>
        <p:spPr>
          <a:xfrm>
            <a:off x="7908587" y="3429000"/>
            <a:ext cx="17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Display Recipe</a:t>
            </a:r>
            <a:endParaRPr lang="en-IN" sz="2000" dirty="0">
              <a:solidFill>
                <a:srgbClr val="FFFF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55F3E8-FB02-BDAC-C70F-836FF413A029}"/>
              </a:ext>
            </a:extLst>
          </p:cNvPr>
          <p:cNvCxnSpPr>
            <a:stCxn id="47" idx="2"/>
          </p:cNvCxnSpPr>
          <p:nvPr/>
        </p:nvCxnSpPr>
        <p:spPr>
          <a:xfrm flipH="1">
            <a:off x="8744455" y="2816754"/>
            <a:ext cx="14948" cy="44201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817353F-3FD3-F3D9-414A-FF2E43F31F52}"/>
              </a:ext>
            </a:extLst>
          </p:cNvPr>
          <p:cNvSpPr/>
          <p:nvPr/>
        </p:nvSpPr>
        <p:spPr>
          <a:xfrm>
            <a:off x="7864831" y="4680119"/>
            <a:ext cx="206153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ADFBD9-B4CE-ECB6-13EC-C7FBB8CE0580}"/>
              </a:ext>
            </a:extLst>
          </p:cNvPr>
          <p:cNvSpPr txBox="1"/>
          <p:nvPr/>
        </p:nvSpPr>
        <p:spPr>
          <a:xfrm>
            <a:off x="7976681" y="4680118"/>
            <a:ext cx="194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Recipe of the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Day.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A2DD7D9-5226-F888-D1F8-584F5C0AB26A}"/>
              </a:ext>
            </a:extLst>
          </p:cNvPr>
          <p:cNvSpPr/>
          <p:nvPr/>
        </p:nvSpPr>
        <p:spPr>
          <a:xfrm>
            <a:off x="5334403" y="5428231"/>
            <a:ext cx="1714501" cy="11160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3774F7-4D86-360D-8752-E106A5F7891E}"/>
              </a:ext>
            </a:extLst>
          </p:cNvPr>
          <p:cNvSpPr txBox="1"/>
          <p:nvPr/>
        </p:nvSpPr>
        <p:spPr>
          <a:xfrm>
            <a:off x="5642041" y="5859042"/>
            <a:ext cx="109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51AEE-7E43-8E54-3ACE-DC7FAFD1EADB}"/>
              </a:ext>
            </a:extLst>
          </p:cNvPr>
          <p:cNvSpPr txBox="1"/>
          <p:nvPr/>
        </p:nvSpPr>
        <p:spPr>
          <a:xfrm>
            <a:off x="5734975" y="5632315"/>
            <a:ext cx="116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Quit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76399-731A-A4EA-C080-A5F16012E097}"/>
              </a:ext>
            </a:extLst>
          </p:cNvPr>
          <p:cNvCxnSpPr/>
          <p:nvPr/>
        </p:nvCxnSpPr>
        <p:spPr>
          <a:xfrm>
            <a:off x="8759403" y="4202348"/>
            <a:ext cx="0" cy="47777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4D3D2F-4D00-ACC3-AA19-194EBB78BF07}"/>
              </a:ext>
            </a:extLst>
          </p:cNvPr>
          <p:cNvCxnSpPr/>
          <p:nvPr/>
        </p:nvCxnSpPr>
        <p:spPr>
          <a:xfrm>
            <a:off x="8751929" y="5388004"/>
            <a:ext cx="7474" cy="505921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886010-A959-3312-24D5-5FE1340BF59A}"/>
              </a:ext>
            </a:extLst>
          </p:cNvPr>
          <p:cNvCxnSpPr/>
          <p:nvPr/>
        </p:nvCxnSpPr>
        <p:spPr>
          <a:xfrm flipH="1">
            <a:off x="7012400" y="5865775"/>
            <a:ext cx="174700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19A718-57EC-4E50-BBC6-FC99908B5A87}"/>
              </a:ext>
            </a:extLst>
          </p:cNvPr>
          <p:cNvCxnSpPr>
            <a:stCxn id="15" idx="2"/>
          </p:cNvCxnSpPr>
          <p:nvPr/>
        </p:nvCxnSpPr>
        <p:spPr>
          <a:xfrm flipH="1">
            <a:off x="2928024" y="5143696"/>
            <a:ext cx="1" cy="71534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86897C-F5EA-8283-D028-407A0C523441}"/>
              </a:ext>
            </a:extLst>
          </p:cNvPr>
          <p:cNvCxnSpPr/>
          <p:nvPr/>
        </p:nvCxnSpPr>
        <p:spPr>
          <a:xfrm>
            <a:off x="2928024" y="5859042"/>
            <a:ext cx="2406379" cy="67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E7B3EFFF-B88F-8F30-2955-F442D99AE72C}"/>
              </a:ext>
            </a:extLst>
          </p:cNvPr>
          <p:cNvSpPr/>
          <p:nvPr/>
        </p:nvSpPr>
        <p:spPr>
          <a:xfrm>
            <a:off x="5915025" y="3623254"/>
            <a:ext cx="1097375" cy="488619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Top Corners Snipped 50">
            <a:extLst>
              <a:ext uri="{FF2B5EF4-FFF2-40B4-BE49-F238E27FC236}">
                <a16:creationId xmlns:a16="http://schemas.microsoft.com/office/drawing/2014/main" id="{1BEC49DC-CA8C-ABC0-36AA-B6D1911AE43D}"/>
              </a:ext>
            </a:extLst>
          </p:cNvPr>
          <p:cNvSpPr/>
          <p:nvPr/>
        </p:nvSpPr>
        <p:spPr>
          <a:xfrm>
            <a:off x="10778799" y="3623253"/>
            <a:ext cx="1106814" cy="488619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279894CE-85D7-E0D9-0974-CBC61828C663}"/>
              </a:ext>
            </a:extLst>
          </p:cNvPr>
          <p:cNvCxnSpPr>
            <a:endCxn id="48" idx="3"/>
          </p:cNvCxnSpPr>
          <p:nvPr/>
        </p:nvCxnSpPr>
        <p:spPr>
          <a:xfrm rot="10800000" flipV="1">
            <a:off x="6463714" y="3333750"/>
            <a:ext cx="1337525" cy="289504"/>
          </a:xfrm>
          <a:prstGeom prst="curved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710CDB5A-58CD-0100-780F-67540432D221}"/>
              </a:ext>
            </a:extLst>
          </p:cNvPr>
          <p:cNvCxnSpPr>
            <a:endCxn id="51" idx="3"/>
          </p:cNvCxnSpPr>
          <p:nvPr/>
        </p:nvCxnSpPr>
        <p:spPr>
          <a:xfrm>
            <a:off x="9926366" y="3333750"/>
            <a:ext cx="1405840" cy="289503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FAAFCE4-BDE4-7420-8CC3-03646F1D06C4}"/>
              </a:ext>
            </a:extLst>
          </p:cNvPr>
          <p:cNvSpPr txBox="1"/>
          <p:nvPr/>
        </p:nvSpPr>
        <p:spPr>
          <a:xfrm>
            <a:off x="6096000" y="36982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97DED4-77B7-41F8-34F2-BD0816742EB6}"/>
              </a:ext>
            </a:extLst>
          </p:cNvPr>
          <p:cNvSpPr txBox="1"/>
          <p:nvPr/>
        </p:nvSpPr>
        <p:spPr>
          <a:xfrm>
            <a:off x="10884533" y="3698238"/>
            <a:ext cx="89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50E3D-62C6-B4C6-E03C-885917E4C6E4}"/>
              </a:ext>
            </a:extLst>
          </p:cNvPr>
          <p:cNvSpPr txBox="1"/>
          <p:nvPr/>
        </p:nvSpPr>
        <p:spPr>
          <a:xfrm>
            <a:off x="1038224" y="676276"/>
            <a:ext cx="880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Technology and functions used: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1ABFF-61C7-2DFE-0672-94E8C4F5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A4BC-01C0-8E8C-9EAF-31479BB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5D8-BADD-4DB6-B2CF-EECBD1AFDEFC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896BD-633E-FC37-5AA8-9BED676B25C2}"/>
              </a:ext>
            </a:extLst>
          </p:cNvPr>
          <p:cNvSpPr/>
          <p:nvPr/>
        </p:nvSpPr>
        <p:spPr>
          <a:xfrm>
            <a:off x="728663" y="1382080"/>
            <a:ext cx="10734674" cy="45624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9B534-3331-80A5-B419-63047E384923}"/>
              </a:ext>
            </a:extLst>
          </p:cNvPr>
          <p:cNvSpPr txBox="1"/>
          <p:nvPr/>
        </p:nvSpPr>
        <p:spPr>
          <a:xfrm>
            <a:off x="2206942" y="1523999"/>
            <a:ext cx="863250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website  is based on java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we have used class ,objects ,methods ,inheritance ,constructors , looping , switch statements ,Array list ,Scanner etc,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to implement the website.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713CC4-2D04-DB0D-BB00-052C4DFA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8" y="1524000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016F4-1895-3D2E-D073-B92869CE58CA}"/>
              </a:ext>
            </a:extLst>
          </p:cNvPr>
          <p:cNvSpPr txBox="1"/>
          <p:nvPr/>
        </p:nvSpPr>
        <p:spPr>
          <a:xfrm>
            <a:off x="1057275" y="451449"/>
            <a:ext cx="482594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Functionality </a:t>
            </a:r>
            <a:r>
              <a:rPr lang="en-IN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B540-3221-C31A-4506-62321A60014E}"/>
              </a:ext>
            </a:extLst>
          </p:cNvPr>
          <p:cNvSpPr txBox="1"/>
          <p:nvPr/>
        </p:nvSpPr>
        <p:spPr>
          <a:xfrm>
            <a:off x="1057275" y="1285873"/>
            <a:ext cx="101398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)Adding Recipes: we can add a new recipe by entering its name, ingredients, and instructions.</a:t>
            </a:r>
          </a:p>
          <a:p>
            <a:pPr algn="just">
              <a:buFont typeface="+mj-lt"/>
              <a:buAutoNum type="arabicPeriod"/>
            </a:pP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)Searching Recipes: we can find recipes that contain specific words or ingredients by typing a name, and it displays matching recipes .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If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 the recipe is not in the list it shows invalid recipe.</a:t>
            </a:r>
          </a:p>
          <a:p>
            <a:pPr algn="just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3.)Enter instructions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: we can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add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 a list of all the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instructions like ingredients etc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.</a:t>
            </a:r>
          </a:p>
          <a:p>
            <a:pPr algn="just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4.)Quit 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: It have a quit option as well ,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after adding recipe user can quit and easily access the recipe</a:t>
            </a:r>
          </a:p>
          <a:p>
            <a:pPr algn="just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5.)</a:t>
            </a:r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Storing Data: The program stores our recipes so we can access them later.</a:t>
            </a:r>
          </a:p>
          <a:p>
            <a:pPr algn="just"/>
            <a:r>
              <a:rPr lang="en-US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6.)other detailing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Banner Semibold" pitchFamily="2" charset="0"/>
              </a:rPr>
              <a:t>: It also contain options like nutritional information ,rating ,review.</a:t>
            </a:r>
            <a:endParaRPr lang="en-US" sz="24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BC105-F9C1-4371-C32A-6E5F4ACFC74C}"/>
              </a:ext>
            </a:extLst>
          </p:cNvPr>
          <p:cNvSpPr txBox="1"/>
          <p:nvPr/>
        </p:nvSpPr>
        <p:spPr>
          <a:xfrm>
            <a:off x="787940" y="22872"/>
            <a:ext cx="581714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Sample Input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E7B86-DFDE-9313-2266-97E745274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" y="593386"/>
            <a:ext cx="5471398" cy="615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EE9A2-1F10-0C5E-1C39-6693808C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4" y="593386"/>
            <a:ext cx="5471398" cy="60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2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06E3A-E56E-F509-42FE-CCE38BA3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398834"/>
            <a:ext cx="6235430" cy="6322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8E4D-6BAE-A241-8AF4-38032CB6E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79" y="466928"/>
            <a:ext cx="5149173" cy="61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DAD69-9255-3941-EC13-C3106C15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" y="359923"/>
            <a:ext cx="5262663" cy="624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EE324-D9CD-2F05-C1EF-264E5638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94" y="359923"/>
            <a:ext cx="5804171" cy="62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7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328</TotalTime>
  <Words>446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Algerian</vt:lpstr>
      <vt:lpstr>Arial</vt:lpstr>
      <vt:lpstr>Arial Black</vt:lpstr>
      <vt:lpstr>Arial Narrow</vt:lpstr>
      <vt:lpstr>Arial Rounded MT Bold</vt:lpstr>
      <vt:lpstr>Calibri</vt:lpstr>
      <vt:lpstr>Calibri Light</vt:lpstr>
      <vt:lpstr>CommercialScript BT</vt:lpstr>
      <vt:lpstr>Sitka Banner Semibold</vt:lpstr>
      <vt:lpstr>Söhne</vt:lpstr>
      <vt:lpstr>Wingdings</vt:lpstr>
      <vt:lpstr>Office Theme</vt:lpstr>
      <vt:lpstr>RECIPE FINDER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MANAGER SYSTEM</dc:title>
  <dc:creator>Dilshana Sayyed</dc:creator>
  <cp:lastModifiedBy>Dilshana Sayyed</cp:lastModifiedBy>
  <cp:revision>1</cp:revision>
  <dcterms:created xsi:type="dcterms:W3CDTF">2023-10-27T09:06:28Z</dcterms:created>
  <dcterms:modified xsi:type="dcterms:W3CDTF">2023-10-30T08:16:27Z</dcterms:modified>
</cp:coreProperties>
</file>