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1" r:id="rId5"/>
    <p:sldId id="262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B043-1DA7-4849-B330-9D77C2FD3ED8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F00D-5EC9-4189-B01E-C034BF91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6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B043-1DA7-4849-B330-9D77C2FD3ED8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F00D-5EC9-4189-B01E-C034BF91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1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B043-1DA7-4849-B330-9D77C2FD3ED8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F00D-5EC9-4189-B01E-C034BF91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B043-1DA7-4849-B330-9D77C2FD3ED8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F00D-5EC9-4189-B01E-C034BF91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1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B043-1DA7-4849-B330-9D77C2FD3ED8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F00D-5EC9-4189-B01E-C034BF91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5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B043-1DA7-4849-B330-9D77C2FD3ED8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F00D-5EC9-4189-B01E-C034BF91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B043-1DA7-4849-B330-9D77C2FD3ED8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F00D-5EC9-4189-B01E-C034BF91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7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B043-1DA7-4849-B330-9D77C2FD3ED8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F00D-5EC9-4189-B01E-C034BF91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6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B043-1DA7-4849-B330-9D77C2FD3ED8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F00D-5EC9-4189-B01E-C034BF91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B043-1DA7-4849-B330-9D77C2FD3ED8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F00D-5EC9-4189-B01E-C034BF91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9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B043-1DA7-4849-B330-9D77C2FD3ED8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F00D-5EC9-4189-B01E-C034BF91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4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7B043-1DA7-4849-B330-9D77C2FD3ED8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7F00D-5EC9-4189-B01E-C034BF91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4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pzen.com/documentatio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Contribute to open-source projects through documentation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1437"/>
            <a:ext cx="9144000" cy="22923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Rhonda Glennon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Technical Publications Manager</a:t>
            </a:r>
          </a:p>
          <a:p>
            <a:pPr>
              <a:lnSpc>
                <a:spcPct val="100000"/>
              </a:lnSpc>
            </a:pPr>
            <a:r>
              <a:rPr lang="en-US" sz="1800" dirty="0" err="1" smtClean="0"/>
              <a:t>Mapzen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014733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through </a:t>
            </a:r>
            <a:r>
              <a:rPr lang="en-US" dirty="0" smtClean="0"/>
              <a:t>documentation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 simple problems, typographic errors, and broken links</a:t>
            </a:r>
          </a:p>
          <a:p>
            <a:r>
              <a:rPr lang="en-US" dirty="0" smtClean="0"/>
              <a:t>Improve content</a:t>
            </a:r>
          </a:p>
          <a:p>
            <a:r>
              <a:rPr lang="en-US" dirty="0" smtClean="0"/>
              <a:t>Write tutorials and expand steps</a:t>
            </a:r>
          </a:p>
          <a:p>
            <a:r>
              <a:rPr lang="en-US" dirty="0" smtClean="0"/>
              <a:t>Write localized content or translations</a:t>
            </a:r>
          </a:p>
          <a:p>
            <a:r>
              <a:rPr lang="en-US" dirty="0" smtClean="0"/>
              <a:t>Resolve bugs tagged with “Help Wanted” (used to indicate community assistance is welcomed)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Workflow example using mapzen.com/documentation and github.com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1376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2271"/>
          <a:stretch/>
        </p:blipFill>
        <p:spPr>
          <a:xfrm>
            <a:off x="900112" y="214313"/>
            <a:ext cx="10391775" cy="5640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362" y="914400"/>
            <a:ext cx="1860835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72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1675"/>
            <a:ext cx="10017619" cy="2582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814" y="2947238"/>
            <a:ext cx="6050085" cy="3760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documentation source files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077200" y="3644900"/>
            <a:ext cx="2946400" cy="8255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82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content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 in to your GitHub account</a:t>
            </a:r>
          </a:p>
          <a:p>
            <a:r>
              <a:rPr lang="en-US" dirty="0" smtClean="0"/>
              <a:t>Click Edit this file button </a:t>
            </a:r>
          </a:p>
          <a:p>
            <a:pPr lvl="1"/>
            <a:r>
              <a:rPr lang="en-US" dirty="0" smtClean="0"/>
              <a:t>Automatically creates a version that you can edit </a:t>
            </a:r>
            <a:endParaRPr lang="en-US" dirty="0" smtClean="0"/>
          </a:p>
          <a:p>
            <a:pPr lvl="1"/>
            <a:r>
              <a:rPr lang="en-US" dirty="0" smtClean="0"/>
              <a:t>Make </a:t>
            </a:r>
            <a:r>
              <a:rPr lang="en-US" dirty="0" smtClean="0"/>
              <a:t>updates – markdown (.md) format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09" t="43852" r="3346"/>
          <a:stretch/>
        </p:blipFill>
        <p:spPr>
          <a:xfrm>
            <a:off x="1351334" y="3698050"/>
            <a:ext cx="7043835" cy="2613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5485" b="14902"/>
          <a:stretch/>
        </p:blipFill>
        <p:spPr>
          <a:xfrm>
            <a:off x="8203259" y="1825625"/>
            <a:ext cx="3150541" cy="1034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643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edits and propose updating the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contribution guidelines </a:t>
            </a:r>
          </a:p>
          <a:p>
            <a:r>
              <a:rPr lang="en-US" dirty="0" smtClean="0"/>
              <a:t>Commit changes in your own branch </a:t>
            </a:r>
          </a:p>
          <a:p>
            <a:r>
              <a:rPr lang="en-US" dirty="0" smtClean="0"/>
              <a:t>Open a pull request to propose changes</a:t>
            </a:r>
          </a:p>
          <a:p>
            <a:r>
              <a:rPr lang="en-US" dirty="0" smtClean="0"/>
              <a:t>Community managers review and accept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49" t="3796" r="5327"/>
          <a:stretch/>
        </p:blipFill>
        <p:spPr>
          <a:xfrm>
            <a:off x="697407" y="4079834"/>
            <a:ext cx="3654666" cy="1991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636" y="3872799"/>
            <a:ext cx="4585487" cy="2405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945" y="1623245"/>
            <a:ext cx="4078577" cy="39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5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documentation </a:t>
            </a:r>
            <a:r>
              <a:rPr lang="en-US" dirty="0" smtClean="0"/>
              <a:t>to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Foster community engagement</a:t>
            </a:r>
          </a:p>
          <a:p>
            <a:pPr lvl="1"/>
            <a:r>
              <a:rPr lang="en-US" dirty="0" smtClean="0"/>
              <a:t>Make a connection with users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iscover user needs based on what gets updated in documentation</a:t>
            </a:r>
          </a:p>
          <a:p>
            <a:pPr lvl="1"/>
            <a:r>
              <a:rPr lang="en-US" dirty="0" smtClean="0"/>
              <a:t>Empower users</a:t>
            </a:r>
          </a:p>
          <a:p>
            <a:r>
              <a:rPr lang="en-US" dirty="0" smtClean="0"/>
              <a:t>Increase speed of documentation improvements</a:t>
            </a:r>
          </a:p>
          <a:p>
            <a:r>
              <a:rPr lang="en-US" dirty="0" smtClean="0"/>
              <a:t>Improve documentation quality and coverage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42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apzen.com/resources/logos/mapzen-logo-square-color-l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907" y="3541541"/>
            <a:ext cx="1414466" cy="141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4059" y="5157958"/>
            <a:ext cx="3450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hlinkClick r:id="rId3"/>
              </a:rPr>
              <a:t>www.mapzen.com/documentation</a:t>
            </a:r>
            <a:endParaRPr lang="en-US" dirty="0" smtClean="0"/>
          </a:p>
          <a:p>
            <a:pPr algn="r"/>
            <a:r>
              <a:rPr lang="en-US" dirty="0" smtClean="0"/>
              <a:t>@</a:t>
            </a:r>
            <a:r>
              <a:rPr lang="en-US" dirty="0" err="1" smtClean="0"/>
              <a:t>rmglennon</a:t>
            </a:r>
            <a:r>
              <a:rPr lang="en-US" dirty="0" smtClean="0"/>
              <a:t> @</a:t>
            </a:r>
            <a:r>
              <a:rPr lang="en-US" dirty="0" err="1" smtClean="0"/>
              <a:t>mapzen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162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Contribute to open-source projects through documentation</vt:lpstr>
      <vt:lpstr>Contribute through documentation</vt:lpstr>
      <vt:lpstr>PowerPoint Presentation</vt:lpstr>
      <vt:lpstr>Find the documentation source files</vt:lpstr>
      <vt:lpstr>Make content changes</vt:lpstr>
      <vt:lpstr>Save edits and propose updating the source</vt:lpstr>
      <vt:lpstr>Open documentation to users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Open-source software, open-source documentation</dc:title>
  <dc:creator>Rhonda</dc:creator>
  <cp:lastModifiedBy>Rhonda</cp:lastModifiedBy>
  <cp:revision>28</cp:revision>
  <dcterms:created xsi:type="dcterms:W3CDTF">2016-03-29T04:10:27Z</dcterms:created>
  <dcterms:modified xsi:type="dcterms:W3CDTF">2016-03-29T22:21:07Z</dcterms:modified>
</cp:coreProperties>
</file>