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F8BD7F3-E4FC-4512-8232-42630A641265}"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88D28-E0FA-48F1-9C03-BA117B2762F1}" type="slidenum">
              <a:rPr lang="en-US" smtClean="0"/>
              <a:t>‹#›</a:t>
            </a:fld>
            <a:endParaRPr lang="en-US"/>
          </a:p>
        </p:txBody>
      </p:sp>
    </p:spTree>
    <p:extLst>
      <p:ext uri="{BB962C8B-B14F-4D97-AF65-F5344CB8AC3E}">
        <p14:creationId xmlns:p14="http://schemas.microsoft.com/office/powerpoint/2010/main" val="4258856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8BD7F3-E4FC-4512-8232-42630A641265}"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88D28-E0FA-48F1-9C03-BA117B2762F1}" type="slidenum">
              <a:rPr lang="en-US" smtClean="0"/>
              <a:t>‹#›</a:t>
            </a:fld>
            <a:endParaRPr lang="en-US"/>
          </a:p>
        </p:txBody>
      </p:sp>
    </p:spTree>
    <p:extLst>
      <p:ext uri="{BB962C8B-B14F-4D97-AF65-F5344CB8AC3E}">
        <p14:creationId xmlns:p14="http://schemas.microsoft.com/office/powerpoint/2010/main" val="577829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8BD7F3-E4FC-4512-8232-42630A641265}"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88D28-E0FA-48F1-9C03-BA117B2762F1}" type="slidenum">
              <a:rPr lang="en-US" smtClean="0"/>
              <a:t>‹#›</a:t>
            </a:fld>
            <a:endParaRPr lang="en-US"/>
          </a:p>
        </p:txBody>
      </p:sp>
    </p:spTree>
    <p:extLst>
      <p:ext uri="{BB962C8B-B14F-4D97-AF65-F5344CB8AC3E}">
        <p14:creationId xmlns:p14="http://schemas.microsoft.com/office/powerpoint/2010/main" val="1024105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8BD7F3-E4FC-4512-8232-42630A641265}"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88D28-E0FA-48F1-9C03-BA117B2762F1}" type="slidenum">
              <a:rPr lang="en-US" smtClean="0"/>
              <a:t>‹#›</a:t>
            </a:fld>
            <a:endParaRPr lang="en-US"/>
          </a:p>
        </p:txBody>
      </p:sp>
    </p:spTree>
    <p:extLst>
      <p:ext uri="{BB962C8B-B14F-4D97-AF65-F5344CB8AC3E}">
        <p14:creationId xmlns:p14="http://schemas.microsoft.com/office/powerpoint/2010/main" val="4127432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8BD7F3-E4FC-4512-8232-42630A641265}" type="datetimeFigureOut">
              <a:rPr lang="en-US" smtClean="0"/>
              <a:t>10/8/2024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D88D28-E0FA-48F1-9C03-BA117B2762F1}" type="slidenum">
              <a:rPr lang="en-US" smtClean="0"/>
              <a:t>‹#›</a:t>
            </a:fld>
            <a:endParaRPr lang="en-US"/>
          </a:p>
        </p:txBody>
      </p:sp>
    </p:spTree>
    <p:extLst>
      <p:ext uri="{BB962C8B-B14F-4D97-AF65-F5344CB8AC3E}">
        <p14:creationId xmlns:p14="http://schemas.microsoft.com/office/powerpoint/2010/main" val="1468003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F8BD7F3-E4FC-4512-8232-42630A641265}"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88D28-E0FA-48F1-9C03-BA117B2762F1}" type="slidenum">
              <a:rPr lang="en-US" smtClean="0"/>
              <a:t>‹#›</a:t>
            </a:fld>
            <a:endParaRPr lang="en-US"/>
          </a:p>
        </p:txBody>
      </p:sp>
    </p:spTree>
    <p:extLst>
      <p:ext uri="{BB962C8B-B14F-4D97-AF65-F5344CB8AC3E}">
        <p14:creationId xmlns:p14="http://schemas.microsoft.com/office/powerpoint/2010/main" val="985053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F8BD7F3-E4FC-4512-8232-42630A641265}" type="datetimeFigureOut">
              <a:rPr lang="en-US" smtClean="0"/>
              <a:t>10/8/2024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D88D28-E0FA-48F1-9C03-BA117B2762F1}" type="slidenum">
              <a:rPr lang="en-US" smtClean="0"/>
              <a:t>‹#›</a:t>
            </a:fld>
            <a:endParaRPr lang="en-US"/>
          </a:p>
        </p:txBody>
      </p:sp>
    </p:spTree>
    <p:extLst>
      <p:ext uri="{BB962C8B-B14F-4D97-AF65-F5344CB8AC3E}">
        <p14:creationId xmlns:p14="http://schemas.microsoft.com/office/powerpoint/2010/main" val="2386054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F8BD7F3-E4FC-4512-8232-42630A641265}" type="datetimeFigureOut">
              <a:rPr lang="en-US" smtClean="0"/>
              <a:t>10/8/2024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D88D28-E0FA-48F1-9C03-BA117B2762F1}" type="slidenum">
              <a:rPr lang="en-US" smtClean="0"/>
              <a:t>‹#›</a:t>
            </a:fld>
            <a:endParaRPr lang="en-US"/>
          </a:p>
        </p:txBody>
      </p:sp>
    </p:spTree>
    <p:extLst>
      <p:ext uri="{BB962C8B-B14F-4D97-AF65-F5344CB8AC3E}">
        <p14:creationId xmlns:p14="http://schemas.microsoft.com/office/powerpoint/2010/main" val="1177879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8BD7F3-E4FC-4512-8232-42630A641265}" type="datetimeFigureOut">
              <a:rPr lang="en-US" smtClean="0"/>
              <a:t>10/8/2024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D88D28-E0FA-48F1-9C03-BA117B2762F1}" type="slidenum">
              <a:rPr lang="en-US" smtClean="0"/>
              <a:t>‹#›</a:t>
            </a:fld>
            <a:endParaRPr lang="en-US"/>
          </a:p>
        </p:txBody>
      </p:sp>
    </p:spTree>
    <p:extLst>
      <p:ext uri="{BB962C8B-B14F-4D97-AF65-F5344CB8AC3E}">
        <p14:creationId xmlns:p14="http://schemas.microsoft.com/office/powerpoint/2010/main" val="713123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8BD7F3-E4FC-4512-8232-42630A641265}"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88D28-E0FA-48F1-9C03-BA117B2762F1}" type="slidenum">
              <a:rPr lang="en-US" smtClean="0"/>
              <a:t>‹#›</a:t>
            </a:fld>
            <a:endParaRPr lang="en-US"/>
          </a:p>
        </p:txBody>
      </p:sp>
    </p:spTree>
    <p:extLst>
      <p:ext uri="{BB962C8B-B14F-4D97-AF65-F5344CB8AC3E}">
        <p14:creationId xmlns:p14="http://schemas.microsoft.com/office/powerpoint/2010/main" val="2686922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8BD7F3-E4FC-4512-8232-42630A641265}" type="datetimeFigureOut">
              <a:rPr lang="en-US" smtClean="0"/>
              <a:t>10/8/2024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D88D28-E0FA-48F1-9C03-BA117B2762F1}" type="slidenum">
              <a:rPr lang="en-US" smtClean="0"/>
              <a:t>‹#›</a:t>
            </a:fld>
            <a:endParaRPr lang="en-US"/>
          </a:p>
        </p:txBody>
      </p:sp>
    </p:spTree>
    <p:extLst>
      <p:ext uri="{BB962C8B-B14F-4D97-AF65-F5344CB8AC3E}">
        <p14:creationId xmlns:p14="http://schemas.microsoft.com/office/powerpoint/2010/main" val="645037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8BD7F3-E4FC-4512-8232-42630A641265}" type="datetimeFigureOut">
              <a:rPr lang="en-US" smtClean="0"/>
              <a:t>10/8/2024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D88D28-E0FA-48F1-9C03-BA117B2762F1}" type="slidenum">
              <a:rPr lang="en-US" smtClean="0"/>
              <a:t>‹#›</a:t>
            </a:fld>
            <a:endParaRPr lang="en-US"/>
          </a:p>
        </p:txBody>
      </p:sp>
    </p:spTree>
    <p:extLst>
      <p:ext uri="{BB962C8B-B14F-4D97-AF65-F5344CB8AC3E}">
        <p14:creationId xmlns:p14="http://schemas.microsoft.com/office/powerpoint/2010/main" val="198051388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Sri Lanka Institute of Advanced Technological Education</a:t>
            </a:r>
            <a:r>
              <a:rPr lang="en-US" dirty="0"/>
              <a:t/>
            </a:r>
            <a:br>
              <a:rPr lang="en-US" dirty="0"/>
            </a:br>
            <a:r>
              <a:rPr lang="en-US" b="1" dirty="0" smtClean="0"/>
              <a:t>[</a:t>
            </a:r>
            <a:r>
              <a:rPr lang="en-US" b="1" dirty="0"/>
              <a:t>S L I A T E]</a:t>
            </a:r>
            <a:r>
              <a:rPr lang="en-US" dirty="0"/>
              <a:t/>
            </a:r>
            <a:br>
              <a:rPr lang="en-US" dirty="0"/>
            </a:br>
            <a:endParaRPr lang="en-US" dirty="0"/>
          </a:p>
        </p:txBody>
      </p:sp>
      <p:sp>
        <p:nvSpPr>
          <p:cNvPr id="3" name="Subtitle 2"/>
          <p:cNvSpPr>
            <a:spLocks noGrp="1"/>
          </p:cNvSpPr>
          <p:nvPr>
            <p:ph type="subTitle" idx="1"/>
          </p:nvPr>
        </p:nvSpPr>
        <p:spPr/>
        <p:txBody>
          <a:bodyPr>
            <a:noAutofit/>
          </a:bodyPr>
          <a:lstStyle/>
          <a:p>
            <a:r>
              <a:rPr lang="en-US" sz="3200" b="1" dirty="0">
                <a:effectLst>
                  <a:outerShdw blurRad="38100" dist="19050" dir="2700000" algn="tl">
                    <a:schemeClr val="dk1">
                      <a:alpha val="40000"/>
                    </a:schemeClr>
                  </a:outerShdw>
                </a:effectLst>
              </a:rPr>
              <a:t>INDIVIDUAL PROJECT</a:t>
            </a:r>
            <a:endParaRPr lang="en-US" sz="3200" dirty="0"/>
          </a:p>
          <a:p>
            <a:r>
              <a:rPr lang="en-US" sz="3200" dirty="0">
                <a:effectLst>
                  <a:outerShdw blurRad="38100" dist="19050" dir="2700000" algn="tl">
                    <a:schemeClr val="dk1">
                      <a:alpha val="40000"/>
                    </a:schemeClr>
                  </a:outerShdw>
                </a:effectLst>
              </a:rPr>
              <a:t>Proposal-2024</a:t>
            </a:r>
            <a:endParaRPr lang="en-US" sz="3200" dirty="0"/>
          </a:p>
          <a:p>
            <a:r>
              <a:rPr lang="en-US" sz="3200" b="1" dirty="0">
                <a:effectLst>
                  <a:outerShdw blurRad="38100" dist="19050" dir="2700000" algn="tl">
                    <a:schemeClr val="dk1">
                      <a:alpha val="40000"/>
                    </a:schemeClr>
                  </a:outerShdw>
                </a:effectLst>
              </a:rPr>
              <a:t>Food inventory management system</a:t>
            </a:r>
            <a:endParaRPr lang="en-US" sz="3200" dirty="0"/>
          </a:p>
          <a:p>
            <a:r>
              <a:rPr lang="en-US" sz="3200" b="1" dirty="0" smtClean="0">
                <a:effectLst>
                  <a:outerShdw blurRad="38100" dist="19050" dir="2700000" algn="tl">
                    <a:schemeClr val="dk1">
                      <a:alpha val="40000"/>
                    </a:schemeClr>
                  </a:outerShdw>
                </a:effectLst>
              </a:rPr>
              <a:t>H.P.D. dilshan </a:t>
            </a:r>
            <a:r>
              <a:rPr lang="en-US" sz="3200" b="1" dirty="0">
                <a:effectLst>
                  <a:outerShdw blurRad="38100" dist="19050" dir="2700000" algn="tl">
                    <a:schemeClr val="dk1">
                      <a:alpha val="40000"/>
                    </a:schemeClr>
                  </a:outerShdw>
                </a:effectLst>
              </a:rPr>
              <a:t>kumara.</a:t>
            </a:r>
            <a:endParaRPr lang="en-US" sz="3200" dirty="0"/>
          </a:p>
          <a:p>
            <a:r>
              <a:rPr lang="en-US" sz="3200" b="1" dirty="0" smtClean="0">
                <a:effectLst>
                  <a:outerShdw blurRad="38100" dist="19050" dir="2700000" algn="tl">
                    <a:schemeClr val="dk1">
                      <a:alpha val="40000"/>
                    </a:schemeClr>
                  </a:outerShdw>
                </a:effectLst>
              </a:rPr>
              <a:t>TAN/IT/2023/F/0062</a:t>
            </a:r>
            <a:endParaRPr lang="en-US" sz="3200" dirty="0"/>
          </a:p>
        </p:txBody>
      </p:sp>
    </p:spTree>
    <p:extLst>
      <p:ext uri="{BB962C8B-B14F-4D97-AF65-F5344CB8AC3E}">
        <p14:creationId xmlns:p14="http://schemas.microsoft.com/office/powerpoint/2010/main" val="2508462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Non-functional </a:t>
            </a:r>
            <a:r>
              <a:rPr lang="en-US" b="1" dirty="0" smtClean="0"/>
              <a:t>requirement</a:t>
            </a:r>
            <a:r>
              <a:rPr lang="en-US" b="1" dirty="0"/>
              <a:t/>
            </a:r>
            <a:br>
              <a:rPr lang="en-US" b="1" dirty="0"/>
            </a:br>
            <a:endParaRPr lang="en-US" dirty="0"/>
          </a:p>
        </p:txBody>
      </p:sp>
      <p:sp>
        <p:nvSpPr>
          <p:cNvPr id="3" name="Content Placeholder 2"/>
          <p:cNvSpPr>
            <a:spLocks noGrp="1"/>
          </p:cNvSpPr>
          <p:nvPr>
            <p:ph idx="1"/>
          </p:nvPr>
        </p:nvSpPr>
        <p:spPr/>
        <p:txBody>
          <a:bodyPr/>
          <a:lstStyle/>
          <a:p>
            <a:pPr lvl="0" algn="ctr"/>
            <a:r>
              <a:rPr lang="en-US" dirty="0"/>
              <a:t>High user experience</a:t>
            </a:r>
          </a:p>
          <a:p>
            <a:pPr lvl="0" algn="ctr"/>
            <a:r>
              <a:rPr lang="en-US" dirty="0"/>
              <a:t>Reliability</a:t>
            </a:r>
          </a:p>
          <a:p>
            <a:pPr lvl="0" algn="ctr"/>
            <a:r>
              <a:rPr lang="en-US" dirty="0"/>
              <a:t>Ease of Use</a:t>
            </a:r>
          </a:p>
          <a:p>
            <a:pPr lvl="0" algn="ctr"/>
            <a:r>
              <a:rPr lang="en-US" dirty="0"/>
              <a:t>Material User </a:t>
            </a:r>
            <a:r>
              <a:rPr lang="en-US" dirty="0" smtClean="0"/>
              <a:t>interface…</a:t>
            </a:r>
            <a:endParaRPr lang="en-US" dirty="0"/>
          </a:p>
          <a:p>
            <a:endParaRPr lang="en-US" dirty="0"/>
          </a:p>
        </p:txBody>
      </p:sp>
    </p:spTree>
    <p:extLst>
      <p:ext uri="{BB962C8B-B14F-4D97-AF65-F5344CB8AC3E}">
        <p14:creationId xmlns:p14="http://schemas.microsoft.com/office/powerpoint/2010/main" val="294340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Resource </a:t>
            </a:r>
            <a:r>
              <a:rPr lang="en-US" b="1" dirty="0" smtClean="0"/>
              <a:t>requirement</a:t>
            </a:r>
            <a:endParaRPr lang="en-US" b="1" dirty="0"/>
          </a:p>
        </p:txBody>
      </p:sp>
      <p:sp>
        <p:nvSpPr>
          <p:cNvPr id="3" name="Content Placeholder 2"/>
          <p:cNvSpPr>
            <a:spLocks noGrp="1"/>
          </p:cNvSpPr>
          <p:nvPr>
            <p:ph idx="1"/>
          </p:nvPr>
        </p:nvSpPr>
        <p:spPr/>
        <p:txBody>
          <a:bodyPr/>
          <a:lstStyle/>
          <a:p>
            <a:pPr lvl="0" algn="ctr"/>
            <a:r>
              <a:rPr lang="en-US" dirty="0"/>
              <a:t>Hardware</a:t>
            </a:r>
          </a:p>
          <a:p>
            <a:pPr lvl="0" algn="ctr"/>
            <a:r>
              <a:rPr lang="en-US" dirty="0"/>
              <a:t>Pc</a:t>
            </a:r>
          </a:p>
          <a:p>
            <a:pPr lvl="0" algn="ctr"/>
            <a:r>
              <a:rPr lang="en-US" dirty="0"/>
              <a:t>Lap</a:t>
            </a:r>
          </a:p>
          <a:p>
            <a:pPr lvl="0" algn="ctr"/>
            <a:r>
              <a:rPr lang="en-US" dirty="0"/>
              <a:t>Mobile </a:t>
            </a:r>
            <a:r>
              <a:rPr lang="en-US" dirty="0" smtClean="0"/>
              <a:t>phone…</a:t>
            </a:r>
            <a:endParaRPr lang="en-US" dirty="0"/>
          </a:p>
          <a:p>
            <a:endParaRPr lang="en-US" dirty="0"/>
          </a:p>
        </p:txBody>
      </p:sp>
    </p:spTree>
    <p:extLst>
      <p:ext uri="{BB962C8B-B14F-4D97-AF65-F5344CB8AC3E}">
        <p14:creationId xmlns:p14="http://schemas.microsoft.com/office/powerpoint/2010/main" val="3027795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Software's</a:t>
            </a:r>
            <a:r>
              <a:rPr lang="en-US" b="1" dirty="0"/>
              <a:t/>
            </a:r>
            <a:br>
              <a:rPr lang="en-US" b="1" dirty="0"/>
            </a:br>
            <a:endParaRPr lang="en-US" dirty="0"/>
          </a:p>
        </p:txBody>
      </p:sp>
      <p:sp>
        <p:nvSpPr>
          <p:cNvPr id="3" name="Content Placeholder 2"/>
          <p:cNvSpPr>
            <a:spLocks noGrp="1"/>
          </p:cNvSpPr>
          <p:nvPr>
            <p:ph idx="1"/>
          </p:nvPr>
        </p:nvSpPr>
        <p:spPr/>
        <p:txBody>
          <a:bodyPr/>
          <a:lstStyle/>
          <a:p>
            <a:pPr lvl="0" algn="ctr"/>
            <a:r>
              <a:rPr lang="en-US" dirty="0"/>
              <a:t>Brackets</a:t>
            </a:r>
          </a:p>
          <a:p>
            <a:pPr lvl="0" algn="ctr"/>
            <a:r>
              <a:rPr lang="en-US" dirty="0"/>
              <a:t>Web storm</a:t>
            </a:r>
          </a:p>
          <a:p>
            <a:pPr lvl="0" algn="ctr"/>
            <a:r>
              <a:rPr lang="en-US" dirty="0"/>
              <a:t>PHP storm</a:t>
            </a:r>
          </a:p>
          <a:p>
            <a:pPr lvl="0" algn="ctr"/>
            <a:r>
              <a:rPr lang="en-US" dirty="0"/>
              <a:t>Wamp </a:t>
            </a:r>
            <a:r>
              <a:rPr lang="en-US" dirty="0" smtClean="0"/>
              <a:t>server…</a:t>
            </a:r>
            <a:endParaRPr lang="en-US" dirty="0"/>
          </a:p>
        </p:txBody>
      </p:sp>
    </p:spTree>
    <p:extLst>
      <p:ext uri="{BB962C8B-B14F-4D97-AF65-F5344CB8AC3E}">
        <p14:creationId xmlns:p14="http://schemas.microsoft.com/office/powerpoint/2010/main" val="37674568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Mark up languages</a:t>
            </a:r>
            <a:br>
              <a:rPr lang="en-US" b="1" dirty="0"/>
            </a:br>
            <a:endParaRPr lang="en-US" dirty="0"/>
          </a:p>
        </p:txBody>
      </p:sp>
      <p:sp>
        <p:nvSpPr>
          <p:cNvPr id="3" name="Content Placeholder 2"/>
          <p:cNvSpPr>
            <a:spLocks noGrp="1"/>
          </p:cNvSpPr>
          <p:nvPr>
            <p:ph idx="1"/>
          </p:nvPr>
        </p:nvSpPr>
        <p:spPr/>
        <p:txBody>
          <a:bodyPr/>
          <a:lstStyle/>
          <a:p>
            <a:pPr lvl="0" algn="ctr"/>
            <a:r>
              <a:rPr lang="en-US" dirty="0"/>
              <a:t>CSS</a:t>
            </a:r>
          </a:p>
          <a:p>
            <a:pPr lvl="0" algn="ctr"/>
            <a:r>
              <a:rPr lang="en-US" dirty="0" smtClean="0"/>
              <a:t>HTML…</a:t>
            </a:r>
            <a:endParaRPr lang="en-US" dirty="0"/>
          </a:p>
        </p:txBody>
      </p:sp>
    </p:spTree>
    <p:extLst>
      <p:ext uri="{BB962C8B-B14F-4D97-AF65-F5344CB8AC3E}">
        <p14:creationId xmlns:p14="http://schemas.microsoft.com/office/powerpoint/2010/main" val="2893352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Frameworks</a:t>
            </a:r>
            <a:br>
              <a:rPr lang="en-US" b="1" dirty="0"/>
            </a:br>
            <a:endParaRPr lang="en-US" dirty="0"/>
          </a:p>
        </p:txBody>
      </p:sp>
      <p:sp>
        <p:nvSpPr>
          <p:cNvPr id="3" name="Content Placeholder 2"/>
          <p:cNvSpPr>
            <a:spLocks noGrp="1"/>
          </p:cNvSpPr>
          <p:nvPr>
            <p:ph idx="1"/>
          </p:nvPr>
        </p:nvSpPr>
        <p:spPr/>
        <p:txBody>
          <a:bodyPr/>
          <a:lstStyle/>
          <a:p>
            <a:pPr lvl="0" algn="ctr"/>
            <a:r>
              <a:rPr lang="en-US" dirty="0"/>
              <a:t>Bootstrap</a:t>
            </a:r>
          </a:p>
          <a:p>
            <a:endParaRPr lang="en-US" dirty="0"/>
          </a:p>
        </p:txBody>
      </p:sp>
    </p:spTree>
    <p:extLst>
      <p:ext uri="{BB962C8B-B14F-4D97-AF65-F5344CB8AC3E}">
        <p14:creationId xmlns:p14="http://schemas.microsoft.com/office/powerpoint/2010/main" val="2361462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Programming languages</a:t>
            </a:r>
            <a:br>
              <a:rPr lang="en-US" b="1" dirty="0"/>
            </a:br>
            <a:endParaRPr lang="en-US" dirty="0"/>
          </a:p>
        </p:txBody>
      </p:sp>
      <p:sp>
        <p:nvSpPr>
          <p:cNvPr id="3" name="Content Placeholder 2"/>
          <p:cNvSpPr>
            <a:spLocks noGrp="1"/>
          </p:cNvSpPr>
          <p:nvPr>
            <p:ph idx="1"/>
          </p:nvPr>
        </p:nvSpPr>
        <p:spPr/>
        <p:txBody>
          <a:bodyPr/>
          <a:lstStyle/>
          <a:p>
            <a:pPr lvl="0" algn="ctr"/>
            <a:r>
              <a:rPr lang="en-US" dirty="0"/>
              <a:t>JAVASCRIPT</a:t>
            </a:r>
          </a:p>
          <a:p>
            <a:pPr lvl="0" algn="ctr"/>
            <a:r>
              <a:rPr lang="en-US" dirty="0"/>
              <a:t>PHP</a:t>
            </a:r>
          </a:p>
          <a:p>
            <a:pPr lvl="0" algn="ctr"/>
            <a:r>
              <a:rPr lang="en-US" dirty="0"/>
              <a:t>JQUERY</a:t>
            </a:r>
          </a:p>
          <a:p>
            <a:pPr marL="0" indent="0">
              <a:buNone/>
            </a:pPr>
            <a:endParaRPr lang="en-US" dirty="0"/>
          </a:p>
          <a:p>
            <a:endParaRPr lang="en-US" dirty="0"/>
          </a:p>
        </p:txBody>
      </p:sp>
    </p:spTree>
    <p:extLst>
      <p:ext uri="{BB962C8B-B14F-4D97-AF65-F5344CB8AC3E}">
        <p14:creationId xmlns:p14="http://schemas.microsoft.com/office/powerpoint/2010/main" val="4009865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Time </a:t>
            </a:r>
            <a:r>
              <a:rPr lang="en-US" b="1" dirty="0" smtClean="0"/>
              <a:t>of project?</a:t>
            </a:r>
            <a:r>
              <a:rPr lang="en-US" b="1" dirty="0"/>
              <a:t/>
            </a:r>
            <a:br>
              <a:rPr lang="en-US" b="1" dirty="0"/>
            </a:br>
            <a:endParaRPr lang="en-US" dirty="0"/>
          </a:p>
        </p:txBody>
      </p:sp>
      <p:pic>
        <p:nvPicPr>
          <p:cNvPr id="3" name="Picture 2" descr="project propersal 2023.tan.it.62,h.p.d.dilshan kumara. - Word (Product Activation Failed)"/>
          <p:cNvPicPr>
            <a:picLocks noChangeAspect="1"/>
          </p:cNvPicPr>
          <p:nvPr/>
        </p:nvPicPr>
        <p:blipFill rotWithShape="1">
          <a:blip r:embed="rId2">
            <a:extLst>
              <a:ext uri="{28A0092B-C50C-407E-A947-70E740481C1C}">
                <a14:useLocalDpi xmlns:a14="http://schemas.microsoft.com/office/drawing/2010/main" val="0"/>
              </a:ext>
            </a:extLst>
          </a:blip>
          <a:srcRect l="1602" t="27498" r="11761" b="12501"/>
          <a:stretch/>
        </p:blipFill>
        <p:spPr>
          <a:xfrm>
            <a:off x="2533650" y="1058864"/>
            <a:ext cx="7483186" cy="5573683"/>
          </a:xfrm>
          <a:prstGeom prst="rect">
            <a:avLst/>
          </a:prstGeom>
        </p:spPr>
      </p:pic>
    </p:spTree>
    <p:extLst>
      <p:ext uri="{BB962C8B-B14F-4D97-AF65-F5344CB8AC3E}">
        <p14:creationId xmlns:p14="http://schemas.microsoft.com/office/powerpoint/2010/main" val="2060031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0750" y="936695"/>
            <a:ext cx="8283286" cy="6586418"/>
          </a:xfrm>
          <a:prstGeom prst="rect">
            <a:avLst/>
          </a:prstGeom>
        </p:spPr>
        <p:txBody>
          <a:bodyPr wrap="square">
            <a:spAutoFit/>
          </a:bodyPr>
          <a:lstStyle/>
          <a:p>
            <a:pPr algn="ctr"/>
            <a:r>
              <a:rPr lang="en-US" sz="4400" b="1" dirty="0" smtClean="0"/>
              <a:t>References?</a:t>
            </a:r>
          </a:p>
          <a:p>
            <a:endParaRPr lang="en-US" dirty="0" smtClean="0"/>
          </a:p>
          <a:p>
            <a:r>
              <a:rPr lang="en-US" dirty="0" smtClean="0"/>
              <a:t>classnet. inventory management. america, 2020</a:t>
            </a:r>
            <a:r>
              <a:rPr lang="en-US" dirty="0" smtClean="0"/>
              <a:t>.</a:t>
            </a:r>
          </a:p>
          <a:p>
            <a:r>
              <a:rPr lang="en-US" dirty="0" smtClean="0"/>
              <a:t> </a:t>
            </a:r>
            <a:r>
              <a:rPr lang="en-US" dirty="0" smtClean="0"/>
              <a:t>&lt;https://assets.ctfassets.net/hfb264dqso7g/3KMzofgMM9PAaDvXHTeLXJ/cf96f49029129793bd82811b43406ac7/inventory-management-pdf.pdf</a:t>
            </a:r>
            <a:r>
              <a:rPr lang="en-US" dirty="0" smtClean="0"/>
              <a:t>&gt;.</a:t>
            </a:r>
          </a:p>
          <a:p>
            <a:endParaRPr lang="en-US" dirty="0" smtClean="0"/>
          </a:p>
          <a:p>
            <a:endParaRPr lang="en-US" dirty="0" smtClean="0"/>
          </a:p>
          <a:p>
            <a:r>
              <a:rPr lang="en-US" dirty="0" smtClean="0"/>
              <a:t>fishbowl. what is inventory management? us</a:t>
            </a:r>
            <a:r>
              <a:rPr lang="en-US" dirty="0" smtClean="0"/>
              <a:t>:</a:t>
            </a:r>
          </a:p>
          <a:p>
            <a:endParaRPr lang="en-US" dirty="0"/>
          </a:p>
          <a:p>
            <a:r>
              <a:rPr lang="en-US" dirty="0" smtClean="0"/>
              <a:t> </a:t>
            </a:r>
            <a:r>
              <a:rPr lang="en-US" dirty="0" smtClean="0"/>
              <a:t>https://youtu.be/sl5zEPRkp0U, 2004.</a:t>
            </a:r>
          </a:p>
          <a:p>
            <a:endParaRPr lang="en-US" dirty="0" smtClean="0"/>
          </a:p>
          <a:p>
            <a:r>
              <a:rPr lang="en-US" dirty="0" smtClean="0"/>
              <a:t>wikipidiya. inventory. 2008. </a:t>
            </a:r>
            <a:endParaRPr lang="en-US" dirty="0" smtClean="0"/>
          </a:p>
          <a:p>
            <a:endParaRPr lang="en-US" dirty="0"/>
          </a:p>
          <a:p>
            <a:r>
              <a:rPr lang="en-US" dirty="0" smtClean="0"/>
              <a:t>&lt;</a:t>
            </a:r>
            <a:r>
              <a:rPr lang="en-US" dirty="0" smtClean="0"/>
              <a:t>https://en.wikipedia.org/wiki/Inventory&gt;.</a:t>
            </a:r>
          </a:p>
          <a:p>
            <a:endParaRPr lang="en-US" dirty="0" smtClean="0"/>
          </a:p>
          <a:p>
            <a:r>
              <a:rPr lang="en-US" dirty="0" smtClean="0"/>
              <a:t>zebra. What Is Food Inventory Management? america, 2018. </a:t>
            </a:r>
            <a:endParaRPr lang="en-US" dirty="0"/>
          </a:p>
          <a:p>
            <a:endParaRPr lang="en-US" dirty="0" smtClean="0"/>
          </a:p>
          <a:p>
            <a:r>
              <a:rPr lang="en-US" dirty="0" smtClean="0"/>
              <a:t>&lt;</a:t>
            </a:r>
            <a:r>
              <a:rPr lang="en-US" dirty="0" smtClean="0"/>
              <a:t>https://www.zebra.com/ap/en/resource-library/faq/what-is-food-inventory-management.html#:~:text=Food%20industry%20inventory%20management%20encompasses,receiving%20and%20storing%20of%20goods.&gt;.</a:t>
            </a:r>
          </a:p>
          <a:p>
            <a:endParaRPr lang="en-US" dirty="0"/>
          </a:p>
        </p:txBody>
      </p:sp>
    </p:spTree>
    <p:extLst>
      <p:ext uri="{BB962C8B-B14F-4D97-AF65-F5344CB8AC3E}">
        <p14:creationId xmlns:p14="http://schemas.microsoft.com/office/powerpoint/2010/main" val="7129782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marL="0" indent="0" algn="ctr">
              <a:buNone/>
            </a:pPr>
            <a:r>
              <a:rPr lang="en-US" sz="9600" b="1" dirty="0" smtClean="0"/>
              <a:t>Thank you.</a:t>
            </a:r>
          </a:p>
          <a:p>
            <a:pPr marL="0" indent="0" algn="ctr">
              <a:buNone/>
            </a:pPr>
            <a:endParaRPr lang="en-US" sz="9600" b="1" dirty="0"/>
          </a:p>
        </p:txBody>
      </p:sp>
    </p:spTree>
    <p:extLst>
      <p:ext uri="{BB962C8B-B14F-4D97-AF65-F5344CB8AC3E}">
        <p14:creationId xmlns:p14="http://schemas.microsoft.com/office/powerpoint/2010/main" val="94401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336" y="0"/>
            <a:ext cx="10304318" cy="734724"/>
          </a:xfrm>
        </p:spPr>
        <p:txBody>
          <a:bodyPr/>
          <a:lstStyle/>
          <a:p>
            <a:r>
              <a:rPr lang="en-US" dirty="0" smtClean="0"/>
              <a:t>Slide arrangement</a:t>
            </a:r>
            <a:endParaRPr lang="en-US" dirty="0"/>
          </a:p>
        </p:txBody>
      </p:sp>
      <p:sp>
        <p:nvSpPr>
          <p:cNvPr id="3" name="Content Placeholder 2"/>
          <p:cNvSpPr>
            <a:spLocks noGrp="1"/>
          </p:cNvSpPr>
          <p:nvPr>
            <p:ph idx="1"/>
          </p:nvPr>
        </p:nvSpPr>
        <p:spPr>
          <a:xfrm>
            <a:off x="301336" y="620279"/>
            <a:ext cx="10304318" cy="6154594"/>
          </a:xfrm>
        </p:spPr>
        <p:txBody>
          <a:bodyPr/>
          <a:lstStyle/>
          <a:p>
            <a:pPr marL="914400" lvl="1" indent="-457200">
              <a:buFont typeface="+mj-lt"/>
              <a:buAutoNum type="arabicParenR"/>
            </a:pPr>
            <a:r>
              <a:rPr lang="en-US" dirty="0"/>
              <a:t>What is the meaning of food inventory management</a:t>
            </a:r>
            <a:r>
              <a:rPr lang="en-US" dirty="0" smtClean="0"/>
              <a:t>?</a:t>
            </a:r>
          </a:p>
          <a:p>
            <a:pPr marL="914400" lvl="1" indent="-457200">
              <a:buFont typeface="+mj-lt"/>
              <a:buAutoNum type="arabicParenR"/>
            </a:pPr>
            <a:r>
              <a:rPr lang="en-US" dirty="0" smtClean="0"/>
              <a:t>What </a:t>
            </a:r>
            <a:r>
              <a:rPr lang="en-US" dirty="0"/>
              <a:t>is the Background</a:t>
            </a:r>
            <a:r>
              <a:rPr lang="en-US" dirty="0" smtClean="0"/>
              <a:t>?</a:t>
            </a:r>
          </a:p>
          <a:p>
            <a:pPr marL="914400" lvl="1" indent="-457200">
              <a:buFont typeface="+mj-lt"/>
              <a:buAutoNum type="arabicParenR"/>
            </a:pPr>
            <a:r>
              <a:rPr lang="en-US" dirty="0"/>
              <a:t>Problems</a:t>
            </a:r>
            <a:r>
              <a:rPr lang="en-US" dirty="0" smtClean="0"/>
              <a:t>?</a:t>
            </a:r>
          </a:p>
          <a:p>
            <a:pPr marL="914400" lvl="1" indent="-457200">
              <a:buFont typeface="+mj-lt"/>
              <a:buAutoNum type="arabicParenR"/>
            </a:pPr>
            <a:r>
              <a:rPr lang="en-US" dirty="0"/>
              <a:t>The aim</a:t>
            </a:r>
            <a:r>
              <a:rPr lang="en-US" dirty="0" smtClean="0"/>
              <a:t>?</a:t>
            </a:r>
          </a:p>
          <a:p>
            <a:pPr marL="914400" lvl="1" indent="-457200">
              <a:buFont typeface="+mj-lt"/>
              <a:buAutoNum type="arabicParenR"/>
            </a:pPr>
            <a:r>
              <a:rPr lang="en-US" dirty="0"/>
              <a:t>Objectives</a:t>
            </a:r>
            <a:r>
              <a:rPr lang="en-US" dirty="0" smtClean="0"/>
              <a:t>?</a:t>
            </a:r>
          </a:p>
          <a:p>
            <a:pPr marL="914400" lvl="1" indent="-457200">
              <a:buFont typeface="+mj-lt"/>
              <a:buAutoNum type="arabicParenR"/>
            </a:pPr>
            <a:r>
              <a:rPr lang="en-US" dirty="0"/>
              <a:t>have System </a:t>
            </a:r>
            <a:r>
              <a:rPr lang="en-US" dirty="0" smtClean="0"/>
              <a:t>Analysis?</a:t>
            </a:r>
          </a:p>
          <a:p>
            <a:pPr marL="914400" lvl="1" indent="-457200">
              <a:buFont typeface="+mj-lt"/>
              <a:buAutoNum type="arabicParenR"/>
            </a:pPr>
            <a:r>
              <a:rPr lang="en-US" dirty="0"/>
              <a:t>Functional requirement</a:t>
            </a:r>
            <a:endParaRPr lang="en-US" dirty="0" smtClean="0"/>
          </a:p>
          <a:p>
            <a:pPr marL="914400" lvl="1" indent="-457200">
              <a:buFont typeface="+mj-lt"/>
              <a:buAutoNum type="arabicParenR"/>
            </a:pPr>
            <a:r>
              <a:rPr lang="en-US" dirty="0"/>
              <a:t>Non-functional </a:t>
            </a:r>
            <a:r>
              <a:rPr lang="en-US" dirty="0" smtClean="0"/>
              <a:t>requirement</a:t>
            </a:r>
          </a:p>
          <a:p>
            <a:pPr marL="914400" lvl="1" indent="-457200">
              <a:buFont typeface="+mj-lt"/>
              <a:buAutoNum type="arabicParenR"/>
            </a:pPr>
            <a:r>
              <a:rPr lang="en-US" dirty="0"/>
              <a:t>Resource </a:t>
            </a:r>
            <a:r>
              <a:rPr lang="en-US" dirty="0" smtClean="0"/>
              <a:t>requirement</a:t>
            </a:r>
          </a:p>
          <a:p>
            <a:pPr marL="914400" lvl="1" indent="-457200">
              <a:buFont typeface="+mj-lt"/>
              <a:buAutoNum type="arabicParenR"/>
            </a:pPr>
            <a:r>
              <a:rPr lang="en-US" dirty="0" smtClean="0"/>
              <a:t>Software's</a:t>
            </a:r>
          </a:p>
          <a:p>
            <a:pPr marL="914400" lvl="1" indent="-457200">
              <a:buFont typeface="+mj-lt"/>
              <a:buAutoNum type="arabicParenR"/>
            </a:pPr>
            <a:r>
              <a:rPr lang="en-US" dirty="0"/>
              <a:t>Mark up </a:t>
            </a:r>
            <a:r>
              <a:rPr lang="en-US" dirty="0" smtClean="0"/>
              <a:t>languages</a:t>
            </a:r>
          </a:p>
          <a:p>
            <a:pPr marL="914400" lvl="1" indent="-457200">
              <a:buFont typeface="+mj-lt"/>
              <a:buAutoNum type="arabicParenR"/>
            </a:pPr>
            <a:r>
              <a:rPr lang="en-US" dirty="0"/>
              <a:t>Frameworks</a:t>
            </a:r>
            <a:endParaRPr lang="en-US" dirty="0" smtClean="0"/>
          </a:p>
          <a:p>
            <a:pPr marL="914400" lvl="1" indent="-457200">
              <a:buFont typeface="+mj-lt"/>
              <a:buAutoNum type="arabicParenR"/>
            </a:pPr>
            <a:r>
              <a:rPr lang="en-US" dirty="0"/>
              <a:t>Programming </a:t>
            </a:r>
            <a:r>
              <a:rPr lang="en-US" dirty="0" smtClean="0"/>
              <a:t>languages</a:t>
            </a:r>
          </a:p>
          <a:p>
            <a:pPr marL="914400" lvl="1" indent="-457200">
              <a:buFont typeface="+mj-lt"/>
              <a:buAutoNum type="arabicParenR"/>
            </a:pPr>
            <a:r>
              <a:rPr lang="en-US" dirty="0"/>
              <a:t>Time of project</a:t>
            </a:r>
            <a:r>
              <a:rPr lang="en-US" dirty="0" smtClean="0"/>
              <a:t>?</a:t>
            </a:r>
          </a:p>
          <a:p>
            <a:pPr marL="914400" lvl="1" indent="-457200">
              <a:buFont typeface="+mj-lt"/>
              <a:buAutoNum type="arabicParenR"/>
            </a:pPr>
            <a:r>
              <a:rPr lang="en-US" dirty="0"/>
              <a:t>References</a:t>
            </a:r>
            <a:r>
              <a:rPr lang="en-US" dirty="0" smtClean="0"/>
              <a:t>?</a:t>
            </a:r>
          </a:p>
          <a:p>
            <a:pPr marL="0" indent="0">
              <a:buNone/>
            </a:pPr>
            <a:endParaRPr lang="en-US" sz="2000" dirty="0"/>
          </a:p>
          <a:p>
            <a:pPr marL="0" indent="0">
              <a:buNone/>
            </a:pPr>
            <a:endParaRPr lang="en-US" sz="2000" dirty="0" smtClean="0"/>
          </a:p>
          <a:p>
            <a:pPr marL="0" indent="0">
              <a:buNone/>
            </a:pPr>
            <a:endParaRPr lang="en-US" sz="2000" dirty="0" smtClean="0"/>
          </a:p>
          <a:p>
            <a:pPr marL="0" indent="0">
              <a:buNone/>
            </a:pPr>
            <a:endParaRPr lang="en-US" sz="2000" dirty="0" smtClean="0"/>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1339019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the meaning of food inventory management?</a:t>
            </a:r>
            <a:endParaRPr lang="en-US" dirty="0"/>
          </a:p>
        </p:txBody>
      </p:sp>
      <p:sp>
        <p:nvSpPr>
          <p:cNvPr id="3" name="Content Placeholder 2"/>
          <p:cNvSpPr>
            <a:spLocks noGrp="1"/>
          </p:cNvSpPr>
          <p:nvPr>
            <p:ph idx="1"/>
          </p:nvPr>
        </p:nvSpPr>
        <p:spPr/>
        <p:txBody>
          <a:bodyPr/>
          <a:lstStyle/>
          <a:p>
            <a:pPr algn="ctr"/>
            <a:r>
              <a:rPr lang="en-US" dirty="0"/>
              <a:t>A manual food inventory system tracks food items using physical records like spreadsheets or notebooks. It requires manually updating stock levels, expiration dates, and usage. </a:t>
            </a:r>
            <a:endParaRPr lang="en-US" dirty="0" smtClean="0"/>
          </a:p>
          <a:p>
            <a:pPr marL="0" indent="0">
              <a:buNone/>
            </a:pPr>
            <a:endParaRPr lang="en-US" dirty="0"/>
          </a:p>
        </p:txBody>
      </p:sp>
    </p:spTree>
    <p:extLst>
      <p:ext uri="{BB962C8B-B14F-4D97-AF65-F5344CB8AC3E}">
        <p14:creationId xmlns:p14="http://schemas.microsoft.com/office/powerpoint/2010/main" val="1853311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is the Background?</a:t>
            </a:r>
            <a:r>
              <a:rPr lang="en-US" b="1" dirty="0"/>
              <a:t/>
            </a:r>
            <a:br>
              <a:rPr lang="en-US" b="1" dirty="0"/>
            </a:br>
            <a:endParaRPr lang="en-US" dirty="0"/>
          </a:p>
        </p:txBody>
      </p:sp>
      <p:sp>
        <p:nvSpPr>
          <p:cNvPr id="3" name="Content Placeholder 2"/>
          <p:cNvSpPr>
            <a:spLocks noGrp="1"/>
          </p:cNvSpPr>
          <p:nvPr>
            <p:ph idx="1"/>
          </p:nvPr>
        </p:nvSpPr>
        <p:spPr/>
        <p:txBody>
          <a:bodyPr/>
          <a:lstStyle/>
          <a:p>
            <a:pPr algn="ctr"/>
            <a:r>
              <a:rPr lang="en-US" dirty="0"/>
              <a:t>A manual food inventory system has been used for years to manage stock by recording details on paper or in spreadsheets. It relies on manual entry and regular updates to track food items, their quantities, and expiration dates. While less efficient compared to automated systems, it offers simplicity and low cost. It’s commonly used in smaller operations or where technology adoption is limited. Accurate record-keeping and routine audits are essential for effective management.</a:t>
            </a:r>
          </a:p>
          <a:p>
            <a:pPr algn="ctr"/>
            <a:endParaRPr lang="en-US" dirty="0"/>
          </a:p>
        </p:txBody>
      </p:sp>
    </p:spTree>
    <p:extLst>
      <p:ext uri="{BB962C8B-B14F-4D97-AF65-F5344CB8AC3E}">
        <p14:creationId xmlns:p14="http://schemas.microsoft.com/office/powerpoint/2010/main" val="289029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Problems?</a:t>
            </a:r>
            <a:endParaRPr lang="en-US" dirty="0"/>
          </a:p>
        </p:txBody>
      </p:sp>
      <p:sp>
        <p:nvSpPr>
          <p:cNvPr id="3" name="Content Placeholder 2"/>
          <p:cNvSpPr>
            <a:spLocks noGrp="1"/>
          </p:cNvSpPr>
          <p:nvPr>
            <p:ph idx="1"/>
          </p:nvPr>
        </p:nvSpPr>
        <p:spPr/>
        <p:txBody>
          <a:bodyPr/>
          <a:lstStyle/>
          <a:p>
            <a:pPr algn="ctr"/>
            <a:r>
              <a:rPr lang="en-US" dirty="0"/>
              <a:t>A manual food inventory system often struggles with inaccuracies due to human error in data entry and updates. Tracking and managing inventory can be time-consuming and labor-intensive. It may also lead to stock discrepancies if records are not frequently updated or audited. This system lacks real-time data, making it difficult to respond quickly to inventory issues. Additionally, it can be challenging to analyze trends or generate reports efficiently.</a:t>
            </a:r>
          </a:p>
          <a:p>
            <a:pPr marL="0" indent="0">
              <a:buNone/>
            </a:pPr>
            <a:r>
              <a:rPr lang="en-US" dirty="0"/>
              <a:t/>
            </a:r>
            <a:br>
              <a:rPr lang="en-US" dirty="0"/>
            </a:br>
            <a:endParaRPr lang="en-US" dirty="0"/>
          </a:p>
        </p:txBody>
      </p:sp>
    </p:spTree>
    <p:extLst>
      <p:ext uri="{BB962C8B-B14F-4D97-AF65-F5344CB8AC3E}">
        <p14:creationId xmlns:p14="http://schemas.microsoft.com/office/powerpoint/2010/main" val="930069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The aim?</a:t>
            </a:r>
            <a:endParaRPr lang="en-US" dirty="0"/>
          </a:p>
        </p:txBody>
      </p:sp>
      <p:sp>
        <p:nvSpPr>
          <p:cNvPr id="3" name="Content Placeholder 2"/>
          <p:cNvSpPr>
            <a:spLocks noGrp="1"/>
          </p:cNvSpPr>
          <p:nvPr>
            <p:ph idx="1"/>
          </p:nvPr>
        </p:nvSpPr>
        <p:spPr/>
        <p:txBody>
          <a:bodyPr/>
          <a:lstStyle/>
          <a:p>
            <a:pPr algn="ctr"/>
            <a:r>
              <a:rPr lang="en-US" dirty="0"/>
              <a:t> food inventory system is to accurately track and manage </a:t>
            </a:r>
            <a:r>
              <a:rPr lang="en-US" dirty="0" smtClean="0"/>
              <a:t>food. </a:t>
            </a:r>
            <a:endParaRPr lang="en-US" dirty="0"/>
          </a:p>
        </p:txBody>
      </p:sp>
    </p:spTree>
    <p:extLst>
      <p:ext uri="{BB962C8B-B14F-4D97-AF65-F5344CB8AC3E}">
        <p14:creationId xmlns:p14="http://schemas.microsoft.com/office/powerpoint/2010/main" val="3884611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Objectives?</a:t>
            </a:r>
            <a:endParaRPr lang="en-US" b="1" dirty="0"/>
          </a:p>
        </p:txBody>
      </p:sp>
      <p:sp>
        <p:nvSpPr>
          <p:cNvPr id="3" name="Content Placeholder 2"/>
          <p:cNvSpPr>
            <a:spLocks noGrp="1"/>
          </p:cNvSpPr>
          <p:nvPr>
            <p:ph idx="1"/>
          </p:nvPr>
        </p:nvSpPr>
        <p:spPr/>
        <p:txBody>
          <a:bodyPr/>
          <a:lstStyle/>
          <a:p>
            <a:pPr lvl="0" algn="ctr"/>
            <a:r>
              <a:rPr lang="en-US" dirty="0"/>
              <a:t>Accurately Track Stock</a:t>
            </a:r>
          </a:p>
          <a:p>
            <a:pPr lvl="0" algn="ctr"/>
            <a:r>
              <a:rPr lang="en-US" dirty="0"/>
              <a:t>Prevent Overstocking</a:t>
            </a:r>
          </a:p>
          <a:p>
            <a:pPr lvl="0" algn="ctr"/>
            <a:r>
              <a:rPr lang="en-US" dirty="0"/>
              <a:t>Avoid Shortages</a:t>
            </a:r>
          </a:p>
          <a:p>
            <a:pPr lvl="0" algn="ctr"/>
            <a:r>
              <a:rPr lang="en-US" dirty="0"/>
              <a:t>Manage Expirations</a:t>
            </a:r>
          </a:p>
          <a:p>
            <a:pPr lvl="0" algn="ctr"/>
            <a:r>
              <a:rPr lang="en-US" dirty="0"/>
              <a:t>Organize Records</a:t>
            </a:r>
          </a:p>
          <a:p>
            <a:pPr marL="0" lvl="0" indent="0" algn="ctr">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59868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550" y="365125"/>
            <a:ext cx="11163300" cy="1325563"/>
          </a:xfrm>
        </p:spPr>
        <p:txBody>
          <a:bodyPr/>
          <a:lstStyle/>
          <a:p>
            <a:pPr algn="ctr"/>
            <a:r>
              <a:rPr lang="en-US" b="1" dirty="0" smtClean="0"/>
              <a:t>have System Analysis ?</a:t>
            </a:r>
            <a:r>
              <a:rPr lang="en-US" b="1" dirty="0"/>
              <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smtClean="0"/>
              <a:t>This system have a,</a:t>
            </a:r>
          </a:p>
          <a:p>
            <a:pPr marL="0" indent="0" algn="ctr">
              <a:buNone/>
            </a:pPr>
            <a:endParaRPr lang="en-US" b="1" dirty="0" smtClean="0"/>
          </a:p>
          <a:p>
            <a:pPr marL="0" indent="0" algn="ctr">
              <a:buNone/>
            </a:pPr>
            <a:r>
              <a:rPr lang="en-US" dirty="0" smtClean="0"/>
              <a:t>01)Use </a:t>
            </a:r>
            <a:r>
              <a:rPr lang="en-US" dirty="0"/>
              <a:t>case </a:t>
            </a:r>
            <a:r>
              <a:rPr lang="en-US" dirty="0" smtClean="0"/>
              <a:t>diagram</a:t>
            </a:r>
          </a:p>
          <a:p>
            <a:pPr marL="0" indent="0" algn="ctr">
              <a:buNone/>
            </a:pPr>
            <a:r>
              <a:rPr lang="en-US" dirty="0" smtClean="0"/>
              <a:t>02)ER diagram</a:t>
            </a:r>
          </a:p>
          <a:p>
            <a:pPr marL="0" indent="0" algn="ctr">
              <a:buNone/>
            </a:pPr>
            <a:r>
              <a:rPr lang="en-US" dirty="0" smtClean="0"/>
              <a:t>03)Class diagram</a:t>
            </a:r>
            <a:endParaRPr lang="en-US" dirty="0"/>
          </a:p>
          <a:p>
            <a:pPr marL="0" lvl="0" indent="0">
              <a:buNone/>
            </a:pPr>
            <a:endParaRPr lang="en-US" dirty="0" smtClean="0"/>
          </a:p>
        </p:txBody>
      </p:sp>
    </p:spTree>
    <p:extLst>
      <p:ext uri="{BB962C8B-B14F-4D97-AF65-F5344CB8AC3E}">
        <p14:creationId xmlns:p14="http://schemas.microsoft.com/office/powerpoint/2010/main" val="2873083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Functional requirement </a:t>
            </a:r>
            <a:r>
              <a:rPr lang="en-US" b="1" dirty="0"/>
              <a:t/>
            </a:r>
            <a:br>
              <a:rPr lang="en-US" b="1" dirty="0"/>
            </a:br>
            <a:endParaRPr lang="en-US" dirty="0"/>
          </a:p>
        </p:txBody>
      </p:sp>
      <p:sp>
        <p:nvSpPr>
          <p:cNvPr id="3" name="Content Placeholder 2"/>
          <p:cNvSpPr>
            <a:spLocks noGrp="1"/>
          </p:cNvSpPr>
          <p:nvPr>
            <p:ph idx="1"/>
          </p:nvPr>
        </p:nvSpPr>
        <p:spPr/>
        <p:txBody>
          <a:bodyPr/>
          <a:lstStyle/>
          <a:p>
            <a:pPr lvl="0" algn="ctr"/>
            <a:r>
              <a:rPr lang="en-US" dirty="0"/>
              <a:t>Search potions</a:t>
            </a:r>
          </a:p>
          <a:p>
            <a:pPr lvl="0" algn="ctr"/>
            <a:r>
              <a:rPr lang="en-US" dirty="0"/>
              <a:t>User controller</a:t>
            </a:r>
          </a:p>
          <a:p>
            <a:pPr lvl="0" algn="ctr"/>
            <a:r>
              <a:rPr lang="en-US" dirty="0"/>
              <a:t>E-mailing</a:t>
            </a:r>
          </a:p>
          <a:p>
            <a:pPr lvl="0" algn="ctr"/>
            <a:r>
              <a:rPr lang="en-US" dirty="0"/>
              <a:t>User mart</a:t>
            </a:r>
          </a:p>
          <a:p>
            <a:pPr lvl="0" algn="ctr"/>
            <a:r>
              <a:rPr lang="en-US" dirty="0"/>
              <a:t>User cart</a:t>
            </a:r>
          </a:p>
          <a:p>
            <a:pPr lvl="0" algn="ctr"/>
            <a:r>
              <a:rPr lang="en-US" dirty="0"/>
              <a:t>Purchasing</a:t>
            </a:r>
          </a:p>
          <a:p>
            <a:endParaRPr lang="en-US" dirty="0"/>
          </a:p>
        </p:txBody>
      </p:sp>
    </p:spTree>
    <p:extLst>
      <p:ext uri="{BB962C8B-B14F-4D97-AF65-F5344CB8AC3E}">
        <p14:creationId xmlns:p14="http://schemas.microsoft.com/office/powerpoint/2010/main" val="600952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137</TotalTime>
  <Words>436</Words>
  <Application>Microsoft Office PowerPoint</Application>
  <PresentationFormat>Widescreen</PresentationFormat>
  <Paragraphs>100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Sri Lanka Institute of Advanced Technological Education [S L I A T E] </vt:lpstr>
      <vt:lpstr>Slide arrangement</vt:lpstr>
      <vt:lpstr>What is the meaning of food inventory management?</vt:lpstr>
      <vt:lpstr>What is the Background? </vt:lpstr>
      <vt:lpstr>Problems?</vt:lpstr>
      <vt:lpstr>The aim?</vt:lpstr>
      <vt:lpstr>Objectives?</vt:lpstr>
      <vt:lpstr>have System Analysis ? </vt:lpstr>
      <vt:lpstr>Functional requirement  </vt:lpstr>
      <vt:lpstr>Non-functional requirement </vt:lpstr>
      <vt:lpstr>Resource requirement</vt:lpstr>
      <vt:lpstr>Software's </vt:lpstr>
      <vt:lpstr>Mark up languages </vt:lpstr>
      <vt:lpstr>Frameworks </vt:lpstr>
      <vt:lpstr>Programming languages </vt:lpstr>
      <vt:lpstr>Time of project?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Sri Lanka Institute of Advanced Technological Education [S L I A T E]</dc:title>
  <dc:creator>S M C</dc:creator>
  <cp:lastModifiedBy>S M C</cp:lastModifiedBy>
  <cp:revision>12</cp:revision>
  <dcterms:created xsi:type="dcterms:W3CDTF">2024-10-07T04:22:36Z</dcterms:created>
  <dcterms:modified xsi:type="dcterms:W3CDTF">2024-10-08T23:11:46Z</dcterms:modified>
</cp:coreProperties>
</file>