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2ce7ecc0d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62ce7ecc0d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2ce7ecc0d_16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2ce7ecc0d_16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62ce7ecc0d_9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62ce7ecc0d_9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1adafbae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a1adafbae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62ce7ecc0d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62ce7ecc0d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0fbe8a2c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a0fbe8a2c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a0fbe8a2c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a0fbe8a2c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a0fbe8a2c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a0fbe8a2c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0fbe8a2c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a0fbe8a2c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a0fbe8a2c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a0fbe8a2c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0fbe8a2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0fbe8a2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a0fbe8a2c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a0fbe8a2c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a0fbe8a2c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a0fbe8a2c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62ce7ecc0d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62ce7ecc0d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62ce7ecc0d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62ce7ecc0d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a0fbe8a2c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a0fbe8a2c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a1e47489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a1e47489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a1e47489d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a1e47489d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a0fbe8a2cc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a0fbe8a2c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0fbe8a2c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0fbe8a2c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2ce7ecc0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2ce7ecc0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24bb6b0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624bb6b0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624bb6b0c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624bb6b0c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24bb6b0c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24bb6b0c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2ce7ecc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2ce7ecc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0fbe8a2c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0fbe8a2c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jpg"/><Relationship Id="rId4" Type="http://schemas.openxmlformats.org/officeDocument/2006/relationships/image" Target="../media/image1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 Purifying Robot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9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1: Fusion Force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136175" y="1104350"/>
            <a:ext cx="5143500" cy="296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TurtleBot3 Gazebo Simulation—a high-tech virtual testing ground for robots. This advanced platform allows us to experiment and fine-tune robotic systems in a simulated environment. Here, we can evaluate and improve algorithms with precision, reducing risks in the real world. It's a digital playground that not only minimizes challenges but also sparks innovation.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Gazebo simulation with TurtleBot Model Waffle is like a virtual journey where we can improve and refine our robot, merging the digital and real worlds for an exciting experience.</a:t>
            </a:r>
            <a:endParaRPr sz="7200"/>
          </a:p>
        </p:txBody>
      </p:sp>
      <p:pic>
        <p:nvPicPr>
          <p:cNvPr id="112" name="Google Shape;112;p22"/>
          <p:cNvPicPr preferRelativeResize="0"/>
          <p:nvPr/>
        </p:nvPicPr>
        <p:blipFill rotWithShape="1">
          <a:blip r:embed="rId3">
            <a:alphaModFix/>
          </a:blip>
          <a:srcRect b="0" l="0" r="18005" t="0"/>
          <a:stretch/>
        </p:blipFill>
        <p:spPr>
          <a:xfrm>
            <a:off x="5177375" y="908800"/>
            <a:ext cx="3675252" cy="237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242050"/>
            <a:ext cx="8205300" cy="45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In Gazebo simulation, two key tasks are accomplished with TurtleBot.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 successfully controlling the TurtleBot using a keyboard interface. In order to teleoperate the TurtleBot3 with the keyboard, teleoperation node should be launched with below command in a new terminal window.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implementing a collision avoidance mechanism, enhancing the robot's ability to navigate its environment safely. A simple collision avoidance node is prepared which keeps certain distance from obstacles and make turns to avoid collision. Collision avoidance node is launched with below command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experiences showcase the versatility and practical applications of TurtleBot within the Gazebo simulation environment.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450" y="1572325"/>
            <a:ext cx="6958850" cy="42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450" y="3317675"/>
            <a:ext cx="6278100" cy="31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Nilufar Kurbonova 12225241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5" name="Google Shape;125;p24"/>
          <p:cNvSpPr txBox="1"/>
          <p:nvPr/>
        </p:nvSpPr>
        <p:spPr>
          <a:xfrm>
            <a:off x="2493500" y="1310625"/>
            <a:ext cx="4297800" cy="20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26" name="Google Shape;126;p24"/>
          <p:cNvSpPr txBox="1"/>
          <p:nvPr/>
        </p:nvSpPr>
        <p:spPr>
          <a:xfrm>
            <a:off x="2518050" y="2166150"/>
            <a:ext cx="4107900" cy="8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2"/>
                </a:solidFill>
              </a:rPr>
              <a:t>3D Modeling</a:t>
            </a:r>
            <a:endParaRPr sz="4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Air-purifier holder (add-on)</a:t>
            </a: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1800" y="1359365"/>
            <a:ext cx="3798225" cy="242475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5"/>
          <p:cNvSpPr txBox="1"/>
          <p:nvPr/>
        </p:nvSpPr>
        <p:spPr>
          <a:xfrm>
            <a:off x="-75" y="4503725"/>
            <a:ext cx="91440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</a:rPr>
              <a:t>Link for model folder: https://github.com/dilshod-obidov/FusionForce/tree/main/Add-on</a:t>
            </a:r>
            <a:endParaRPr sz="1600">
              <a:solidFill>
                <a:schemeClr val="lt2"/>
              </a:solidFill>
            </a:endParaRPr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200" y="1115675"/>
            <a:ext cx="3135075" cy="291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Nilufar Kurbonova 12225241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311700" y="357450"/>
            <a:ext cx="4107900" cy="8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</a:rPr>
              <a:t>Screw and Nut </a:t>
            </a:r>
            <a:endParaRPr sz="4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2"/>
              </a:solidFill>
            </a:endParaRPr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800" y="1168652"/>
            <a:ext cx="3913801" cy="2520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5975" y="1321250"/>
            <a:ext cx="2543936" cy="236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Air-purifier holder (add-on)</a:t>
            </a:r>
            <a:endParaRPr/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8000" y="1170125"/>
            <a:ext cx="3541801" cy="318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Dilshod Obidov 12225243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4" name="Google Shape;154;p28"/>
          <p:cNvSpPr txBox="1"/>
          <p:nvPr/>
        </p:nvSpPr>
        <p:spPr>
          <a:xfrm>
            <a:off x="2518050" y="2166150"/>
            <a:ext cx="4107900" cy="8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3D Print</a:t>
            </a:r>
            <a:endParaRPr sz="4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Add-on printed</a:t>
            </a:r>
            <a:endParaRPr/>
          </a:p>
        </p:txBody>
      </p:sp>
      <p:pic>
        <p:nvPicPr>
          <p:cNvPr id="160" name="Google Shape;1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1650" y="1645184"/>
            <a:ext cx="3625626" cy="2678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225" y="1653153"/>
            <a:ext cx="3625626" cy="2662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Dilshod Obidov 12225243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7" name="Google Shape;167;p30"/>
          <p:cNvSpPr txBox="1"/>
          <p:nvPr/>
        </p:nvSpPr>
        <p:spPr>
          <a:xfrm>
            <a:off x="2518050" y="2166150"/>
            <a:ext cx="4107900" cy="8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Packages</a:t>
            </a:r>
            <a:endParaRPr sz="4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Turtlebot3 Packages</a:t>
            </a:r>
            <a:endParaRPr/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Turtlebot3</a:t>
            </a:r>
            <a:endParaRPr sz="20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Turtlebot3_msgs</a:t>
            </a:r>
            <a:endParaRPr sz="20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Turtlebot3_navigation</a:t>
            </a:r>
            <a:endParaRPr sz="20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Turtlebot3_slam</a:t>
            </a:r>
            <a:endParaRPr sz="2000"/>
          </a:p>
        </p:txBody>
      </p:sp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4419600" y="445025"/>
            <a:ext cx="4412700" cy="42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Links for packages</a:t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https://github.com/ROBOTIS-GIT/turtlebot3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https://github.com/ROBOTIS-GIT/turtlebot3_msgs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https://github.com/ROBOTIS-GIT/turtlebot3/tree/master/turtlebot3_navigation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https://github.com/ROBOTIS-GIT/turtlebot3/tree/master/turtlebot3_slam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Team Members</a:t>
            </a:r>
            <a:endParaRPr sz="30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12213968 WooSeok Kang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12225241 Nilufar Kurbonova 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12225243 Dilshod Obidov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12194876 Avazbek Kakhkhorov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12194900 Abdullokh Asatullaev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Packages to Develop</a:t>
            </a:r>
            <a:endParaRPr/>
          </a:p>
        </p:txBody>
      </p:sp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air_quality_ros</a:t>
            </a:r>
            <a:r>
              <a:rPr lang="en" sz="2000"/>
              <a:t>	</a:t>
            </a:r>
            <a:endParaRPr sz="20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air_purifier</a:t>
            </a:r>
            <a:endParaRPr sz="20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</a:t>
            </a:r>
            <a:r>
              <a:rPr lang="en"/>
              <a:t>Packages</a:t>
            </a:r>
            <a:endParaRPr/>
          </a:p>
        </p:txBody>
      </p:sp>
      <p:sp>
        <p:nvSpPr>
          <p:cNvPr id="186" name="Google Shape;186;p3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move_base</a:t>
            </a:r>
            <a:endParaRPr sz="20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acml</a:t>
            </a:r>
            <a:endParaRPr sz="20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map_server</a:t>
            </a:r>
            <a:endParaRPr sz="20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gmapping</a:t>
            </a:r>
            <a:endParaRPr sz="2000"/>
          </a:p>
        </p:txBody>
      </p:sp>
      <p:sp>
        <p:nvSpPr>
          <p:cNvPr id="187" name="Google Shape;187;p33"/>
          <p:cNvSpPr txBox="1"/>
          <p:nvPr>
            <p:ph idx="1" type="body"/>
          </p:nvPr>
        </p:nvSpPr>
        <p:spPr>
          <a:xfrm>
            <a:off x="4419600" y="445025"/>
            <a:ext cx="4412700" cy="42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Links for packages</a:t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https://github.com/ros-planning/navigation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https://github.com/ros-planning/navigation/tree/noetic-devel/amcl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https://github.com/ros-planning/navigation/tree/noetic-devel/map_server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https://github.com/ros-perception/slam_gmapping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Nilufar Kurbonova 12225241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3" name="Google Shape;193;p34"/>
          <p:cNvSpPr txBox="1"/>
          <p:nvPr/>
        </p:nvSpPr>
        <p:spPr>
          <a:xfrm>
            <a:off x="2518050" y="2166150"/>
            <a:ext cx="4107900" cy="8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Expected Output</a:t>
            </a:r>
            <a:endParaRPr sz="4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Air-purifier Robot</a:t>
            </a:r>
            <a:endParaRPr/>
          </a:p>
        </p:txBody>
      </p:sp>
      <p:pic>
        <p:nvPicPr>
          <p:cNvPr id="199" name="Google Shape;19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6375" y="810150"/>
            <a:ext cx="5719500" cy="3523212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5"/>
          <p:cNvSpPr txBox="1"/>
          <p:nvPr/>
        </p:nvSpPr>
        <p:spPr>
          <a:xfrm>
            <a:off x="3319450" y="4538650"/>
            <a:ext cx="5572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</a:rPr>
              <a:t>https://www.techguide.com.au/news/appliances/ecovacs-introduces-atmobot-robot-air-purifier-can-go-room-room/</a:t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201" name="Google Shape;20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825" y="1476800"/>
            <a:ext cx="2311015" cy="306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Avazbek 12194876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7" name="Google Shape;207;p36"/>
          <p:cNvSpPr txBox="1"/>
          <p:nvPr/>
        </p:nvSpPr>
        <p:spPr>
          <a:xfrm>
            <a:off x="2518050" y="2166150"/>
            <a:ext cx="4107900" cy="8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Marketing strategies</a:t>
            </a:r>
            <a:endParaRPr sz="4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>
            <p:ph idx="1" type="body"/>
          </p:nvPr>
        </p:nvSpPr>
        <p:spPr>
          <a:xfrm>
            <a:off x="311700" y="309850"/>
            <a:ext cx="8612100" cy="45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                                 </a:t>
            </a:r>
            <a:r>
              <a:rPr b="1" lang="en" sz="2000"/>
              <a:t>  Marketing strategies</a:t>
            </a:r>
            <a:endParaRPr b="1" sz="20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Unique</a:t>
            </a:r>
            <a:r>
              <a:rPr b="1" lang="en"/>
              <a:t> selling point</a:t>
            </a:r>
            <a:r>
              <a:rPr lang="en"/>
              <a:t>- stands out due to its cutting edge technology and autonomous functionality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</a:t>
            </a:r>
            <a:r>
              <a:rPr b="1" lang="en"/>
              <a:t>arget audience analysis</a:t>
            </a:r>
            <a:r>
              <a:rPr lang="en"/>
              <a:t>- includes homeowners, tech </a:t>
            </a:r>
            <a:r>
              <a:rPr lang="en"/>
              <a:t>enthusiasts, health conscious individuals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Marketing channels</a:t>
            </a:r>
            <a:r>
              <a:rPr lang="en"/>
              <a:t>- utilize multi channel approach for maximum outreach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Content marketing</a:t>
            </a:r>
            <a:r>
              <a:rPr lang="en"/>
              <a:t>- revolves around educating consumers about indoor air quality issues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Influencer partnerships</a:t>
            </a:r>
            <a:r>
              <a:rPr lang="en"/>
              <a:t>- collaborate with influencers in the home automation, health, and technology sectors.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/>
          <p:nvPr>
            <p:ph idx="1" type="body"/>
          </p:nvPr>
        </p:nvSpPr>
        <p:spPr>
          <a:xfrm>
            <a:off x="311700" y="173525"/>
            <a:ext cx="8562300" cy="46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</a:t>
            </a:r>
            <a:r>
              <a:rPr b="1" lang="en" sz="2000"/>
              <a:t>Marketing strategies</a:t>
            </a:r>
            <a:endParaRPr b="1"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</a:t>
            </a:r>
            <a:r>
              <a:rPr b="1" lang="en"/>
              <a:t>Customer </a:t>
            </a:r>
            <a:r>
              <a:rPr b="1" lang="en"/>
              <a:t>engagement</a:t>
            </a:r>
            <a:r>
              <a:rPr lang="en"/>
              <a:t>- live demonstrations, webinars, and free trials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</a:t>
            </a:r>
            <a:r>
              <a:rPr b="1" lang="en"/>
              <a:t>SEO and online visibility</a:t>
            </a:r>
            <a:r>
              <a:rPr lang="en"/>
              <a:t>- prioritize SEO optimization to enhance online visibility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 </a:t>
            </a:r>
            <a:r>
              <a:rPr b="1" lang="en"/>
              <a:t>Customer testimonials and reviews</a:t>
            </a:r>
            <a:r>
              <a:rPr lang="en"/>
              <a:t>- positive feedback from satisfied customers significantly impacts potential buyers’ decisions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 S</a:t>
            </a:r>
            <a:r>
              <a:rPr b="1" lang="en"/>
              <a:t>ales promotions and offers</a:t>
            </a:r>
            <a:r>
              <a:rPr lang="en"/>
              <a:t>- introduce sales promotion and limited-time offers, bundied deals to </a:t>
            </a:r>
            <a:r>
              <a:rPr lang="en"/>
              <a:t>incentivize</a:t>
            </a:r>
            <a:r>
              <a:rPr lang="en"/>
              <a:t> purchases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 </a:t>
            </a:r>
            <a:r>
              <a:rPr b="1" lang="en"/>
              <a:t>Conclusion</a:t>
            </a:r>
            <a:endParaRPr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Contents</a:t>
            </a:r>
            <a:endParaRPr sz="302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786175"/>
            <a:ext cx="8520600" cy="35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Fine dust problem in South Korea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Prioritizing process of air purifying robot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Turtlebot3 Simulation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3D Modeling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3D Print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Packages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Expected Output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Marketing Strategies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WooSeok Kang (12213968)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2493500" y="1310625"/>
            <a:ext cx="4297800" cy="20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1927250" y="1658838"/>
            <a:ext cx="5430300" cy="18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2"/>
                </a:solidFill>
              </a:rPr>
              <a:t>Problem&amp;Solution and prioritizing process of Air Purifying robot</a:t>
            </a:r>
            <a:endParaRPr sz="4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 dust problem in South Korea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20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South Korea has second highest ultra fine dust level among OECD member countries in 2018.</a:t>
            </a:r>
            <a:r>
              <a:rPr baseline="30000" lang="en"/>
              <a:t>1)</a:t>
            </a:r>
            <a:endParaRPr baseline="30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aseline="300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“Regardless of particle size, exposure to PM can produce several diseases, including cardiovascular and respiratory morbidity and death.”</a:t>
            </a:r>
            <a:r>
              <a:rPr baseline="30000" lang="en"/>
              <a:t>2)</a:t>
            </a:r>
            <a:endParaRPr baseline="30000"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3951150"/>
            <a:ext cx="8520600" cy="10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“S. Korea’s Ultrafine Dust Level 2nd Highest among OECD Members in 2018.” S. Korea’s Ultrafine Dust Level 2nd Highest Among OECD Members in 2018 l, 24 Nov. 2023, world.kbs.co.kr/service/news_view.htm?lang=e&amp;Seq_Code=143424. 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“Ultrafine Particles: A Review about Their Health Effects, Presence, Generation, and Measurement in Indoor Environments.” Building and Environment, Pergamon, 19 Mar. 2022, www.sciencedirect.com/science/article/pii/S0360132322002347.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on the fine dust problem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Air purifying robot moves around depending on the fine dust level of each room and cleanse the indoor air in a prioritized order.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Air purifying robot increases social welfare by decreasing casualties and lessening the burden of national health insurance.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Prioritizing process of Air Purifying robot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Air Purifying robot detects ultra fine dust level of each room through the sensor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robot prioritizes the room with the highest ultra fine dust level.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robot moves to the prioritized room and turns on the purification.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After the ultra fine dust level reaches below ‘Good’ standard, the robot moves to the room with second highest dust level.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robot repeats the process until all room has ‘Good’ level of fine dust.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robot comes back to the initial point and turns the power off.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Prioritizing process of Air Purifying robot (Diagram)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188" y="1017725"/>
            <a:ext cx="6753625" cy="40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Abdullokh Asatullaev 12194900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5" name="Google Shape;105;p21"/>
          <p:cNvSpPr txBox="1"/>
          <p:nvPr/>
        </p:nvSpPr>
        <p:spPr>
          <a:xfrm>
            <a:off x="2493500" y="1310625"/>
            <a:ext cx="4297800" cy="20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06" name="Google Shape;106;p21"/>
          <p:cNvSpPr txBox="1"/>
          <p:nvPr/>
        </p:nvSpPr>
        <p:spPr>
          <a:xfrm>
            <a:off x="2518050" y="1588450"/>
            <a:ext cx="4107900" cy="8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2"/>
                </a:solidFill>
              </a:rPr>
              <a:t>Turtlebot3 Simulation</a:t>
            </a:r>
            <a:endParaRPr sz="4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