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4" r:id="rId1"/>
  </p:sldMasterIdLst>
  <p:notesMasterIdLst>
    <p:notesMasterId r:id="rId31"/>
  </p:notesMasterIdLst>
  <p:handoutMasterIdLst>
    <p:handoutMasterId r:id="rId32"/>
  </p:handoutMasterIdLst>
  <p:sldIdLst>
    <p:sldId id="359" r:id="rId2"/>
    <p:sldId id="920" r:id="rId3"/>
    <p:sldId id="701" r:id="rId4"/>
    <p:sldId id="707" r:id="rId5"/>
    <p:sldId id="708" r:id="rId6"/>
    <p:sldId id="498" r:id="rId7"/>
    <p:sldId id="706" r:id="rId8"/>
    <p:sldId id="704" r:id="rId9"/>
    <p:sldId id="504" r:id="rId10"/>
    <p:sldId id="524" r:id="rId11"/>
    <p:sldId id="545" r:id="rId12"/>
    <p:sldId id="699" r:id="rId13"/>
    <p:sldId id="379" r:id="rId14"/>
    <p:sldId id="700" r:id="rId15"/>
    <p:sldId id="1008" r:id="rId16"/>
    <p:sldId id="970" r:id="rId17"/>
    <p:sldId id="1013" r:id="rId18"/>
    <p:sldId id="496" r:id="rId19"/>
    <p:sldId id="1014" r:id="rId20"/>
    <p:sldId id="710" r:id="rId21"/>
    <p:sldId id="711" r:id="rId22"/>
    <p:sldId id="543" r:id="rId23"/>
    <p:sldId id="1009" r:id="rId24"/>
    <p:sldId id="1010" r:id="rId25"/>
    <p:sldId id="911" r:id="rId26"/>
    <p:sldId id="883" r:id="rId27"/>
    <p:sldId id="912" r:id="rId28"/>
    <p:sldId id="492" r:id="rId29"/>
    <p:sldId id="1024" r:id="rId30"/>
  </p:sldIdLst>
  <p:sldSz cx="9144000" cy="5715000" type="screen16x10"/>
  <p:notesSz cx="7104063" cy="10234613"/>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8F0F952A-E4A9-4BAC-8565-EF04DB2CCE8C}">
          <p14:sldIdLst>
            <p14:sldId id="359"/>
          </p14:sldIdLst>
        </p14:section>
        <p14:section name="Summary" id="{568701A5-91BB-4180-8457-8701586E61BA}">
          <p14:sldIdLst>
            <p14:sldId id="920"/>
            <p14:sldId id="701"/>
            <p14:sldId id="707"/>
            <p14:sldId id="708"/>
            <p14:sldId id="498"/>
            <p14:sldId id="706"/>
            <p14:sldId id="704"/>
            <p14:sldId id="504"/>
            <p14:sldId id="524"/>
            <p14:sldId id="545"/>
            <p14:sldId id="699"/>
            <p14:sldId id="379"/>
            <p14:sldId id="700"/>
            <p14:sldId id="1008"/>
            <p14:sldId id="970"/>
            <p14:sldId id="1013"/>
            <p14:sldId id="496"/>
            <p14:sldId id="1014"/>
            <p14:sldId id="710"/>
            <p14:sldId id="711"/>
            <p14:sldId id="543"/>
            <p14:sldId id="1009"/>
            <p14:sldId id="1010"/>
            <p14:sldId id="911"/>
            <p14:sldId id="883"/>
            <p14:sldId id="912"/>
            <p14:sldId id="492"/>
          </p14:sldIdLst>
        </p14:section>
        <p14:section name="Fin" id="{566034F9-8241-40A2-947B-0F4C2808063D}">
          <p14:sldIdLst>
            <p14:sldId id="102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B787"/>
    <a:srgbClr val="00A9CE"/>
    <a:srgbClr val="43C2CC"/>
    <a:srgbClr val="007B96"/>
    <a:srgbClr val="0262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4" autoAdjust="0"/>
    <p:restoredTop sz="90698" autoAdjust="0"/>
  </p:normalViewPr>
  <p:slideViewPr>
    <p:cSldViewPr snapToGrid="0">
      <p:cViewPr varScale="1">
        <p:scale>
          <a:sx n="116" d="100"/>
          <a:sy n="116" d="100"/>
        </p:scale>
        <p:origin x="84" y="252"/>
      </p:cViewPr>
      <p:guideLst/>
    </p:cSldViewPr>
  </p:slideViewPr>
  <p:outlineViewPr>
    <p:cViewPr>
      <p:scale>
        <a:sx n="33" d="100"/>
        <a:sy n="33" d="100"/>
      </p:scale>
      <p:origin x="0" y="-34848"/>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119" d="100"/>
          <a:sy n="119" d="100"/>
        </p:scale>
        <p:origin x="2052"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NewS</c:v>
                </c:pt>
              </c:strCache>
            </c:strRef>
          </c:tx>
          <c:spPr>
            <a:ln w="28575" cap="rnd">
              <a:solidFill>
                <a:srgbClr val="FF9900"/>
              </a:solidFill>
              <a:round/>
            </a:ln>
            <a:effectLst/>
          </c:spPr>
          <c:marker>
            <c:symbol val="none"/>
          </c:marker>
          <c:cat>
            <c:strRef>
              <c:f>Sheet1!$A$2:$A$6</c:f>
              <c:strCache>
                <c:ptCount val="5"/>
                <c:pt idx="0">
                  <c:v>Latency</c:v>
                </c:pt>
                <c:pt idx="1">
                  <c:v>Throughput</c:v>
                </c:pt>
                <c:pt idx="2">
                  <c:v>Confidentiality</c:v>
                </c:pt>
                <c:pt idx="3">
                  <c:v>Integrity</c:v>
                </c:pt>
                <c:pt idx="4">
                  <c:v>Cost</c:v>
                </c:pt>
              </c:strCache>
            </c:strRef>
          </c:cat>
          <c:val>
            <c:numRef>
              <c:f>Sheet1!$B$2:$B$6</c:f>
              <c:numCache>
                <c:formatCode>General</c:formatCode>
                <c:ptCount val="5"/>
                <c:pt idx="0">
                  <c:v>20</c:v>
                </c:pt>
                <c:pt idx="1">
                  <c:v>40</c:v>
                </c:pt>
                <c:pt idx="2">
                  <c:v>20</c:v>
                </c:pt>
                <c:pt idx="3">
                  <c:v>15</c:v>
                </c:pt>
                <c:pt idx="4">
                  <c:v>20</c:v>
                </c:pt>
              </c:numCache>
            </c:numRef>
          </c:val>
          <c:extLst>
            <c:ext xmlns:c16="http://schemas.microsoft.com/office/drawing/2014/chart" uri="{C3380CC4-5D6E-409C-BE32-E72D297353CC}">
              <c16:uniqueId val="{00000000-930E-48F4-86AA-4017CD6F1137}"/>
            </c:ext>
          </c:extLst>
        </c:ser>
        <c:ser>
          <c:idx val="1"/>
          <c:order val="1"/>
          <c:tx>
            <c:strRef>
              <c:f>Sheet1!$C$1</c:f>
              <c:strCache>
                <c:ptCount val="1"/>
                <c:pt idx="0">
                  <c:v>NewI</c:v>
                </c:pt>
              </c:strCache>
            </c:strRef>
          </c:tx>
          <c:spPr>
            <a:ln w="28575" cap="rnd">
              <a:solidFill>
                <a:srgbClr val="7030A0"/>
              </a:solidFill>
              <a:round/>
            </a:ln>
            <a:effectLst/>
          </c:spPr>
          <c:marker>
            <c:symbol val="none"/>
          </c:marker>
          <c:cat>
            <c:strRef>
              <c:f>Sheet1!$A$2:$A$6</c:f>
              <c:strCache>
                <c:ptCount val="5"/>
                <c:pt idx="0">
                  <c:v>Latency</c:v>
                </c:pt>
                <c:pt idx="1">
                  <c:v>Throughput</c:v>
                </c:pt>
                <c:pt idx="2">
                  <c:v>Confidentiality</c:v>
                </c:pt>
                <c:pt idx="3">
                  <c:v>Integrity</c:v>
                </c:pt>
                <c:pt idx="4">
                  <c:v>Cost</c:v>
                </c:pt>
              </c:strCache>
            </c:strRef>
          </c:cat>
          <c:val>
            <c:numRef>
              <c:f>Sheet1!$C$2:$C$6</c:f>
              <c:numCache>
                <c:formatCode>General</c:formatCode>
                <c:ptCount val="5"/>
                <c:pt idx="0">
                  <c:v>10</c:v>
                </c:pt>
                <c:pt idx="1">
                  <c:v>25</c:v>
                </c:pt>
                <c:pt idx="2">
                  <c:v>20</c:v>
                </c:pt>
                <c:pt idx="3">
                  <c:v>40</c:v>
                </c:pt>
                <c:pt idx="4">
                  <c:v>20</c:v>
                </c:pt>
              </c:numCache>
            </c:numRef>
          </c:val>
          <c:extLst>
            <c:ext xmlns:c16="http://schemas.microsoft.com/office/drawing/2014/chart" uri="{C3380CC4-5D6E-409C-BE32-E72D297353CC}">
              <c16:uniqueId val="{00000001-930E-48F4-86AA-4017CD6F1137}"/>
            </c:ext>
          </c:extLst>
        </c:ser>
        <c:ser>
          <c:idx val="2"/>
          <c:order val="2"/>
          <c:tx>
            <c:strRef>
              <c:f>Sheet1!$D$1</c:f>
              <c:strCache>
                <c:ptCount val="1"/>
                <c:pt idx="0">
                  <c:v>NewC</c:v>
                </c:pt>
              </c:strCache>
            </c:strRef>
          </c:tx>
          <c:spPr>
            <a:ln w="28575" cap="rnd">
              <a:solidFill>
                <a:srgbClr val="00B0F0"/>
              </a:solidFill>
              <a:round/>
            </a:ln>
            <a:effectLst/>
          </c:spPr>
          <c:marker>
            <c:symbol val="none"/>
          </c:marker>
          <c:cat>
            <c:strRef>
              <c:f>Sheet1!$A$2:$A$6</c:f>
              <c:strCache>
                <c:ptCount val="5"/>
                <c:pt idx="0">
                  <c:v>Latency</c:v>
                </c:pt>
                <c:pt idx="1">
                  <c:v>Throughput</c:v>
                </c:pt>
                <c:pt idx="2">
                  <c:v>Confidentiality</c:v>
                </c:pt>
                <c:pt idx="3">
                  <c:v>Integrity</c:v>
                </c:pt>
                <c:pt idx="4">
                  <c:v>Cost</c:v>
                </c:pt>
              </c:strCache>
            </c:strRef>
          </c:cat>
          <c:val>
            <c:numRef>
              <c:f>Sheet1!$D$2:$D$6</c:f>
              <c:numCache>
                <c:formatCode>General</c:formatCode>
                <c:ptCount val="5"/>
                <c:pt idx="0">
                  <c:v>20</c:v>
                </c:pt>
                <c:pt idx="1">
                  <c:v>12</c:v>
                </c:pt>
                <c:pt idx="2">
                  <c:v>10</c:v>
                </c:pt>
                <c:pt idx="3">
                  <c:v>15</c:v>
                </c:pt>
                <c:pt idx="4">
                  <c:v>15</c:v>
                </c:pt>
              </c:numCache>
            </c:numRef>
          </c:val>
          <c:extLst>
            <c:ext xmlns:c16="http://schemas.microsoft.com/office/drawing/2014/chart" uri="{C3380CC4-5D6E-409C-BE32-E72D297353CC}">
              <c16:uniqueId val="{00000002-930E-48F4-86AA-4017CD6F1137}"/>
            </c:ext>
          </c:extLst>
        </c:ser>
        <c:dLbls>
          <c:showLegendKey val="0"/>
          <c:showVal val="0"/>
          <c:showCatName val="0"/>
          <c:showSerName val="0"/>
          <c:showPercent val="0"/>
          <c:showBubbleSize val="0"/>
        </c:dLbls>
        <c:axId val="352590328"/>
        <c:axId val="352596600"/>
      </c:radarChart>
      <c:catAx>
        <c:axId val="3525903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50000"/>
                    <a:lumOff val="50000"/>
                  </a:schemeClr>
                </a:solidFill>
                <a:latin typeface="+mn-lt"/>
                <a:ea typeface="+mn-ea"/>
                <a:cs typeface="+mn-cs"/>
              </a:defRPr>
            </a:pPr>
            <a:endParaRPr lang="en-US"/>
          </a:p>
        </c:txPr>
        <c:crossAx val="352596600"/>
        <c:crosses val="autoZero"/>
        <c:auto val="1"/>
        <c:lblAlgn val="ctr"/>
        <c:lblOffset val="100"/>
        <c:noMultiLvlLbl val="0"/>
      </c:catAx>
      <c:valAx>
        <c:axId val="352596600"/>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bg1">
                    <a:alpha val="0"/>
                  </a:schemeClr>
                </a:solidFill>
                <a:latin typeface="+mn-lt"/>
                <a:ea typeface="+mn-ea"/>
                <a:cs typeface="+mn-cs"/>
              </a:defRPr>
            </a:pPr>
            <a:endParaRPr lang="en-US"/>
          </a:p>
        </c:txPr>
        <c:crossAx val="352590328"/>
        <c:crosses val="autoZero"/>
        <c:crossBetween val="between"/>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F5D922-A647-5945-89E1-2B1158E87E7C}" type="doc">
      <dgm:prSet loTypeId="urn:microsoft.com/office/officeart/2005/8/layout/hierarchy3" loCatId="" qsTypeId="urn:microsoft.com/office/officeart/2005/8/quickstyle/simple1" qsCatId="simple" csTypeId="urn:microsoft.com/office/officeart/2005/8/colors/colorful4" csCatId="colorful" phldr="1"/>
      <dgm:spPr/>
      <dgm:t>
        <a:bodyPr/>
        <a:lstStyle/>
        <a:p>
          <a:endParaRPr lang="en-US"/>
        </a:p>
      </dgm:t>
    </dgm:pt>
    <dgm:pt modelId="{41DCB497-4F67-7240-B1C3-DED53DF245ED}">
      <dgm:prSet phldrT="[Text]" custT="1"/>
      <dgm:spPr/>
      <dgm:t>
        <a:bodyPr/>
        <a:lstStyle/>
        <a:p>
          <a:r>
            <a:rPr lang="en-US" sz="1200" b="1" dirty="0"/>
            <a:t>Functional suitability</a:t>
          </a:r>
        </a:p>
      </dgm:t>
    </dgm:pt>
    <dgm:pt modelId="{EF8DA8D5-FCE9-E14D-9897-BF3EC678B95A}" type="parTrans" cxnId="{FFF9D69F-B680-CD4D-822F-03F59C058A3D}">
      <dgm:prSet/>
      <dgm:spPr/>
      <dgm:t>
        <a:bodyPr/>
        <a:lstStyle/>
        <a:p>
          <a:endParaRPr lang="en-US" sz="2800" b="1"/>
        </a:p>
      </dgm:t>
    </dgm:pt>
    <dgm:pt modelId="{5AAC9A2B-AAFE-704A-A72E-E6537DEA1C39}" type="sibTrans" cxnId="{FFF9D69F-B680-CD4D-822F-03F59C058A3D}">
      <dgm:prSet/>
      <dgm:spPr/>
      <dgm:t>
        <a:bodyPr/>
        <a:lstStyle/>
        <a:p>
          <a:endParaRPr lang="en-US" sz="2800" b="1"/>
        </a:p>
      </dgm:t>
    </dgm:pt>
    <dgm:pt modelId="{53C1FC7C-FB8B-ED43-B796-B56D223ECB81}">
      <dgm:prSet phldrT="[Text]" custT="1"/>
      <dgm:spPr/>
      <dgm:t>
        <a:bodyPr/>
        <a:lstStyle/>
        <a:p>
          <a:r>
            <a:rPr lang="en-US" sz="1000" b="1" dirty="0"/>
            <a:t>Functional correctness</a:t>
          </a:r>
        </a:p>
      </dgm:t>
    </dgm:pt>
    <dgm:pt modelId="{05D8882D-F16D-AB43-A3F3-30720E7BFBE0}" type="parTrans" cxnId="{27293FC4-AFA8-C04F-827D-EF7C5DFD5E2F}">
      <dgm:prSet/>
      <dgm:spPr/>
      <dgm:t>
        <a:bodyPr/>
        <a:lstStyle/>
        <a:p>
          <a:endParaRPr lang="en-US" sz="2800" b="1"/>
        </a:p>
      </dgm:t>
    </dgm:pt>
    <dgm:pt modelId="{FA1A555A-A4F9-B143-A6AC-EE0D227AD57C}" type="sibTrans" cxnId="{27293FC4-AFA8-C04F-827D-EF7C5DFD5E2F}">
      <dgm:prSet/>
      <dgm:spPr/>
      <dgm:t>
        <a:bodyPr/>
        <a:lstStyle/>
        <a:p>
          <a:endParaRPr lang="en-US" sz="2800" b="1"/>
        </a:p>
      </dgm:t>
    </dgm:pt>
    <dgm:pt modelId="{444FF2BE-46A6-0C4D-9D6A-8EF2ABCAD744}">
      <dgm:prSet phldrT="[Text]" custT="1"/>
      <dgm:spPr/>
      <dgm:t>
        <a:bodyPr/>
        <a:lstStyle/>
        <a:p>
          <a:r>
            <a:rPr lang="en-US" sz="1000" b="1" dirty="0"/>
            <a:t>Functional complete-ness</a:t>
          </a:r>
        </a:p>
      </dgm:t>
    </dgm:pt>
    <dgm:pt modelId="{136354CD-7547-0F40-90F8-3C436C8B34AB}" type="parTrans" cxnId="{8287EA18-CC81-C647-AE7B-8853F485D1CB}">
      <dgm:prSet/>
      <dgm:spPr/>
      <dgm:t>
        <a:bodyPr/>
        <a:lstStyle/>
        <a:p>
          <a:endParaRPr lang="en-US" sz="2800" b="1"/>
        </a:p>
      </dgm:t>
    </dgm:pt>
    <dgm:pt modelId="{08BBC0FC-E5EF-2F48-9E65-A9D096746A03}" type="sibTrans" cxnId="{8287EA18-CC81-C647-AE7B-8853F485D1CB}">
      <dgm:prSet/>
      <dgm:spPr/>
      <dgm:t>
        <a:bodyPr/>
        <a:lstStyle/>
        <a:p>
          <a:endParaRPr lang="en-US" sz="2800" b="1"/>
        </a:p>
      </dgm:t>
    </dgm:pt>
    <dgm:pt modelId="{2F9FF1B4-EA6C-7C4A-A81D-BD01257A79E7}">
      <dgm:prSet phldrT="[Text]" custT="1"/>
      <dgm:spPr/>
      <dgm:t>
        <a:bodyPr/>
        <a:lstStyle/>
        <a:p>
          <a:r>
            <a:rPr lang="en-US" sz="1200" b="1" dirty="0"/>
            <a:t>Performance efficiency</a:t>
          </a:r>
        </a:p>
      </dgm:t>
    </dgm:pt>
    <dgm:pt modelId="{DA9D38D4-F370-4C44-9EDE-EC75DD5C2DFF}" type="parTrans" cxnId="{B35CECD8-25B5-B043-BE4F-8B988CB5BE56}">
      <dgm:prSet/>
      <dgm:spPr/>
      <dgm:t>
        <a:bodyPr/>
        <a:lstStyle/>
        <a:p>
          <a:endParaRPr lang="en-US" sz="2800" b="1"/>
        </a:p>
      </dgm:t>
    </dgm:pt>
    <dgm:pt modelId="{73A9813E-E570-3849-9A3D-EE8BC43EE56C}" type="sibTrans" cxnId="{B35CECD8-25B5-B043-BE4F-8B988CB5BE56}">
      <dgm:prSet/>
      <dgm:spPr/>
      <dgm:t>
        <a:bodyPr/>
        <a:lstStyle/>
        <a:p>
          <a:endParaRPr lang="en-US" sz="2800" b="1"/>
        </a:p>
      </dgm:t>
    </dgm:pt>
    <dgm:pt modelId="{FDAB69C9-3BA5-8240-A3EA-4A596500E358}">
      <dgm:prSet phldrT="[Text]" custT="1"/>
      <dgm:spPr/>
      <dgm:t>
        <a:bodyPr/>
        <a:lstStyle/>
        <a:p>
          <a:r>
            <a:rPr lang="en-US" sz="1000" b="1" dirty="0"/>
            <a:t>Capacity</a:t>
          </a:r>
        </a:p>
      </dgm:t>
    </dgm:pt>
    <dgm:pt modelId="{EE9B1C0E-FF5B-F64D-97DA-1EFCDC6AC4F0}" type="parTrans" cxnId="{7D24917B-F264-4E45-BDE3-71E6B04AAB54}">
      <dgm:prSet/>
      <dgm:spPr/>
      <dgm:t>
        <a:bodyPr/>
        <a:lstStyle/>
        <a:p>
          <a:endParaRPr lang="en-US" sz="2800" b="1"/>
        </a:p>
      </dgm:t>
    </dgm:pt>
    <dgm:pt modelId="{32666D97-8610-9945-B7FA-DE82EDE8AF0D}" type="sibTrans" cxnId="{7D24917B-F264-4E45-BDE3-71E6B04AAB54}">
      <dgm:prSet/>
      <dgm:spPr/>
      <dgm:t>
        <a:bodyPr/>
        <a:lstStyle/>
        <a:p>
          <a:endParaRPr lang="en-US" sz="2800" b="1"/>
        </a:p>
      </dgm:t>
    </dgm:pt>
    <dgm:pt modelId="{299096F4-3ED2-8C4A-9186-AB4A03B8C0C6}">
      <dgm:prSet phldrT="[Text]" custT="1"/>
      <dgm:spPr/>
      <dgm:t>
        <a:bodyPr/>
        <a:lstStyle/>
        <a:p>
          <a:r>
            <a:rPr lang="en-US" sz="1000" b="1" dirty="0"/>
            <a:t>Resource utilization</a:t>
          </a:r>
        </a:p>
      </dgm:t>
    </dgm:pt>
    <dgm:pt modelId="{3E784F15-FAE9-BB49-95C5-CAC859C56617}" type="parTrans" cxnId="{841DCEAB-77F6-C149-B398-963E03A33824}">
      <dgm:prSet/>
      <dgm:spPr/>
      <dgm:t>
        <a:bodyPr/>
        <a:lstStyle/>
        <a:p>
          <a:endParaRPr lang="en-US" sz="2800" b="1"/>
        </a:p>
      </dgm:t>
    </dgm:pt>
    <dgm:pt modelId="{82A589DB-9981-E041-A7ED-B93DEBADEC5B}" type="sibTrans" cxnId="{841DCEAB-77F6-C149-B398-963E03A33824}">
      <dgm:prSet/>
      <dgm:spPr/>
      <dgm:t>
        <a:bodyPr/>
        <a:lstStyle/>
        <a:p>
          <a:endParaRPr lang="en-US" sz="2800" b="1"/>
        </a:p>
      </dgm:t>
    </dgm:pt>
    <dgm:pt modelId="{FD4DD728-38B2-774B-93E8-0922AD3E17ED}">
      <dgm:prSet phldrT="[Text]" custT="1"/>
      <dgm:spPr/>
      <dgm:t>
        <a:bodyPr/>
        <a:lstStyle/>
        <a:p>
          <a:r>
            <a:rPr lang="en-US" sz="1000" b="1" dirty="0"/>
            <a:t>Functional appropriate-ness</a:t>
          </a:r>
        </a:p>
      </dgm:t>
    </dgm:pt>
    <dgm:pt modelId="{E876EA2D-293D-BC4A-A196-3712A4F5CDB1}" type="parTrans" cxnId="{18F85895-D2F9-9B49-BDF4-644A05E7DFBE}">
      <dgm:prSet/>
      <dgm:spPr/>
      <dgm:t>
        <a:bodyPr/>
        <a:lstStyle/>
        <a:p>
          <a:endParaRPr lang="en-US" sz="2800" b="1"/>
        </a:p>
      </dgm:t>
    </dgm:pt>
    <dgm:pt modelId="{C3859D40-5AA0-844D-825E-EBCAAA87B506}" type="sibTrans" cxnId="{18F85895-D2F9-9B49-BDF4-644A05E7DFBE}">
      <dgm:prSet/>
      <dgm:spPr/>
      <dgm:t>
        <a:bodyPr/>
        <a:lstStyle/>
        <a:p>
          <a:endParaRPr lang="en-US" sz="2800" b="1"/>
        </a:p>
      </dgm:t>
    </dgm:pt>
    <dgm:pt modelId="{2704C766-EA22-D046-80C0-C5A0AF66F85D}">
      <dgm:prSet phldrT="[Text]" custT="1"/>
      <dgm:spPr/>
      <dgm:t>
        <a:bodyPr/>
        <a:lstStyle/>
        <a:p>
          <a:r>
            <a:rPr lang="en-US" sz="1000" b="1" dirty="0"/>
            <a:t>Time behavior</a:t>
          </a:r>
        </a:p>
      </dgm:t>
    </dgm:pt>
    <dgm:pt modelId="{9F0F78F8-60F2-FB40-ACE6-A8E46E10A1BB}" type="parTrans" cxnId="{1E5CE1B3-6395-C843-B3EF-0F8FAF4FD5BD}">
      <dgm:prSet/>
      <dgm:spPr/>
      <dgm:t>
        <a:bodyPr/>
        <a:lstStyle/>
        <a:p>
          <a:endParaRPr lang="en-US" sz="2800" b="1"/>
        </a:p>
      </dgm:t>
    </dgm:pt>
    <dgm:pt modelId="{47C8D04F-C358-9A48-B736-2D8B40E8D061}" type="sibTrans" cxnId="{1E5CE1B3-6395-C843-B3EF-0F8FAF4FD5BD}">
      <dgm:prSet/>
      <dgm:spPr/>
      <dgm:t>
        <a:bodyPr/>
        <a:lstStyle/>
        <a:p>
          <a:endParaRPr lang="en-US" sz="2800" b="1"/>
        </a:p>
      </dgm:t>
    </dgm:pt>
    <dgm:pt modelId="{8F051BCC-AB3B-394F-ADE0-550A8288E9D1}">
      <dgm:prSet custT="1"/>
      <dgm:spPr/>
      <dgm:t>
        <a:bodyPr/>
        <a:lstStyle/>
        <a:p>
          <a:r>
            <a:rPr lang="en-US" sz="1200" b="1" dirty="0" err="1"/>
            <a:t>Compatib-ility</a:t>
          </a:r>
          <a:endParaRPr lang="en-US" sz="1200" b="1" dirty="0"/>
        </a:p>
      </dgm:t>
    </dgm:pt>
    <dgm:pt modelId="{70BF84AD-BF26-A249-B0E7-CCCCE1D37B64}" type="parTrans" cxnId="{F7B636A9-3F1D-4E4B-BBB1-A7922D6922B2}">
      <dgm:prSet/>
      <dgm:spPr/>
      <dgm:t>
        <a:bodyPr/>
        <a:lstStyle/>
        <a:p>
          <a:endParaRPr lang="en-US" sz="2800" b="1"/>
        </a:p>
      </dgm:t>
    </dgm:pt>
    <dgm:pt modelId="{2E3D6173-BE70-F34B-950B-1C3702EC581B}" type="sibTrans" cxnId="{F7B636A9-3F1D-4E4B-BBB1-A7922D6922B2}">
      <dgm:prSet/>
      <dgm:spPr/>
      <dgm:t>
        <a:bodyPr/>
        <a:lstStyle/>
        <a:p>
          <a:endParaRPr lang="en-US" sz="2800" b="1"/>
        </a:p>
      </dgm:t>
    </dgm:pt>
    <dgm:pt modelId="{598FE064-F072-2E43-BEAE-80E649AEA9AE}">
      <dgm:prSet custT="1"/>
      <dgm:spPr/>
      <dgm:t>
        <a:bodyPr/>
        <a:lstStyle/>
        <a:p>
          <a:r>
            <a:rPr lang="en-US" sz="1000" b="1"/>
            <a:t>Interop-erability</a:t>
          </a:r>
          <a:endParaRPr lang="en-US" sz="1000" b="1" dirty="0"/>
        </a:p>
      </dgm:t>
    </dgm:pt>
    <dgm:pt modelId="{224B842B-4E55-914D-977A-0FFA6511356C}" type="parTrans" cxnId="{6CB113AA-9DEA-194E-B4B1-C591C50EA489}">
      <dgm:prSet/>
      <dgm:spPr/>
      <dgm:t>
        <a:bodyPr/>
        <a:lstStyle/>
        <a:p>
          <a:endParaRPr lang="en-US" sz="2800" b="1"/>
        </a:p>
      </dgm:t>
    </dgm:pt>
    <dgm:pt modelId="{BF168AA6-8FD0-D546-926D-CD54C2D9060A}" type="sibTrans" cxnId="{6CB113AA-9DEA-194E-B4B1-C591C50EA489}">
      <dgm:prSet/>
      <dgm:spPr/>
      <dgm:t>
        <a:bodyPr/>
        <a:lstStyle/>
        <a:p>
          <a:endParaRPr lang="en-US" sz="2800" b="1"/>
        </a:p>
      </dgm:t>
    </dgm:pt>
    <dgm:pt modelId="{E6E223AD-5E94-2440-8F3B-B6DE336C4CEC}">
      <dgm:prSet custT="1"/>
      <dgm:spPr/>
      <dgm:t>
        <a:bodyPr/>
        <a:lstStyle/>
        <a:p>
          <a:r>
            <a:rPr lang="en-US" sz="1000" b="1" dirty="0"/>
            <a:t>Co-existence</a:t>
          </a:r>
        </a:p>
      </dgm:t>
    </dgm:pt>
    <dgm:pt modelId="{7E0FC8F8-EB3C-C748-BAEB-624230241256}" type="parTrans" cxnId="{89AA0514-B813-FC49-9C07-87B67F6A64C2}">
      <dgm:prSet/>
      <dgm:spPr/>
      <dgm:t>
        <a:bodyPr/>
        <a:lstStyle/>
        <a:p>
          <a:endParaRPr lang="en-US" sz="2800" b="1"/>
        </a:p>
      </dgm:t>
    </dgm:pt>
    <dgm:pt modelId="{BCD642E1-79CF-A944-A179-9D259CAED5F2}" type="sibTrans" cxnId="{89AA0514-B813-FC49-9C07-87B67F6A64C2}">
      <dgm:prSet/>
      <dgm:spPr/>
      <dgm:t>
        <a:bodyPr/>
        <a:lstStyle/>
        <a:p>
          <a:endParaRPr lang="en-US" sz="2800" b="1"/>
        </a:p>
      </dgm:t>
    </dgm:pt>
    <dgm:pt modelId="{AC1C2011-E47F-F24C-8B7C-4E3BC1DFAB2D}">
      <dgm:prSet custT="1"/>
      <dgm:spPr/>
      <dgm:t>
        <a:bodyPr/>
        <a:lstStyle/>
        <a:p>
          <a:r>
            <a:rPr lang="en-US" sz="1200" b="1" dirty="0"/>
            <a:t>Usability</a:t>
          </a:r>
        </a:p>
      </dgm:t>
    </dgm:pt>
    <dgm:pt modelId="{875C913E-520C-F54F-B29E-C519013B05EF}" type="parTrans" cxnId="{F166A007-9572-FC4E-A4C0-A1502C01C84F}">
      <dgm:prSet/>
      <dgm:spPr/>
      <dgm:t>
        <a:bodyPr/>
        <a:lstStyle/>
        <a:p>
          <a:endParaRPr lang="en-US" sz="2800" b="1"/>
        </a:p>
      </dgm:t>
    </dgm:pt>
    <dgm:pt modelId="{822AF7AC-50EA-A147-96D3-4CCEFC7F8215}" type="sibTrans" cxnId="{F166A007-9572-FC4E-A4C0-A1502C01C84F}">
      <dgm:prSet/>
      <dgm:spPr/>
      <dgm:t>
        <a:bodyPr/>
        <a:lstStyle/>
        <a:p>
          <a:endParaRPr lang="en-US" sz="2800" b="1"/>
        </a:p>
      </dgm:t>
    </dgm:pt>
    <dgm:pt modelId="{B0893E9D-79A1-714C-9815-3E92244E91ED}">
      <dgm:prSet custT="1"/>
      <dgm:spPr/>
      <dgm:t>
        <a:bodyPr/>
        <a:lstStyle/>
        <a:p>
          <a:r>
            <a:rPr lang="en-US" sz="1000" b="1" dirty="0"/>
            <a:t>Operability </a:t>
          </a:r>
        </a:p>
      </dgm:t>
    </dgm:pt>
    <dgm:pt modelId="{BE09F905-F57D-3A41-B986-6174F9DE9EF6}" type="parTrans" cxnId="{970C8F44-585A-5948-930E-9E835ABDD018}">
      <dgm:prSet/>
      <dgm:spPr/>
      <dgm:t>
        <a:bodyPr/>
        <a:lstStyle/>
        <a:p>
          <a:endParaRPr lang="en-US" sz="2800" b="1"/>
        </a:p>
      </dgm:t>
    </dgm:pt>
    <dgm:pt modelId="{9716B081-0A92-BB46-BEA7-6085DD96F792}" type="sibTrans" cxnId="{970C8F44-585A-5948-930E-9E835ABDD018}">
      <dgm:prSet/>
      <dgm:spPr/>
      <dgm:t>
        <a:bodyPr/>
        <a:lstStyle/>
        <a:p>
          <a:endParaRPr lang="en-US" sz="2800" b="1"/>
        </a:p>
      </dgm:t>
    </dgm:pt>
    <dgm:pt modelId="{B38F1EE6-D813-644B-B80E-DC72FD03A0A2}">
      <dgm:prSet custT="1"/>
      <dgm:spPr/>
      <dgm:t>
        <a:bodyPr/>
        <a:lstStyle/>
        <a:p>
          <a:r>
            <a:rPr lang="en-US" sz="1000" b="1" dirty="0"/>
            <a:t>User error protection</a:t>
          </a:r>
        </a:p>
      </dgm:t>
    </dgm:pt>
    <dgm:pt modelId="{35DE522F-B866-F941-BC4D-91F450E2F441}" type="parTrans" cxnId="{FD352A94-4692-BA4B-AFBA-53ED2D5C7456}">
      <dgm:prSet/>
      <dgm:spPr/>
      <dgm:t>
        <a:bodyPr/>
        <a:lstStyle/>
        <a:p>
          <a:endParaRPr lang="en-US" sz="2800" b="1"/>
        </a:p>
      </dgm:t>
    </dgm:pt>
    <dgm:pt modelId="{D872DCFB-4FCB-0A4F-8B9F-20D50B54D705}" type="sibTrans" cxnId="{FD352A94-4692-BA4B-AFBA-53ED2D5C7456}">
      <dgm:prSet/>
      <dgm:spPr/>
      <dgm:t>
        <a:bodyPr/>
        <a:lstStyle/>
        <a:p>
          <a:endParaRPr lang="en-US" sz="2800" b="1"/>
        </a:p>
      </dgm:t>
    </dgm:pt>
    <dgm:pt modelId="{0E8CD457-DF9A-854A-B772-A66C169B0588}">
      <dgm:prSet custT="1"/>
      <dgm:spPr/>
      <dgm:t>
        <a:bodyPr/>
        <a:lstStyle/>
        <a:p>
          <a:r>
            <a:rPr lang="en-US" sz="1200" b="1" dirty="0"/>
            <a:t>Reliability</a:t>
          </a:r>
        </a:p>
      </dgm:t>
    </dgm:pt>
    <dgm:pt modelId="{08F59359-C013-7E47-94F6-E90D860A58DF}" type="parTrans" cxnId="{F60A0691-5045-394F-956D-7F5888590301}">
      <dgm:prSet/>
      <dgm:spPr/>
      <dgm:t>
        <a:bodyPr/>
        <a:lstStyle/>
        <a:p>
          <a:endParaRPr lang="en-US" sz="2800" b="1"/>
        </a:p>
      </dgm:t>
    </dgm:pt>
    <dgm:pt modelId="{8E08FD71-FC03-CB42-A5BD-73669B7ED237}" type="sibTrans" cxnId="{F60A0691-5045-394F-956D-7F5888590301}">
      <dgm:prSet/>
      <dgm:spPr/>
      <dgm:t>
        <a:bodyPr/>
        <a:lstStyle/>
        <a:p>
          <a:endParaRPr lang="en-US" sz="2800" b="1"/>
        </a:p>
      </dgm:t>
    </dgm:pt>
    <dgm:pt modelId="{D01FFA2E-324C-4F44-8F5B-1D93BA14C37D}">
      <dgm:prSet custT="1"/>
      <dgm:spPr/>
      <dgm:t>
        <a:bodyPr/>
        <a:lstStyle/>
        <a:p>
          <a:r>
            <a:rPr lang="en-US" sz="1000" b="1"/>
            <a:t>Availability</a:t>
          </a:r>
          <a:endParaRPr lang="en-US" sz="1000" b="1" dirty="0"/>
        </a:p>
      </dgm:t>
    </dgm:pt>
    <dgm:pt modelId="{883F9595-6196-5F40-B439-137031A0CA92}" type="parTrans" cxnId="{F1127820-0574-C84E-A90D-0BDE230F30CE}">
      <dgm:prSet/>
      <dgm:spPr/>
      <dgm:t>
        <a:bodyPr/>
        <a:lstStyle/>
        <a:p>
          <a:endParaRPr lang="en-US" sz="2800" b="1"/>
        </a:p>
      </dgm:t>
    </dgm:pt>
    <dgm:pt modelId="{B6B99295-B775-EA45-BDE7-A0F66DFE49C2}" type="sibTrans" cxnId="{F1127820-0574-C84E-A90D-0BDE230F30CE}">
      <dgm:prSet/>
      <dgm:spPr/>
      <dgm:t>
        <a:bodyPr/>
        <a:lstStyle/>
        <a:p>
          <a:endParaRPr lang="en-US" sz="2800" b="1"/>
        </a:p>
      </dgm:t>
    </dgm:pt>
    <dgm:pt modelId="{16038EE6-6BF3-4B48-9980-ACC7A6420663}">
      <dgm:prSet custT="1"/>
      <dgm:spPr/>
      <dgm:t>
        <a:bodyPr/>
        <a:lstStyle/>
        <a:p>
          <a:r>
            <a:rPr lang="en-US" sz="1000" b="1" dirty="0" err="1"/>
            <a:t>Recoverab-ility</a:t>
          </a:r>
          <a:endParaRPr lang="en-US" sz="1000" b="1" dirty="0"/>
        </a:p>
      </dgm:t>
    </dgm:pt>
    <dgm:pt modelId="{AE8F0254-C357-F34A-B5AE-12FF6C1B5C26}" type="parTrans" cxnId="{9CB096C1-9AF6-1945-B1A9-5046E66C8772}">
      <dgm:prSet/>
      <dgm:spPr/>
      <dgm:t>
        <a:bodyPr/>
        <a:lstStyle/>
        <a:p>
          <a:endParaRPr lang="en-US" sz="2800" b="1"/>
        </a:p>
      </dgm:t>
    </dgm:pt>
    <dgm:pt modelId="{0B8419AD-1F4A-364B-AB5A-51FA3B4CE4AF}" type="sibTrans" cxnId="{9CB096C1-9AF6-1945-B1A9-5046E66C8772}">
      <dgm:prSet/>
      <dgm:spPr/>
      <dgm:t>
        <a:bodyPr/>
        <a:lstStyle/>
        <a:p>
          <a:endParaRPr lang="en-US" sz="2800" b="1"/>
        </a:p>
      </dgm:t>
    </dgm:pt>
    <dgm:pt modelId="{8DC7C76D-6C75-D742-A16F-9E797B71B627}">
      <dgm:prSet custT="1"/>
      <dgm:spPr/>
      <dgm:t>
        <a:bodyPr/>
        <a:lstStyle/>
        <a:p>
          <a:r>
            <a:rPr lang="en-US" sz="1000" b="1" dirty="0"/>
            <a:t>Maturity </a:t>
          </a:r>
        </a:p>
      </dgm:t>
    </dgm:pt>
    <dgm:pt modelId="{B41E6929-1A8C-EF44-A394-950681650A9E}" type="parTrans" cxnId="{5DBEB98B-738C-ED4F-AD67-E2390B57594D}">
      <dgm:prSet/>
      <dgm:spPr/>
      <dgm:t>
        <a:bodyPr/>
        <a:lstStyle/>
        <a:p>
          <a:endParaRPr lang="en-US" sz="2800" b="1"/>
        </a:p>
      </dgm:t>
    </dgm:pt>
    <dgm:pt modelId="{8FDA92A6-7F3E-944A-8CB4-9242580083D3}" type="sibTrans" cxnId="{5DBEB98B-738C-ED4F-AD67-E2390B57594D}">
      <dgm:prSet/>
      <dgm:spPr/>
      <dgm:t>
        <a:bodyPr/>
        <a:lstStyle/>
        <a:p>
          <a:endParaRPr lang="en-US" sz="2800" b="1"/>
        </a:p>
      </dgm:t>
    </dgm:pt>
    <dgm:pt modelId="{3C53D9CB-B49A-1041-B36E-C876B26C0664}">
      <dgm:prSet custT="1"/>
      <dgm:spPr/>
      <dgm:t>
        <a:bodyPr/>
        <a:lstStyle/>
        <a:p>
          <a:r>
            <a:rPr lang="en-US" sz="1000" b="1" dirty="0"/>
            <a:t>Fault tolerance </a:t>
          </a:r>
        </a:p>
      </dgm:t>
    </dgm:pt>
    <dgm:pt modelId="{9C1B7D37-0A7C-4146-A31B-21D8316E2833}" type="parTrans" cxnId="{107154C8-A30F-114D-8393-F817D0900E82}">
      <dgm:prSet/>
      <dgm:spPr/>
      <dgm:t>
        <a:bodyPr/>
        <a:lstStyle/>
        <a:p>
          <a:endParaRPr lang="en-US" sz="2800" b="1"/>
        </a:p>
      </dgm:t>
    </dgm:pt>
    <dgm:pt modelId="{A56BD4CF-F2CB-3D42-B050-868112FD307A}" type="sibTrans" cxnId="{107154C8-A30F-114D-8393-F817D0900E82}">
      <dgm:prSet/>
      <dgm:spPr/>
      <dgm:t>
        <a:bodyPr/>
        <a:lstStyle/>
        <a:p>
          <a:endParaRPr lang="en-US" sz="2800" b="1"/>
        </a:p>
      </dgm:t>
    </dgm:pt>
    <dgm:pt modelId="{00D42E72-3F24-5446-A532-B962CD556993}">
      <dgm:prSet custT="1"/>
      <dgm:spPr/>
      <dgm:t>
        <a:bodyPr/>
        <a:lstStyle/>
        <a:p>
          <a:r>
            <a:rPr lang="en-US" sz="1200" b="1" dirty="0"/>
            <a:t>Security </a:t>
          </a:r>
        </a:p>
      </dgm:t>
    </dgm:pt>
    <dgm:pt modelId="{018CBCAC-7E13-DC4B-ABAF-4151D091C23E}" type="parTrans" cxnId="{5FE271AD-91AB-E540-8168-456A5C5F4FCA}">
      <dgm:prSet/>
      <dgm:spPr/>
      <dgm:t>
        <a:bodyPr/>
        <a:lstStyle/>
        <a:p>
          <a:endParaRPr lang="en-US" sz="2800" b="1"/>
        </a:p>
      </dgm:t>
    </dgm:pt>
    <dgm:pt modelId="{159A85A7-45FC-764B-8BDD-34079D757EA7}" type="sibTrans" cxnId="{5FE271AD-91AB-E540-8168-456A5C5F4FCA}">
      <dgm:prSet/>
      <dgm:spPr/>
      <dgm:t>
        <a:bodyPr/>
        <a:lstStyle/>
        <a:p>
          <a:endParaRPr lang="en-US" sz="2800" b="1"/>
        </a:p>
      </dgm:t>
    </dgm:pt>
    <dgm:pt modelId="{A6D7EFB5-A92E-044B-B43F-51922C0DC9A0}">
      <dgm:prSet custT="1"/>
      <dgm:spPr/>
      <dgm:t>
        <a:bodyPr/>
        <a:lstStyle/>
        <a:p>
          <a:r>
            <a:rPr lang="en-US" sz="1000" b="1"/>
            <a:t>Integrity </a:t>
          </a:r>
          <a:endParaRPr lang="en-US" sz="1000" b="1" dirty="0"/>
        </a:p>
      </dgm:t>
    </dgm:pt>
    <dgm:pt modelId="{457D7804-6648-244C-B977-5FFA990152B3}" type="parTrans" cxnId="{1E6AFF6D-FD10-F540-B9E2-6756D4679939}">
      <dgm:prSet/>
      <dgm:spPr/>
      <dgm:t>
        <a:bodyPr/>
        <a:lstStyle/>
        <a:p>
          <a:endParaRPr lang="en-US" sz="2800" b="1"/>
        </a:p>
      </dgm:t>
    </dgm:pt>
    <dgm:pt modelId="{58A1200A-74DE-DC4C-BAC0-FA8EE5C767D2}" type="sibTrans" cxnId="{1E6AFF6D-FD10-F540-B9E2-6756D4679939}">
      <dgm:prSet/>
      <dgm:spPr/>
      <dgm:t>
        <a:bodyPr/>
        <a:lstStyle/>
        <a:p>
          <a:endParaRPr lang="en-US" sz="2800" b="1"/>
        </a:p>
      </dgm:t>
    </dgm:pt>
    <dgm:pt modelId="{69292C06-EF1C-1D4C-A419-4BBF1A78C12B}">
      <dgm:prSet custT="1"/>
      <dgm:spPr/>
      <dgm:t>
        <a:bodyPr/>
        <a:lstStyle/>
        <a:p>
          <a:r>
            <a:rPr lang="en-US" sz="1000" b="1"/>
            <a:t>Confidential-ity</a:t>
          </a:r>
          <a:endParaRPr lang="en-US" sz="1000" b="1" dirty="0"/>
        </a:p>
      </dgm:t>
    </dgm:pt>
    <dgm:pt modelId="{7F9F97BE-5130-EC47-A26F-5CE7B8699020}" type="parTrans" cxnId="{771C1A6A-AF9B-F14A-ABCF-24B1ABDA5FE1}">
      <dgm:prSet/>
      <dgm:spPr/>
      <dgm:t>
        <a:bodyPr/>
        <a:lstStyle/>
        <a:p>
          <a:endParaRPr lang="en-US" sz="2800" b="1"/>
        </a:p>
      </dgm:t>
    </dgm:pt>
    <dgm:pt modelId="{11D7078B-256A-0541-9889-01991EA840FB}" type="sibTrans" cxnId="{771C1A6A-AF9B-F14A-ABCF-24B1ABDA5FE1}">
      <dgm:prSet/>
      <dgm:spPr/>
      <dgm:t>
        <a:bodyPr/>
        <a:lstStyle/>
        <a:p>
          <a:endParaRPr lang="en-US" sz="2800" b="1"/>
        </a:p>
      </dgm:t>
    </dgm:pt>
    <dgm:pt modelId="{054BC13C-9C64-9E41-9173-145D9B78BD94}">
      <dgm:prSet custT="1"/>
      <dgm:spPr/>
      <dgm:t>
        <a:bodyPr/>
        <a:lstStyle/>
        <a:p>
          <a:r>
            <a:rPr lang="en-US" sz="1000" b="1"/>
            <a:t>Non-repudiation</a:t>
          </a:r>
          <a:endParaRPr lang="en-US" sz="1000" b="1" dirty="0"/>
        </a:p>
      </dgm:t>
    </dgm:pt>
    <dgm:pt modelId="{2BB9B9E4-5FE5-D147-BAFC-E8ED24A73C6D}" type="parTrans" cxnId="{B7903AE4-8E49-024E-B1CD-62002BD104ED}">
      <dgm:prSet/>
      <dgm:spPr/>
      <dgm:t>
        <a:bodyPr/>
        <a:lstStyle/>
        <a:p>
          <a:endParaRPr lang="en-US" sz="2800" b="1"/>
        </a:p>
      </dgm:t>
    </dgm:pt>
    <dgm:pt modelId="{E99AEB17-6B59-8941-83C7-A066A176A5C1}" type="sibTrans" cxnId="{B7903AE4-8E49-024E-B1CD-62002BD104ED}">
      <dgm:prSet/>
      <dgm:spPr/>
      <dgm:t>
        <a:bodyPr/>
        <a:lstStyle/>
        <a:p>
          <a:endParaRPr lang="en-US" sz="2800" b="1"/>
        </a:p>
      </dgm:t>
    </dgm:pt>
    <dgm:pt modelId="{E18C2833-A402-AE40-AFC4-1A0012C0626B}">
      <dgm:prSet custT="1"/>
      <dgm:spPr/>
      <dgm:t>
        <a:bodyPr/>
        <a:lstStyle/>
        <a:p>
          <a:r>
            <a:rPr lang="en-US" sz="1000" b="1"/>
            <a:t>Accountab-ility</a:t>
          </a:r>
          <a:endParaRPr lang="en-US" sz="1000" b="1" dirty="0"/>
        </a:p>
      </dgm:t>
    </dgm:pt>
    <dgm:pt modelId="{5A68C619-65D3-114E-9776-3746F139E5CA}" type="parTrans" cxnId="{5E14102D-7084-FA4C-AAEB-7A45B235F0D7}">
      <dgm:prSet/>
      <dgm:spPr/>
      <dgm:t>
        <a:bodyPr/>
        <a:lstStyle/>
        <a:p>
          <a:endParaRPr lang="en-US" sz="2800" b="1"/>
        </a:p>
      </dgm:t>
    </dgm:pt>
    <dgm:pt modelId="{42B1A76F-E8A5-F741-9656-0220FB356D62}" type="sibTrans" cxnId="{5E14102D-7084-FA4C-AAEB-7A45B235F0D7}">
      <dgm:prSet/>
      <dgm:spPr/>
      <dgm:t>
        <a:bodyPr/>
        <a:lstStyle/>
        <a:p>
          <a:endParaRPr lang="en-US" sz="2800" b="1"/>
        </a:p>
      </dgm:t>
    </dgm:pt>
    <dgm:pt modelId="{3249E403-7B42-E041-AB57-0829AE25A092}">
      <dgm:prSet custT="1"/>
      <dgm:spPr/>
      <dgm:t>
        <a:bodyPr/>
        <a:lstStyle/>
        <a:p>
          <a:r>
            <a:rPr lang="en-US" sz="1000" b="1"/>
            <a:t>Authent-icity</a:t>
          </a:r>
          <a:endParaRPr lang="en-US" sz="1000" b="1" dirty="0"/>
        </a:p>
      </dgm:t>
    </dgm:pt>
    <dgm:pt modelId="{A5B5B806-C405-5C4C-8827-00133AAE07B2}" type="parTrans" cxnId="{4544BC6D-CC7F-2D44-8851-9CD7A2C4CDC3}">
      <dgm:prSet/>
      <dgm:spPr/>
      <dgm:t>
        <a:bodyPr/>
        <a:lstStyle/>
        <a:p>
          <a:endParaRPr lang="en-US" sz="2800" b="1"/>
        </a:p>
      </dgm:t>
    </dgm:pt>
    <dgm:pt modelId="{98164AA1-8FDF-1F4F-B189-E9577350CB76}" type="sibTrans" cxnId="{4544BC6D-CC7F-2D44-8851-9CD7A2C4CDC3}">
      <dgm:prSet/>
      <dgm:spPr/>
      <dgm:t>
        <a:bodyPr/>
        <a:lstStyle/>
        <a:p>
          <a:endParaRPr lang="en-US" sz="2800" b="1"/>
        </a:p>
      </dgm:t>
    </dgm:pt>
    <dgm:pt modelId="{7A93B62C-5C6F-AC4F-8A7C-ED6B585841C1}">
      <dgm:prSet custT="1"/>
      <dgm:spPr/>
      <dgm:t>
        <a:bodyPr/>
        <a:lstStyle/>
        <a:p>
          <a:r>
            <a:rPr lang="en-US" sz="1200" b="1" dirty="0"/>
            <a:t>Maintain-ability</a:t>
          </a:r>
        </a:p>
      </dgm:t>
    </dgm:pt>
    <dgm:pt modelId="{209C471E-D42A-FA46-93C8-24BE0E89AD9A}" type="parTrans" cxnId="{58FB9503-7E52-BC44-A1F9-12574B538CBE}">
      <dgm:prSet/>
      <dgm:spPr/>
      <dgm:t>
        <a:bodyPr/>
        <a:lstStyle/>
        <a:p>
          <a:endParaRPr lang="en-US" sz="2800" b="1"/>
        </a:p>
      </dgm:t>
    </dgm:pt>
    <dgm:pt modelId="{2C9C703C-A18F-5A4C-819B-12AE8BD3C33E}" type="sibTrans" cxnId="{58FB9503-7E52-BC44-A1F9-12574B538CBE}">
      <dgm:prSet/>
      <dgm:spPr/>
      <dgm:t>
        <a:bodyPr/>
        <a:lstStyle/>
        <a:p>
          <a:endParaRPr lang="en-US" sz="2800" b="1"/>
        </a:p>
      </dgm:t>
    </dgm:pt>
    <dgm:pt modelId="{95F28B24-1712-6849-B4D1-E5648E216B92}">
      <dgm:prSet custT="1"/>
      <dgm:spPr/>
      <dgm:t>
        <a:bodyPr/>
        <a:lstStyle/>
        <a:p>
          <a:r>
            <a:rPr lang="en-US" sz="1000" b="1"/>
            <a:t>Modularity</a:t>
          </a:r>
          <a:endParaRPr lang="en-US" sz="1000" b="1" dirty="0"/>
        </a:p>
      </dgm:t>
    </dgm:pt>
    <dgm:pt modelId="{6FA5CCA6-E064-CA4E-A237-3841FE7B18E9}" type="parTrans" cxnId="{6446CAE3-D817-F244-A5BF-7012A89501D4}">
      <dgm:prSet/>
      <dgm:spPr/>
      <dgm:t>
        <a:bodyPr/>
        <a:lstStyle/>
        <a:p>
          <a:endParaRPr lang="en-US" sz="2800" b="1"/>
        </a:p>
      </dgm:t>
    </dgm:pt>
    <dgm:pt modelId="{85060FCB-9889-A04A-A20E-FA173D032DFF}" type="sibTrans" cxnId="{6446CAE3-D817-F244-A5BF-7012A89501D4}">
      <dgm:prSet/>
      <dgm:spPr/>
      <dgm:t>
        <a:bodyPr/>
        <a:lstStyle/>
        <a:p>
          <a:endParaRPr lang="en-US" sz="2800" b="1"/>
        </a:p>
      </dgm:t>
    </dgm:pt>
    <dgm:pt modelId="{4EE57A1C-0DB5-1F49-B834-B315C0F65072}">
      <dgm:prSet custT="1"/>
      <dgm:spPr/>
      <dgm:t>
        <a:bodyPr/>
        <a:lstStyle/>
        <a:p>
          <a:r>
            <a:rPr lang="en-US" sz="1000" b="1" dirty="0" err="1"/>
            <a:t>Reuseability</a:t>
          </a:r>
          <a:endParaRPr lang="en-US" sz="1000" b="1" dirty="0"/>
        </a:p>
      </dgm:t>
    </dgm:pt>
    <dgm:pt modelId="{EC44253B-0648-334C-A54A-72CE77C60696}" type="parTrans" cxnId="{3E7EFA84-5E35-C846-8C47-63D027B2E805}">
      <dgm:prSet/>
      <dgm:spPr/>
      <dgm:t>
        <a:bodyPr/>
        <a:lstStyle/>
        <a:p>
          <a:endParaRPr lang="en-US" sz="2800" b="1"/>
        </a:p>
      </dgm:t>
    </dgm:pt>
    <dgm:pt modelId="{629D1C23-38C7-5F40-A941-195B4EBC56DE}" type="sibTrans" cxnId="{3E7EFA84-5E35-C846-8C47-63D027B2E805}">
      <dgm:prSet/>
      <dgm:spPr/>
      <dgm:t>
        <a:bodyPr/>
        <a:lstStyle/>
        <a:p>
          <a:endParaRPr lang="en-US" sz="2800" b="1"/>
        </a:p>
      </dgm:t>
    </dgm:pt>
    <dgm:pt modelId="{95CB294F-A2D2-EE47-AB33-C7A9CB36A488}">
      <dgm:prSet custT="1"/>
      <dgm:spPr/>
      <dgm:t>
        <a:bodyPr/>
        <a:lstStyle/>
        <a:p>
          <a:r>
            <a:rPr lang="en-US" sz="1000" b="1" dirty="0" err="1"/>
            <a:t>Modifiab-ility</a:t>
          </a:r>
          <a:endParaRPr lang="en-US" sz="1000" b="1" dirty="0"/>
        </a:p>
      </dgm:t>
    </dgm:pt>
    <dgm:pt modelId="{5354B16A-E11E-1D48-AAFB-7D240D6642F5}" type="parTrans" cxnId="{174E45C5-3B6F-E94E-9A87-07B24C3F8DEE}">
      <dgm:prSet/>
      <dgm:spPr/>
      <dgm:t>
        <a:bodyPr/>
        <a:lstStyle/>
        <a:p>
          <a:endParaRPr lang="en-US" sz="2800" b="1"/>
        </a:p>
      </dgm:t>
    </dgm:pt>
    <dgm:pt modelId="{1EC4D161-9293-3849-AB95-3B40B45A1BB7}" type="sibTrans" cxnId="{174E45C5-3B6F-E94E-9A87-07B24C3F8DEE}">
      <dgm:prSet/>
      <dgm:spPr/>
      <dgm:t>
        <a:bodyPr/>
        <a:lstStyle/>
        <a:p>
          <a:endParaRPr lang="en-US" sz="2800" b="1"/>
        </a:p>
      </dgm:t>
    </dgm:pt>
    <dgm:pt modelId="{A8A21FA9-2703-0548-B6F7-AD6E73BDA1AE}">
      <dgm:prSet custT="1"/>
      <dgm:spPr/>
      <dgm:t>
        <a:bodyPr/>
        <a:lstStyle/>
        <a:p>
          <a:r>
            <a:rPr lang="en-US" sz="1000" b="1" dirty="0"/>
            <a:t>Testability</a:t>
          </a:r>
        </a:p>
      </dgm:t>
    </dgm:pt>
    <dgm:pt modelId="{C464E591-CEA1-414D-AB66-7269B863E3A7}" type="parTrans" cxnId="{9C44E8B8-8AD9-374F-AB5A-E0DFD97DEBC9}">
      <dgm:prSet/>
      <dgm:spPr/>
      <dgm:t>
        <a:bodyPr/>
        <a:lstStyle/>
        <a:p>
          <a:endParaRPr lang="en-US" sz="2800" b="1"/>
        </a:p>
      </dgm:t>
    </dgm:pt>
    <dgm:pt modelId="{AAE35E0D-BBED-974A-8345-D01C85A9A5C3}" type="sibTrans" cxnId="{9C44E8B8-8AD9-374F-AB5A-E0DFD97DEBC9}">
      <dgm:prSet/>
      <dgm:spPr/>
      <dgm:t>
        <a:bodyPr/>
        <a:lstStyle/>
        <a:p>
          <a:endParaRPr lang="en-US" sz="2800" b="1"/>
        </a:p>
      </dgm:t>
    </dgm:pt>
    <dgm:pt modelId="{E9A3D690-F538-1640-BA5A-DA7EF97EEB32}">
      <dgm:prSet custT="1"/>
      <dgm:spPr/>
      <dgm:t>
        <a:bodyPr/>
        <a:lstStyle/>
        <a:p>
          <a:r>
            <a:rPr lang="en-US" sz="1000" b="1" dirty="0" err="1"/>
            <a:t>Analyzab-ility</a:t>
          </a:r>
          <a:endParaRPr lang="en-US" sz="1000" b="1" dirty="0"/>
        </a:p>
      </dgm:t>
    </dgm:pt>
    <dgm:pt modelId="{971C1B5D-67F7-F748-8432-22B7AA5C243E}" type="parTrans" cxnId="{43692E34-E085-3749-8CF1-151B2F9F1C8E}">
      <dgm:prSet/>
      <dgm:spPr/>
      <dgm:t>
        <a:bodyPr/>
        <a:lstStyle/>
        <a:p>
          <a:endParaRPr lang="en-US" sz="2800" b="1"/>
        </a:p>
      </dgm:t>
    </dgm:pt>
    <dgm:pt modelId="{79022E51-1F17-8546-9AC8-3171512E16F1}" type="sibTrans" cxnId="{43692E34-E085-3749-8CF1-151B2F9F1C8E}">
      <dgm:prSet/>
      <dgm:spPr/>
      <dgm:t>
        <a:bodyPr/>
        <a:lstStyle/>
        <a:p>
          <a:endParaRPr lang="en-US" sz="2800" b="1"/>
        </a:p>
      </dgm:t>
    </dgm:pt>
    <dgm:pt modelId="{05F23BCB-22AA-E245-BA73-9BF467A5A01F}">
      <dgm:prSet custT="1"/>
      <dgm:spPr/>
      <dgm:t>
        <a:bodyPr/>
        <a:lstStyle/>
        <a:p>
          <a:r>
            <a:rPr lang="en-US" sz="1200" b="1" dirty="0"/>
            <a:t>Portability</a:t>
          </a:r>
        </a:p>
      </dgm:t>
    </dgm:pt>
    <dgm:pt modelId="{A7E108D9-D194-FE4F-8C1B-3BFABDB65787}" type="parTrans" cxnId="{0B966AC9-2325-1E4E-B0C8-2C19E55D858E}">
      <dgm:prSet/>
      <dgm:spPr/>
      <dgm:t>
        <a:bodyPr/>
        <a:lstStyle/>
        <a:p>
          <a:endParaRPr lang="en-US" sz="2800" b="1"/>
        </a:p>
      </dgm:t>
    </dgm:pt>
    <dgm:pt modelId="{5382DFFD-E064-1D40-BAEB-F6C25F6107AE}" type="sibTrans" cxnId="{0B966AC9-2325-1E4E-B0C8-2C19E55D858E}">
      <dgm:prSet/>
      <dgm:spPr/>
      <dgm:t>
        <a:bodyPr/>
        <a:lstStyle/>
        <a:p>
          <a:endParaRPr lang="en-US" sz="2800" b="1"/>
        </a:p>
      </dgm:t>
    </dgm:pt>
    <dgm:pt modelId="{8AE60BF9-091B-184E-9005-EF4555AA90DF}">
      <dgm:prSet custT="1"/>
      <dgm:spPr/>
      <dgm:t>
        <a:bodyPr/>
        <a:lstStyle/>
        <a:p>
          <a:r>
            <a:rPr lang="en-US" sz="1000" b="1" dirty="0" err="1"/>
            <a:t>Installability</a:t>
          </a:r>
          <a:endParaRPr lang="en-US" sz="1000" b="1" dirty="0"/>
        </a:p>
      </dgm:t>
    </dgm:pt>
    <dgm:pt modelId="{0AE37708-A5CF-DA4C-A40A-ADA98508CC23}" type="parTrans" cxnId="{4CA8B3A9-6F84-F745-A397-B2638DFF7FA3}">
      <dgm:prSet/>
      <dgm:spPr/>
      <dgm:t>
        <a:bodyPr/>
        <a:lstStyle/>
        <a:p>
          <a:endParaRPr lang="en-US" sz="2800" b="1"/>
        </a:p>
      </dgm:t>
    </dgm:pt>
    <dgm:pt modelId="{0DFAB878-B6EC-3647-9263-A4B3AB2CF447}" type="sibTrans" cxnId="{4CA8B3A9-6F84-F745-A397-B2638DFF7FA3}">
      <dgm:prSet/>
      <dgm:spPr/>
      <dgm:t>
        <a:bodyPr/>
        <a:lstStyle/>
        <a:p>
          <a:endParaRPr lang="en-US" sz="2800" b="1"/>
        </a:p>
      </dgm:t>
    </dgm:pt>
    <dgm:pt modelId="{A5365144-998A-224B-BF5C-39352B61A674}">
      <dgm:prSet custT="1"/>
      <dgm:spPr/>
      <dgm:t>
        <a:bodyPr/>
        <a:lstStyle/>
        <a:p>
          <a:r>
            <a:rPr lang="en-US" sz="1000" b="1" dirty="0"/>
            <a:t>Replace-ability</a:t>
          </a:r>
        </a:p>
      </dgm:t>
    </dgm:pt>
    <dgm:pt modelId="{A746390B-A82F-C64B-8145-6D27C88B0E24}" type="parTrans" cxnId="{9A9AB62D-7896-264C-9BC2-3B8F3619D125}">
      <dgm:prSet/>
      <dgm:spPr/>
      <dgm:t>
        <a:bodyPr/>
        <a:lstStyle/>
        <a:p>
          <a:endParaRPr lang="en-US" sz="2800" b="1"/>
        </a:p>
      </dgm:t>
    </dgm:pt>
    <dgm:pt modelId="{7745351C-F63F-B543-AA34-F2D3A0BE0513}" type="sibTrans" cxnId="{9A9AB62D-7896-264C-9BC2-3B8F3619D125}">
      <dgm:prSet/>
      <dgm:spPr/>
      <dgm:t>
        <a:bodyPr/>
        <a:lstStyle/>
        <a:p>
          <a:endParaRPr lang="en-US" sz="2800" b="1"/>
        </a:p>
      </dgm:t>
    </dgm:pt>
    <dgm:pt modelId="{F9D126EF-BE2E-7746-9348-9E369FE47AFA}">
      <dgm:prSet custT="1"/>
      <dgm:spPr/>
      <dgm:t>
        <a:bodyPr/>
        <a:lstStyle/>
        <a:p>
          <a:r>
            <a:rPr lang="en-US" sz="1000" b="1" dirty="0"/>
            <a:t>Adaptability</a:t>
          </a:r>
        </a:p>
      </dgm:t>
    </dgm:pt>
    <dgm:pt modelId="{4B304EE6-B53F-644F-9D12-5306178C6031}" type="parTrans" cxnId="{F81AF2BF-4375-184B-86A7-1E8B65375CB8}">
      <dgm:prSet/>
      <dgm:spPr/>
      <dgm:t>
        <a:bodyPr/>
        <a:lstStyle/>
        <a:p>
          <a:endParaRPr lang="en-US" sz="2800" b="1"/>
        </a:p>
      </dgm:t>
    </dgm:pt>
    <dgm:pt modelId="{C6F6394C-4393-E447-822F-CF280956CC95}" type="sibTrans" cxnId="{F81AF2BF-4375-184B-86A7-1E8B65375CB8}">
      <dgm:prSet/>
      <dgm:spPr/>
      <dgm:t>
        <a:bodyPr/>
        <a:lstStyle/>
        <a:p>
          <a:endParaRPr lang="en-US" sz="2800" b="1"/>
        </a:p>
      </dgm:t>
    </dgm:pt>
    <dgm:pt modelId="{3DA2996A-B9CC-754B-A3CD-41FF8722C935}" type="pres">
      <dgm:prSet presAssocID="{F1F5D922-A647-5945-89E1-2B1158E87E7C}" presName="diagram" presStyleCnt="0">
        <dgm:presLayoutVars>
          <dgm:chPref val="1"/>
          <dgm:dir/>
          <dgm:animOne val="branch"/>
          <dgm:animLvl val="lvl"/>
          <dgm:resizeHandles/>
        </dgm:presLayoutVars>
      </dgm:prSet>
      <dgm:spPr/>
    </dgm:pt>
    <dgm:pt modelId="{F9755A37-50D0-544F-94E1-A8554908B9C7}" type="pres">
      <dgm:prSet presAssocID="{41DCB497-4F67-7240-B1C3-DED53DF245ED}" presName="root" presStyleCnt="0"/>
      <dgm:spPr/>
    </dgm:pt>
    <dgm:pt modelId="{1BEAEB11-0E14-4840-BD0C-C5D28780C2E3}" type="pres">
      <dgm:prSet presAssocID="{41DCB497-4F67-7240-B1C3-DED53DF245ED}" presName="rootComposite" presStyleCnt="0"/>
      <dgm:spPr/>
    </dgm:pt>
    <dgm:pt modelId="{845ED3E6-51AD-1641-949A-0F65BC3E9D79}" type="pres">
      <dgm:prSet presAssocID="{41DCB497-4F67-7240-B1C3-DED53DF245ED}" presName="rootText" presStyleLbl="node1" presStyleIdx="0" presStyleCnt="8"/>
      <dgm:spPr/>
    </dgm:pt>
    <dgm:pt modelId="{79B777F2-00FE-FA4D-9CF1-63BDC88ED8C0}" type="pres">
      <dgm:prSet presAssocID="{41DCB497-4F67-7240-B1C3-DED53DF245ED}" presName="rootConnector" presStyleLbl="node1" presStyleIdx="0" presStyleCnt="8"/>
      <dgm:spPr/>
    </dgm:pt>
    <dgm:pt modelId="{B8CE6112-F86D-E849-B514-086069D887CB}" type="pres">
      <dgm:prSet presAssocID="{41DCB497-4F67-7240-B1C3-DED53DF245ED}" presName="childShape" presStyleCnt="0"/>
      <dgm:spPr/>
    </dgm:pt>
    <dgm:pt modelId="{CEEA02DB-4226-0A4E-9CEE-E4DF1468D4FA}" type="pres">
      <dgm:prSet presAssocID="{05D8882D-F16D-AB43-A3F3-30720E7BFBE0}" presName="Name13" presStyleLbl="parChTrans1D2" presStyleIdx="0" presStyleCnt="27"/>
      <dgm:spPr/>
    </dgm:pt>
    <dgm:pt modelId="{FE0B66B4-D0F6-534A-9FA4-5FFE3999714B}" type="pres">
      <dgm:prSet presAssocID="{53C1FC7C-FB8B-ED43-B796-B56D223ECB81}" presName="childText" presStyleLbl="bgAcc1" presStyleIdx="0" presStyleCnt="27">
        <dgm:presLayoutVars>
          <dgm:bulletEnabled val="1"/>
        </dgm:presLayoutVars>
      </dgm:prSet>
      <dgm:spPr/>
    </dgm:pt>
    <dgm:pt modelId="{0D1F2A58-F3A6-2749-A21E-35A839943671}" type="pres">
      <dgm:prSet presAssocID="{136354CD-7547-0F40-90F8-3C436C8B34AB}" presName="Name13" presStyleLbl="parChTrans1D2" presStyleIdx="1" presStyleCnt="27"/>
      <dgm:spPr/>
    </dgm:pt>
    <dgm:pt modelId="{73301F81-1F1D-3F46-B392-A59C2C4C807C}" type="pres">
      <dgm:prSet presAssocID="{444FF2BE-46A6-0C4D-9D6A-8EF2ABCAD744}" presName="childText" presStyleLbl="bgAcc1" presStyleIdx="1" presStyleCnt="27">
        <dgm:presLayoutVars>
          <dgm:bulletEnabled val="1"/>
        </dgm:presLayoutVars>
      </dgm:prSet>
      <dgm:spPr/>
    </dgm:pt>
    <dgm:pt modelId="{F25706D1-68D7-8C43-A6D7-5B86169F3E21}" type="pres">
      <dgm:prSet presAssocID="{E876EA2D-293D-BC4A-A196-3712A4F5CDB1}" presName="Name13" presStyleLbl="parChTrans1D2" presStyleIdx="2" presStyleCnt="27"/>
      <dgm:spPr/>
    </dgm:pt>
    <dgm:pt modelId="{DDD7714F-70F6-4041-A377-C7AF7CC48C51}" type="pres">
      <dgm:prSet presAssocID="{FD4DD728-38B2-774B-93E8-0922AD3E17ED}" presName="childText" presStyleLbl="bgAcc1" presStyleIdx="2" presStyleCnt="27">
        <dgm:presLayoutVars>
          <dgm:bulletEnabled val="1"/>
        </dgm:presLayoutVars>
      </dgm:prSet>
      <dgm:spPr/>
    </dgm:pt>
    <dgm:pt modelId="{F6F0469B-1C50-4B4D-BF68-CF7F3D49A7AC}" type="pres">
      <dgm:prSet presAssocID="{2F9FF1B4-EA6C-7C4A-A81D-BD01257A79E7}" presName="root" presStyleCnt="0"/>
      <dgm:spPr/>
    </dgm:pt>
    <dgm:pt modelId="{769E2691-6716-7D43-9378-8323DC986804}" type="pres">
      <dgm:prSet presAssocID="{2F9FF1B4-EA6C-7C4A-A81D-BD01257A79E7}" presName="rootComposite" presStyleCnt="0"/>
      <dgm:spPr/>
    </dgm:pt>
    <dgm:pt modelId="{BA133919-C9B4-1F46-8D96-28E5A05EB3DE}" type="pres">
      <dgm:prSet presAssocID="{2F9FF1B4-EA6C-7C4A-A81D-BD01257A79E7}" presName="rootText" presStyleLbl="node1" presStyleIdx="1" presStyleCnt="8"/>
      <dgm:spPr/>
    </dgm:pt>
    <dgm:pt modelId="{C1CC0758-1E89-014B-BCA6-B412B5096445}" type="pres">
      <dgm:prSet presAssocID="{2F9FF1B4-EA6C-7C4A-A81D-BD01257A79E7}" presName="rootConnector" presStyleLbl="node1" presStyleIdx="1" presStyleCnt="8"/>
      <dgm:spPr/>
    </dgm:pt>
    <dgm:pt modelId="{E2153473-BC31-5845-A6D5-1BA6957C2C0E}" type="pres">
      <dgm:prSet presAssocID="{2F9FF1B4-EA6C-7C4A-A81D-BD01257A79E7}" presName="childShape" presStyleCnt="0"/>
      <dgm:spPr/>
    </dgm:pt>
    <dgm:pt modelId="{A9557D1F-C5B3-4E4A-8CE5-F4F68D65AEEB}" type="pres">
      <dgm:prSet presAssocID="{EE9B1C0E-FF5B-F64D-97DA-1EFCDC6AC4F0}" presName="Name13" presStyleLbl="parChTrans1D2" presStyleIdx="3" presStyleCnt="27"/>
      <dgm:spPr/>
    </dgm:pt>
    <dgm:pt modelId="{79124905-5F4B-C442-AA9D-A554D067E1CE}" type="pres">
      <dgm:prSet presAssocID="{FDAB69C9-3BA5-8240-A3EA-4A596500E358}" presName="childText" presStyleLbl="bgAcc1" presStyleIdx="3" presStyleCnt="27">
        <dgm:presLayoutVars>
          <dgm:bulletEnabled val="1"/>
        </dgm:presLayoutVars>
      </dgm:prSet>
      <dgm:spPr/>
    </dgm:pt>
    <dgm:pt modelId="{8AECC5BC-2112-6C47-BA97-C703B279B190}" type="pres">
      <dgm:prSet presAssocID="{3E784F15-FAE9-BB49-95C5-CAC859C56617}" presName="Name13" presStyleLbl="parChTrans1D2" presStyleIdx="4" presStyleCnt="27"/>
      <dgm:spPr/>
    </dgm:pt>
    <dgm:pt modelId="{6023BBE9-C729-A74F-9B11-823A1A565C70}" type="pres">
      <dgm:prSet presAssocID="{299096F4-3ED2-8C4A-9186-AB4A03B8C0C6}" presName="childText" presStyleLbl="bgAcc1" presStyleIdx="4" presStyleCnt="27">
        <dgm:presLayoutVars>
          <dgm:bulletEnabled val="1"/>
        </dgm:presLayoutVars>
      </dgm:prSet>
      <dgm:spPr/>
    </dgm:pt>
    <dgm:pt modelId="{6A58B61E-B9B8-664C-AF64-AB9D200576BF}" type="pres">
      <dgm:prSet presAssocID="{9F0F78F8-60F2-FB40-ACE6-A8E46E10A1BB}" presName="Name13" presStyleLbl="parChTrans1D2" presStyleIdx="5" presStyleCnt="27"/>
      <dgm:spPr/>
    </dgm:pt>
    <dgm:pt modelId="{F8F89AFA-7427-B447-B5EA-897B3007A5D0}" type="pres">
      <dgm:prSet presAssocID="{2704C766-EA22-D046-80C0-C5A0AF66F85D}" presName="childText" presStyleLbl="bgAcc1" presStyleIdx="5" presStyleCnt="27">
        <dgm:presLayoutVars>
          <dgm:bulletEnabled val="1"/>
        </dgm:presLayoutVars>
      </dgm:prSet>
      <dgm:spPr/>
    </dgm:pt>
    <dgm:pt modelId="{D5782773-546F-4B43-B653-C19630E96BA7}" type="pres">
      <dgm:prSet presAssocID="{8F051BCC-AB3B-394F-ADE0-550A8288E9D1}" presName="root" presStyleCnt="0"/>
      <dgm:spPr/>
    </dgm:pt>
    <dgm:pt modelId="{640E051F-BBD0-6741-9C3C-B97A7DCE4BF5}" type="pres">
      <dgm:prSet presAssocID="{8F051BCC-AB3B-394F-ADE0-550A8288E9D1}" presName="rootComposite" presStyleCnt="0"/>
      <dgm:spPr/>
    </dgm:pt>
    <dgm:pt modelId="{07B8B408-BBEA-5347-BC4A-13FA8D964551}" type="pres">
      <dgm:prSet presAssocID="{8F051BCC-AB3B-394F-ADE0-550A8288E9D1}" presName="rootText" presStyleLbl="node1" presStyleIdx="2" presStyleCnt="8"/>
      <dgm:spPr/>
    </dgm:pt>
    <dgm:pt modelId="{3EA10360-C008-6E4F-801E-D8671B796508}" type="pres">
      <dgm:prSet presAssocID="{8F051BCC-AB3B-394F-ADE0-550A8288E9D1}" presName="rootConnector" presStyleLbl="node1" presStyleIdx="2" presStyleCnt="8"/>
      <dgm:spPr/>
    </dgm:pt>
    <dgm:pt modelId="{4958449E-9195-834A-9D01-00FEC0F80FDB}" type="pres">
      <dgm:prSet presAssocID="{8F051BCC-AB3B-394F-ADE0-550A8288E9D1}" presName="childShape" presStyleCnt="0"/>
      <dgm:spPr/>
    </dgm:pt>
    <dgm:pt modelId="{9F877505-089D-AE47-A1F1-6C24D9394F4F}" type="pres">
      <dgm:prSet presAssocID="{224B842B-4E55-914D-977A-0FFA6511356C}" presName="Name13" presStyleLbl="parChTrans1D2" presStyleIdx="6" presStyleCnt="27"/>
      <dgm:spPr/>
    </dgm:pt>
    <dgm:pt modelId="{6FE81644-B710-2848-8BE0-2E9C1E143939}" type="pres">
      <dgm:prSet presAssocID="{598FE064-F072-2E43-BEAE-80E649AEA9AE}" presName="childText" presStyleLbl="bgAcc1" presStyleIdx="6" presStyleCnt="27">
        <dgm:presLayoutVars>
          <dgm:bulletEnabled val="1"/>
        </dgm:presLayoutVars>
      </dgm:prSet>
      <dgm:spPr/>
    </dgm:pt>
    <dgm:pt modelId="{40E2CB40-9B00-E748-B505-5DD3E635E558}" type="pres">
      <dgm:prSet presAssocID="{7E0FC8F8-EB3C-C748-BAEB-624230241256}" presName="Name13" presStyleLbl="parChTrans1D2" presStyleIdx="7" presStyleCnt="27"/>
      <dgm:spPr/>
    </dgm:pt>
    <dgm:pt modelId="{3632657C-BFC7-224C-84FA-CA5FAF7AD56D}" type="pres">
      <dgm:prSet presAssocID="{E6E223AD-5E94-2440-8F3B-B6DE336C4CEC}" presName="childText" presStyleLbl="bgAcc1" presStyleIdx="7" presStyleCnt="27">
        <dgm:presLayoutVars>
          <dgm:bulletEnabled val="1"/>
        </dgm:presLayoutVars>
      </dgm:prSet>
      <dgm:spPr/>
    </dgm:pt>
    <dgm:pt modelId="{98B7D865-64B7-E34C-AC7A-85423EB28E74}" type="pres">
      <dgm:prSet presAssocID="{AC1C2011-E47F-F24C-8B7C-4E3BC1DFAB2D}" presName="root" presStyleCnt="0"/>
      <dgm:spPr/>
    </dgm:pt>
    <dgm:pt modelId="{6F698E34-A0C1-DB47-BA5F-E9ED61FC76FC}" type="pres">
      <dgm:prSet presAssocID="{AC1C2011-E47F-F24C-8B7C-4E3BC1DFAB2D}" presName="rootComposite" presStyleCnt="0"/>
      <dgm:spPr/>
    </dgm:pt>
    <dgm:pt modelId="{20E4A332-023C-354A-A82F-E68BD57D1F45}" type="pres">
      <dgm:prSet presAssocID="{AC1C2011-E47F-F24C-8B7C-4E3BC1DFAB2D}" presName="rootText" presStyleLbl="node1" presStyleIdx="3" presStyleCnt="8"/>
      <dgm:spPr/>
    </dgm:pt>
    <dgm:pt modelId="{8D2DA61F-636E-4C4F-917A-A69C97043AB4}" type="pres">
      <dgm:prSet presAssocID="{AC1C2011-E47F-F24C-8B7C-4E3BC1DFAB2D}" presName="rootConnector" presStyleLbl="node1" presStyleIdx="3" presStyleCnt="8"/>
      <dgm:spPr/>
    </dgm:pt>
    <dgm:pt modelId="{3D423C43-8A36-9449-8EE3-38CC78B49084}" type="pres">
      <dgm:prSet presAssocID="{AC1C2011-E47F-F24C-8B7C-4E3BC1DFAB2D}" presName="childShape" presStyleCnt="0"/>
      <dgm:spPr/>
    </dgm:pt>
    <dgm:pt modelId="{96C0B8AD-0DBD-D346-8EE3-09BFB11167B9}" type="pres">
      <dgm:prSet presAssocID="{BE09F905-F57D-3A41-B986-6174F9DE9EF6}" presName="Name13" presStyleLbl="parChTrans1D2" presStyleIdx="8" presStyleCnt="27"/>
      <dgm:spPr/>
    </dgm:pt>
    <dgm:pt modelId="{DA57115A-100A-0B4A-9BAC-ABEC59ABB382}" type="pres">
      <dgm:prSet presAssocID="{B0893E9D-79A1-714C-9815-3E92244E91ED}" presName="childText" presStyleLbl="bgAcc1" presStyleIdx="8" presStyleCnt="27">
        <dgm:presLayoutVars>
          <dgm:bulletEnabled val="1"/>
        </dgm:presLayoutVars>
      </dgm:prSet>
      <dgm:spPr/>
    </dgm:pt>
    <dgm:pt modelId="{DD922611-B3FD-504D-B7FB-01A6B7FC4849}" type="pres">
      <dgm:prSet presAssocID="{35DE522F-B866-F941-BC4D-91F450E2F441}" presName="Name13" presStyleLbl="parChTrans1D2" presStyleIdx="9" presStyleCnt="27"/>
      <dgm:spPr/>
    </dgm:pt>
    <dgm:pt modelId="{3394CABE-AB99-1C4A-B9C0-729743D086F2}" type="pres">
      <dgm:prSet presAssocID="{B38F1EE6-D813-644B-B80E-DC72FD03A0A2}" presName="childText" presStyleLbl="bgAcc1" presStyleIdx="9" presStyleCnt="27">
        <dgm:presLayoutVars>
          <dgm:bulletEnabled val="1"/>
        </dgm:presLayoutVars>
      </dgm:prSet>
      <dgm:spPr/>
    </dgm:pt>
    <dgm:pt modelId="{4EDD79EB-12A8-3845-8B34-819F37DDE97D}" type="pres">
      <dgm:prSet presAssocID="{0E8CD457-DF9A-854A-B772-A66C169B0588}" presName="root" presStyleCnt="0"/>
      <dgm:spPr/>
    </dgm:pt>
    <dgm:pt modelId="{5FD2D44A-9250-6242-A721-DECC9E950A9E}" type="pres">
      <dgm:prSet presAssocID="{0E8CD457-DF9A-854A-B772-A66C169B0588}" presName="rootComposite" presStyleCnt="0"/>
      <dgm:spPr/>
    </dgm:pt>
    <dgm:pt modelId="{8A3AFC21-FCDC-294F-83C4-28C57F26AA02}" type="pres">
      <dgm:prSet presAssocID="{0E8CD457-DF9A-854A-B772-A66C169B0588}" presName="rootText" presStyleLbl="node1" presStyleIdx="4" presStyleCnt="8"/>
      <dgm:spPr/>
    </dgm:pt>
    <dgm:pt modelId="{5627C395-5AEB-6049-AFCA-210CC7A007BA}" type="pres">
      <dgm:prSet presAssocID="{0E8CD457-DF9A-854A-B772-A66C169B0588}" presName="rootConnector" presStyleLbl="node1" presStyleIdx="4" presStyleCnt="8"/>
      <dgm:spPr/>
    </dgm:pt>
    <dgm:pt modelId="{B64C6DDD-FB4D-B245-AE67-CC0175529B3C}" type="pres">
      <dgm:prSet presAssocID="{0E8CD457-DF9A-854A-B772-A66C169B0588}" presName="childShape" presStyleCnt="0"/>
      <dgm:spPr/>
    </dgm:pt>
    <dgm:pt modelId="{E976EDA8-6C28-DE4A-87DF-710404B66FFB}" type="pres">
      <dgm:prSet presAssocID="{883F9595-6196-5F40-B439-137031A0CA92}" presName="Name13" presStyleLbl="parChTrans1D2" presStyleIdx="10" presStyleCnt="27"/>
      <dgm:spPr/>
    </dgm:pt>
    <dgm:pt modelId="{23B72943-9D2C-B447-9862-078C01E5CD48}" type="pres">
      <dgm:prSet presAssocID="{D01FFA2E-324C-4F44-8F5B-1D93BA14C37D}" presName="childText" presStyleLbl="bgAcc1" presStyleIdx="10" presStyleCnt="27">
        <dgm:presLayoutVars>
          <dgm:bulletEnabled val="1"/>
        </dgm:presLayoutVars>
      </dgm:prSet>
      <dgm:spPr/>
    </dgm:pt>
    <dgm:pt modelId="{9DD1C069-7EFF-BE4E-9BEF-C0171B20E754}" type="pres">
      <dgm:prSet presAssocID="{AE8F0254-C357-F34A-B5AE-12FF6C1B5C26}" presName="Name13" presStyleLbl="parChTrans1D2" presStyleIdx="11" presStyleCnt="27"/>
      <dgm:spPr/>
    </dgm:pt>
    <dgm:pt modelId="{14B23716-2CC8-5148-A061-F33F23804BE5}" type="pres">
      <dgm:prSet presAssocID="{16038EE6-6BF3-4B48-9980-ACC7A6420663}" presName="childText" presStyleLbl="bgAcc1" presStyleIdx="11" presStyleCnt="27">
        <dgm:presLayoutVars>
          <dgm:bulletEnabled val="1"/>
        </dgm:presLayoutVars>
      </dgm:prSet>
      <dgm:spPr/>
    </dgm:pt>
    <dgm:pt modelId="{B558153D-11A8-6142-B758-300ACA5246DD}" type="pres">
      <dgm:prSet presAssocID="{B41E6929-1A8C-EF44-A394-950681650A9E}" presName="Name13" presStyleLbl="parChTrans1D2" presStyleIdx="12" presStyleCnt="27"/>
      <dgm:spPr/>
    </dgm:pt>
    <dgm:pt modelId="{5F283CA6-EFED-9B45-B629-D2FA0BF4ADCB}" type="pres">
      <dgm:prSet presAssocID="{8DC7C76D-6C75-D742-A16F-9E797B71B627}" presName="childText" presStyleLbl="bgAcc1" presStyleIdx="12" presStyleCnt="27">
        <dgm:presLayoutVars>
          <dgm:bulletEnabled val="1"/>
        </dgm:presLayoutVars>
      </dgm:prSet>
      <dgm:spPr/>
    </dgm:pt>
    <dgm:pt modelId="{12865B71-5B1C-3140-BFB5-38937DC9BCE6}" type="pres">
      <dgm:prSet presAssocID="{9C1B7D37-0A7C-4146-A31B-21D8316E2833}" presName="Name13" presStyleLbl="parChTrans1D2" presStyleIdx="13" presStyleCnt="27"/>
      <dgm:spPr/>
    </dgm:pt>
    <dgm:pt modelId="{ABA92FFD-011E-CD40-84AF-075B95B64B93}" type="pres">
      <dgm:prSet presAssocID="{3C53D9CB-B49A-1041-B36E-C876B26C0664}" presName="childText" presStyleLbl="bgAcc1" presStyleIdx="13" presStyleCnt="27">
        <dgm:presLayoutVars>
          <dgm:bulletEnabled val="1"/>
        </dgm:presLayoutVars>
      </dgm:prSet>
      <dgm:spPr/>
    </dgm:pt>
    <dgm:pt modelId="{BA4AF88A-9F88-3B47-A7E0-FF47907435A1}" type="pres">
      <dgm:prSet presAssocID="{00D42E72-3F24-5446-A532-B962CD556993}" presName="root" presStyleCnt="0"/>
      <dgm:spPr/>
    </dgm:pt>
    <dgm:pt modelId="{73E51ADC-1E5D-264D-9298-5FB5C1963DAD}" type="pres">
      <dgm:prSet presAssocID="{00D42E72-3F24-5446-A532-B962CD556993}" presName="rootComposite" presStyleCnt="0"/>
      <dgm:spPr/>
    </dgm:pt>
    <dgm:pt modelId="{7C4B08AE-504D-5445-8927-ABADC132B1EA}" type="pres">
      <dgm:prSet presAssocID="{00D42E72-3F24-5446-A532-B962CD556993}" presName="rootText" presStyleLbl="node1" presStyleIdx="5" presStyleCnt="8"/>
      <dgm:spPr/>
    </dgm:pt>
    <dgm:pt modelId="{7E8E6DBD-621F-D641-8A93-A92DC836FF95}" type="pres">
      <dgm:prSet presAssocID="{00D42E72-3F24-5446-A532-B962CD556993}" presName="rootConnector" presStyleLbl="node1" presStyleIdx="5" presStyleCnt="8"/>
      <dgm:spPr/>
    </dgm:pt>
    <dgm:pt modelId="{51D245AE-8965-5241-B830-73449F62C854}" type="pres">
      <dgm:prSet presAssocID="{00D42E72-3F24-5446-A532-B962CD556993}" presName="childShape" presStyleCnt="0"/>
      <dgm:spPr/>
    </dgm:pt>
    <dgm:pt modelId="{6C7CCA5F-C27C-C242-A47B-5B9938F66569}" type="pres">
      <dgm:prSet presAssocID="{457D7804-6648-244C-B977-5FFA990152B3}" presName="Name13" presStyleLbl="parChTrans1D2" presStyleIdx="14" presStyleCnt="27"/>
      <dgm:spPr/>
    </dgm:pt>
    <dgm:pt modelId="{9B3581C4-2FD4-694B-98B7-571A5B50C826}" type="pres">
      <dgm:prSet presAssocID="{A6D7EFB5-A92E-044B-B43F-51922C0DC9A0}" presName="childText" presStyleLbl="bgAcc1" presStyleIdx="14" presStyleCnt="27">
        <dgm:presLayoutVars>
          <dgm:bulletEnabled val="1"/>
        </dgm:presLayoutVars>
      </dgm:prSet>
      <dgm:spPr/>
    </dgm:pt>
    <dgm:pt modelId="{4236FFC8-1C6E-D94D-BE64-0D9C3F213F9C}" type="pres">
      <dgm:prSet presAssocID="{7F9F97BE-5130-EC47-A26F-5CE7B8699020}" presName="Name13" presStyleLbl="parChTrans1D2" presStyleIdx="15" presStyleCnt="27"/>
      <dgm:spPr/>
    </dgm:pt>
    <dgm:pt modelId="{997B334E-E3E7-484A-94FD-9FE98B06E5D3}" type="pres">
      <dgm:prSet presAssocID="{69292C06-EF1C-1D4C-A419-4BBF1A78C12B}" presName="childText" presStyleLbl="bgAcc1" presStyleIdx="15" presStyleCnt="27">
        <dgm:presLayoutVars>
          <dgm:bulletEnabled val="1"/>
        </dgm:presLayoutVars>
      </dgm:prSet>
      <dgm:spPr/>
    </dgm:pt>
    <dgm:pt modelId="{1F173F23-D7E9-2140-98A9-81B7F6662385}" type="pres">
      <dgm:prSet presAssocID="{2BB9B9E4-5FE5-D147-BAFC-E8ED24A73C6D}" presName="Name13" presStyleLbl="parChTrans1D2" presStyleIdx="16" presStyleCnt="27"/>
      <dgm:spPr/>
    </dgm:pt>
    <dgm:pt modelId="{EE3028E2-F2A6-A548-A078-22AA4CF2097D}" type="pres">
      <dgm:prSet presAssocID="{054BC13C-9C64-9E41-9173-145D9B78BD94}" presName="childText" presStyleLbl="bgAcc1" presStyleIdx="16" presStyleCnt="27">
        <dgm:presLayoutVars>
          <dgm:bulletEnabled val="1"/>
        </dgm:presLayoutVars>
      </dgm:prSet>
      <dgm:spPr/>
    </dgm:pt>
    <dgm:pt modelId="{35EA8B6E-7CBA-3C46-ACBA-B28BF59A2486}" type="pres">
      <dgm:prSet presAssocID="{5A68C619-65D3-114E-9776-3746F139E5CA}" presName="Name13" presStyleLbl="parChTrans1D2" presStyleIdx="17" presStyleCnt="27"/>
      <dgm:spPr/>
    </dgm:pt>
    <dgm:pt modelId="{092E03E6-0390-364F-B243-BCD0C52801E2}" type="pres">
      <dgm:prSet presAssocID="{E18C2833-A402-AE40-AFC4-1A0012C0626B}" presName="childText" presStyleLbl="bgAcc1" presStyleIdx="17" presStyleCnt="27">
        <dgm:presLayoutVars>
          <dgm:bulletEnabled val="1"/>
        </dgm:presLayoutVars>
      </dgm:prSet>
      <dgm:spPr/>
    </dgm:pt>
    <dgm:pt modelId="{5E914F32-FE04-9D4B-B1A1-C47F3DB5E6F2}" type="pres">
      <dgm:prSet presAssocID="{A5B5B806-C405-5C4C-8827-00133AAE07B2}" presName="Name13" presStyleLbl="parChTrans1D2" presStyleIdx="18" presStyleCnt="27"/>
      <dgm:spPr/>
    </dgm:pt>
    <dgm:pt modelId="{CC575E2B-BF36-C244-BFA9-0A26DD34CB23}" type="pres">
      <dgm:prSet presAssocID="{3249E403-7B42-E041-AB57-0829AE25A092}" presName="childText" presStyleLbl="bgAcc1" presStyleIdx="18" presStyleCnt="27">
        <dgm:presLayoutVars>
          <dgm:bulletEnabled val="1"/>
        </dgm:presLayoutVars>
      </dgm:prSet>
      <dgm:spPr/>
    </dgm:pt>
    <dgm:pt modelId="{14B39D54-97F4-A642-8172-D4845DF6B17C}" type="pres">
      <dgm:prSet presAssocID="{7A93B62C-5C6F-AC4F-8A7C-ED6B585841C1}" presName="root" presStyleCnt="0"/>
      <dgm:spPr/>
    </dgm:pt>
    <dgm:pt modelId="{3ED6C7EF-24BB-7342-8D42-B1DAABDCCBDF}" type="pres">
      <dgm:prSet presAssocID="{7A93B62C-5C6F-AC4F-8A7C-ED6B585841C1}" presName="rootComposite" presStyleCnt="0"/>
      <dgm:spPr/>
    </dgm:pt>
    <dgm:pt modelId="{51CA69B9-995A-3146-AEC4-A30299EAFD91}" type="pres">
      <dgm:prSet presAssocID="{7A93B62C-5C6F-AC4F-8A7C-ED6B585841C1}" presName="rootText" presStyleLbl="node1" presStyleIdx="6" presStyleCnt="8"/>
      <dgm:spPr/>
    </dgm:pt>
    <dgm:pt modelId="{A3EBC1A4-3CA1-964A-8FB8-1070D94A0A1C}" type="pres">
      <dgm:prSet presAssocID="{7A93B62C-5C6F-AC4F-8A7C-ED6B585841C1}" presName="rootConnector" presStyleLbl="node1" presStyleIdx="6" presStyleCnt="8"/>
      <dgm:spPr/>
    </dgm:pt>
    <dgm:pt modelId="{A8A13AA4-94BD-1E4B-9957-85A2CC29447C}" type="pres">
      <dgm:prSet presAssocID="{7A93B62C-5C6F-AC4F-8A7C-ED6B585841C1}" presName="childShape" presStyleCnt="0"/>
      <dgm:spPr/>
    </dgm:pt>
    <dgm:pt modelId="{437448C7-8D9E-894B-8A39-BF62597BFD1F}" type="pres">
      <dgm:prSet presAssocID="{6FA5CCA6-E064-CA4E-A237-3841FE7B18E9}" presName="Name13" presStyleLbl="parChTrans1D2" presStyleIdx="19" presStyleCnt="27"/>
      <dgm:spPr/>
    </dgm:pt>
    <dgm:pt modelId="{80FE65BA-CA7D-9B4B-8240-226E315E8C05}" type="pres">
      <dgm:prSet presAssocID="{95F28B24-1712-6849-B4D1-E5648E216B92}" presName="childText" presStyleLbl="bgAcc1" presStyleIdx="19" presStyleCnt="27">
        <dgm:presLayoutVars>
          <dgm:bulletEnabled val="1"/>
        </dgm:presLayoutVars>
      </dgm:prSet>
      <dgm:spPr/>
    </dgm:pt>
    <dgm:pt modelId="{09E76712-CFC8-9047-BE35-9AED4279CA14}" type="pres">
      <dgm:prSet presAssocID="{EC44253B-0648-334C-A54A-72CE77C60696}" presName="Name13" presStyleLbl="parChTrans1D2" presStyleIdx="20" presStyleCnt="27"/>
      <dgm:spPr/>
    </dgm:pt>
    <dgm:pt modelId="{59C8AD72-1FF0-6D4F-ABDA-EF6C6C91D979}" type="pres">
      <dgm:prSet presAssocID="{4EE57A1C-0DB5-1F49-B834-B315C0F65072}" presName="childText" presStyleLbl="bgAcc1" presStyleIdx="20" presStyleCnt="27">
        <dgm:presLayoutVars>
          <dgm:bulletEnabled val="1"/>
        </dgm:presLayoutVars>
      </dgm:prSet>
      <dgm:spPr/>
    </dgm:pt>
    <dgm:pt modelId="{4D9FE055-ADA2-6C4F-B60B-7CBC43A089E6}" type="pres">
      <dgm:prSet presAssocID="{5354B16A-E11E-1D48-AAFB-7D240D6642F5}" presName="Name13" presStyleLbl="parChTrans1D2" presStyleIdx="21" presStyleCnt="27"/>
      <dgm:spPr/>
    </dgm:pt>
    <dgm:pt modelId="{E5C17912-BBD8-EA48-B033-E10027B13EC4}" type="pres">
      <dgm:prSet presAssocID="{95CB294F-A2D2-EE47-AB33-C7A9CB36A488}" presName="childText" presStyleLbl="bgAcc1" presStyleIdx="21" presStyleCnt="27">
        <dgm:presLayoutVars>
          <dgm:bulletEnabled val="1"/>
        </dgm:presLayoutVars>
      </dgm:prSet>
      <dgm:spPr/>
    </dgm:pt>
    <dgm:pt modelId="{5DF2E0AC-F16A-7B43-A3E3-38B736183D8E}" type="pres">
      <dgm:prSet presAssocID="{C464E591-CEA1-414D-AB66-7269B863E3A7}" presName="Name13" presStyleLbl="parChTrans1D2" presStyleIdx="22" presStyleCnt="27"/>
      <dgm:spPr/>
    </dgm:pt>
    <dgm:pt modelId="{FCF6F526-FB38-FE4D-A494-4DFFD18DA82E}" type="pres">
      <dgm:prSet presAssocID="{A8A21FA9-2703-0548-B6F7-AD6E73BDA1AE}" presName="childText" presStyleLbl="bgAcc1" presStyleIdx="22" presStyleCnt="27">
        <dgm:presLayoutVars>
          <dgm:bulletEnabled val="1"/>
        </dgm:presLayoutVars>
      </dgm:prSet>
      <dgm:spPr/>
    </dgm:pt>
    <dgm:pt modelId="{FC0FD8D0-996E-6443-9AFF-FC093786F2BB}" type="pres">
      <dgm:prSet presAssocID="{971C1B5D-67F7-F748-8432-22B7AA5C243E}" presName="Name13" presStyleLbl="parChTrans1D2" presStyleIdx="23" presStyleCnt="27"/>
      <dgm:spPr/>
    </dgm:pt>
    <dgm:pt modelId="{9B9AE7A8-612B-0545-961B-2FB089BD92F9}" type="pres">
      <dgm:prSet presAssocID="{E9A3D690-F538-1640-BA5A-DA7EF97EEB32}" presName="childText" presStyleLbl="bgAcc1" presStyleIdx="23" presStyleCnt="27">
        <dgm:presLayoutVars>
          <dgm:bulletEnabled val="1"/>
        </dgm:presLayoutVars>
      </dgm:prSet>
      <dgm:spPr/>
    </dgm:pt>
    <dgm:pt modelId="{AF6E4287-AEB5-7143-99D0-53C62C5C1F09}" type="pres">
      <dgm:prSet presAssocID="{05F23BCB-22AA-E245-BA73-9BF467A5A01F}" presName="root" presStyleCnt="0"/>
      <dgm:spPr/>
    </dgm:pt>
    <dgm:pt modelId="{78CFACDA-E4B9-F547-AD11-FB2DED584293}" type="pres">
      <dgm:prSet presAssocID="{05F23BCB-22AA-E245-BA73-9BF467A5A01F}" presName="rootComposite" presStyleCnt="0"/>
      <dgm:spPr/>
    </dgm:pt>
    <dgm:pt modelId="{04A97591-A644-7A4E-A21C-0F455A246C0B}" type="pres">
      <dgm:prSet presAssocID="{05F23BCB-22AA-E245-BA73-9BF467A5A01F}" presName="rootText" presStyleLbl="node1" presStyleIdx="7" presStyleCnt="8"/>
      <dgm:spPr/>
    </dgm:pt>
    <dgm:pt modelId="{986E21F7-1EC6-6044-A4BD-94ABA22EBA0E}" type="pres">
      <dgm:prSet presAssocID="{05F23BCB-22AA-E245-BA73-9BF467A5A01F}" presName="rootConnector" presStyleLbl="node1" presStyleIdx="7" presStyleCnt="8"/>
      <dgm:spPr/>
    </dgm:pt>
    <dgm:pt modelId="{8E02AF95-9737-1F40-9B03-D871C623D3B3}" type="pres">
      <dgm:prSet presAssocID="{05F23BCB-22AA-E245-BA73-9BF467A5A01F}" presName="childShape" presStyleCnt="0"/>
      <dgm:spPr/>
    </dgm:pt>
    <dgm:pt modelId="{B575AD4C-A0B9-C546-951C-87B42CC951D5}" type="pres">
      <dgm:prSet presAssocID="{0AE37708-A5CF-DA4C-A40A-ADA98508CC23}" presName="Name13" presStyleLbl="parChTrans1D2" presStyleIdx="24" presStyleCnt="27"/>
      <dgm:spPr/>
    </dgm:pt>
    <dgm:pt modelId="{D314026A-2F78-F84E-8045-6675029EDD49}" type="pres">
      <dgm:prSet presAssocID="{8AE60BF9-091B-184E-9005-EF4555AA90DF}" presName="childText" presStyleLbl="bgAcc1" presStyleIdx="24" presStyleCnt="27">
        <dgm:presLayoutVars>
          <dgm:bulletEnabled val="1"/>
        </dgm:presLayoutVars>
      </dgm:prSet>
      <dgm:spPr/>
    </dgm:pt>
    <dgm:pt modelId="{16E58DE1-A091-5548-8240-35067CD2D11F}" type="pres">
      <dgm:prSet presAssocID="{A746390B-A82F-C64B-8145-6D27C88B0E24}" presName="Name13" presStyleLbl="parChTrans1D2" presStyleIdx="25" presStyleCnt="27"/>
      <dgm:spPr/>
    </dgm:pt>
    <dgm:pt modelId="{EFCCE37F-D0FD-4444-9D80-DBC41CEF80D2}" type="pres">
      <dgm:prSet presAssocID="{A5365144-998A-224B-BF5C-39352B61A674}" presName="childText" presStyleLbl="bgAcc1" presStyleIdx="25" presStyleCnt="27">
        <dgm:presLayoutVars>
          <dgm:bulletEnabled val="1"/>
        </dgm:presLayoutVars>
      </dgm:prSet>
      <dgm:spPr/>
    </dgm:pt>
    <dgm:pt modelId="{7DDFF29B-2975-EF45-B31C-ECD72FD9ABF0}" type="pres">
      <dgm:prSet presAssocID="{4B304EE6-B53F-644F-9D12-5306178C6031}" presName="Name13" presStyleLbl="parChTrans1D2" presStyleIdx="26" presStyleCnt="27"/>
      <dgm:spPr/>
    </dgm:pt>
    <dgm:pt modelId="{3A801272-935B-9A41-A9D1-B14936F53555}" type="pres">
      <dgm:prSet presAssocID="{F9D126EF-BE2E-7746-9348-9E369FE47AFA}" presName="childText" presStyleLbl="bgAcc1" presStyleIdx="26" presStyleCnt="27">
        <dgm:presLayoutVars>
          <dgm:bulletEnabled val="1"/>
        </dgm:presLayoutVars>
      </dgm:prSet>
      <dgm:spPr/>
    </dgm:pt>
  </dgm:ptLst>
  <dgm:cxnLst>
    <dgm:cxn modelId="{58FB9503-7E52-BC44-A1F9-12574B538CBE}" srcId="{F1F5D922-A647-5945-89E1-2B1158E87E7C}" destId="{7A93B62C-5C6F-AC4F-8A7C-ED6B585841C1}" srcOrd="6" destOrd="0" parTransId="{209C471E-D42A-FA46-93C8-24BE0E89AD9A}" sibTransId="{2C9C703C-A18F-5A4C-819B-12AE8BD3C33E}"/>
    <dgm:cxn modelId="{F3FD5C07-32C4-4C58-9102-4ECCD211814B}" type="presOf" srcId="{AE8F0254-C357-F34A-B5AE-12FF6C1B5C26}" destId="{9DD1C069-7EFF-BE4E-9BEF-C0171B20E754}" srcOrd="0" destOrd="0" presId="urn:microsoft.com/office/officeart/2005/8/layout/hierarchy3"/>
    <dgm:cxn modelId="{F166A007-9572-FC4E-A4C0-A1502C01C84F}" srcId="{F1F5D922-A647-5945-89E1-2B1158E87E7C}" destId="{AC1C2011-E47F-F24C-8B7C-4E3BC1DFAB2D}" srcOrd="3" destOrd="0" parTransId="{875C913E-520C-F54F-B29E-C519013B05EF}" sibTransId="{822AF7AC-50EA-A147-96D3-4CCEFC7F8215}"/>
    <dgm:cxn modelId="{ACD81A10-8EBB-471A-8B9B-D12DC7BB8316}" type="presOf" srcId="{3C53D9CB-B49A-1041-B36E-C876B26C0664}" destId="{ABA92FFD-011E-CD40-84AF-075B95B64B93}" srcOrd="0" destOrd="0" presId="urn:microsoft.com/office/officeart/2005/8/layout/hierarchy3"/>
    <dgm:cxn modelId="{64483C10-E704-4646-8FDF-AECB76D542B8}" type="presOf" srcId="{457D7804-6648-244C-B977-5FFA990152B3}" destId="{6C7CCA5F-C27C-C242-A47B-5B9938F66569}" srcOrd="0" destOrd="0" presId="urn:microsoft.com/office/officeart/2005/8/layout/hierarchy3"/>
    <dgm:cxn modelId="{89AA0514-B813-FC49-9C07-87B67F6A64C2}" srcId="{8F051BCC-AB3B-394F-ADE0-550A8288E9D1}" destId="{E6E223AD-5E94-2440-8F3B-B6DE336C4CEC}" srcOrd="1" destOrd="0" parTransId="{7E0FC8F8-EB3C-C748-BAEB-624230241256}" sibTransId="{BCD642E1-79CF-A944-A179-9D259CAED5F2}"/>
    <dgm:cxn modelId="{5621AC14-5A7C-4BB5-87BD-BA620A8C403A}" type="presOf" srcId="{2BB9B9E4-5FE5-D147-BAFC-E8ED24A73C6D}" destId="{1F173F23-D7E9-2140-98A9-81B7F6662385}" srcOrd="0" destOrd="0" presId="urn:microsoft.com/office/officeart/2005/8/layout/hierarchy3"/>
    <dgm:cxn modelId="{2D71F515-A937-4567-AEEC-5D129257CF04}" type="presOf" srcId="{BE09F905-F57D-3A41-B986-6174F9DE9EF6}" destId="{96C0B8AD-0DBD-D346-8EE3-09BFB11167B9}" srcOrd="0" destOrd="0" presId="urn:microsoft.com/office/officeart/2005/8/layout/hierarchy3"/>
    <dgm:cxn modelId="{CCF4F216-5607-4CB2-B400-8479199DC601}" type="presOf" srcId="{B38F1EE6-D813-644B-B80E-DC72FD03A0A2}" destId="{3394CABE-AB99-1C4A-B9C0-729743D086F2}" srcOrd="0" destOrd="0" presId="urn:microsoft.com/office/officeart/2005/8/layout/hierarchy3"/>
    <dgm:cxn modelId="{8287EA18-CC81-C647-AE7B-8853F485D1CB}" srcId="{41DCB497-4F67-7240-B1C3-DED53DF245ED}" destId="{444FF2BE-46A6-0C4D-9D6A-8EF2ABCAD744}" srcOrd="1" destOrd="0" parTransId="{136354CD-7547-0F40-90F8-3C436C8B34AB}" sibTransId="{08BBC0FC-E5EF-2F48-9E65-A9D096746A03}"/>
    <dgm:cxn modelId="{AF76B719-CDA6-4228-81A8-6F6240806252}" type="presOf" srcId="{8F051BCC-AB3B-394F-ADE0-550A8288E9D1}" destId="{07B8B408-BBEA-5347-BC4A-13FA8D964551}" srcOrd="0" destOrd="0" presId="urn:microsoft.com/office/officeart/2005/8/layout/hierarchy3"/>
    <dgm:cxn modelId="{340A691F-1B0B-4BDF-AA80-43D74DA9A472}" type="presOf" srcId="{7A93B62C-5C6F-AC4F-8A7C-ED6B585841C1}" destId="{A3EBC1A4-3CA1-964A-8FB8-1070D94A0A1C}" srcOrd="1" destOrd="0" presId="urn:microsoft.com/office/officeart/2005/8/layout/hierarchy3"/>
    <dgm:cxn modelId="{F1127820-0574-C84E-A90D-0BDE230F30CE}" srcId="{0E8CD457-DF9A-854A-B772-A66C169B0588}" destId="{D01FFA2E-324C-4F44-8F5B-1D93BA14C37D}" srcOrd="0" destOrd="0" parTransId="{883F9595-6196-5F40-B439-137031A0CA92}" sibTransId="{B6B99295-B775-EA45-BDE7-A0F66DFE49C2}"/>
    <dgm:cxn modelId="{B59A4A21-66A3-4159-B017-18A746FE86A9}" type="presOf" srcId="{95CB294F-A2D2-EE47-AB33-C7A9CB36A488}" destId="{E5C17912-BBD8-EA48-B033-E10027B13EC4}" srcOrd="0" destOrd="0" presId="urn:microsoft.com/office/officeart/2005/8/layout/hierarchy3"/>
    <dgm:cxn modelId="{106EF12C-AFBD-4FB1-AAC2-D1DCFCC900DF}" type="presOf" srcId="{A5B5B806-C405-5C4C-8827-00133AAE07B2}" destId="{5E914F32-FE04-9D4B-B1A1-C47F3DB5E6F2}" srcOrd="0" destOrd="0" presId="urn:microsoft.com/office/officeart/2005/8/layout/hierarchy3"/>
    <dgm:cxn modelId="{5E14102D-7084-FA4C-AAEB-7A45B235F0D7}" srcId="{00D42E72-3F24-5446-A532-B962CD556993}" destId="{E18C2833-A402-AE40-AFC4-1A0012C0626B}" srcOrd="3" destOrd="0" parTransId="{5A68C619-65D3-114E-9776-3746F139E5CA}" sibTransId="{42B1A76F-E8A5-F741-9656-0220FB356D62}"/>
    <dgm:cxn modelId="{9A9AB62D-7896-264C-9BC2-3B8F3619D125}" srcId="{05F23BCB-22AA-E245-BA73-9BF467A5A01F}" destId="{A5365144-998A-224B-BF5C-39352B61A674}" srcOrd="1" destOrd="0" parTransId="{A746390B-A82F-C64B-8145-6D27C88B0E24}" sibTransId="{7745351C-F63F-B543-AA34-F2D3A0BE0513}"/>
    <dgm:cxn modelId="{D638D52D-5CE2-48BB-B890-918261323FD4}" type="presOf" srcId="{41DCB497-4F67-7240-B1C3-DED53DF245ED}" destId="{79B777F2-00FE-FA4D-9CF1-63BDC88ED8C0}" srcOrd="1" destOrd="0" presId="urn:microsoft.com/office/officeart/2005/8/layout/hierarchy3"/>
    <dgm:cxn modelId="{3A7C8830-5371-4C98-B9B7-071774BACE35}" type="presOf" srcId="{5354B16A-E11E-1D48-AAFB-7D240D6642F5}" destId="{4D9FE055-ADA2-6C4F-B60B-7CBC43A089E6}" srcOrd="0" destOrd="0" presId="urn:microsoft.com/office/officeart/2005/8/layout/hierarchy3"/>
    <dgm:cxn modelId="{43692E34-E085-3749-8CF1-151B2F9F1C8E}" srcId="{7A93B62C-5C6F-AC4F-8A7C-ED6B585841C1}" destId="{E9A3D690-F538-1640-BA5A-DA7EF97EEB32}" srcOrd="4" destOrd="0" parTransId="{971C1B5D-67F7-F748-8432-22B7AA5C243E}" sibTransId="{79022E51-1F17-8546-9AC8-3171512E16F1}"/>
    <dgm:cxn modelId="{39ADC734-12A3-4A17-915E-85A82EF3BEC3}" type="presOf" srcId="{E18C2833-A402-AE40-AFC4-1A0012C0626B}" destId="{092E03E6-0390-364F-B243-BCD0C52801E2}" srcOrd="0" destOrd="0" presId="urn:microsoft.com/office/officeart/2005/8/layout/hierarchy3"/>
    <dgm:cxn modelId="{DF94FE39-A3F5-41C2-AFB5-2CB33C635C5C}" type="presOf" srcId="{5A68C619-65D3-114E-9776-3746F139E5CA}" destId="{35EA8B6E-7CBA-3C46-ACBA-B28BF59A2486}" srcOrd="0" destOrd="0" presId="urn:microsoft.com/office/officeart/2005/8/layout/hierarchy3"/>
    <dgm:cxn modelId="{23E7475B-838D-4250-8AB4-EEDACE8B2D08}" type="presOf" srcId="{0E8CD457-DF9A-854A-B772-A66C169B0588}" destId="{5627C395-5AEB-6049-AFCA-210CC7A007BA}" srcOrd="1" destOrd="0" presId="urn:microsoft.com/office/officeart/2005/8/layout/hierarchy3"/>
    <dgm:cxn modelId="{06E74E43-ACAC-4B0D-AC00-9177025252DA}" type="presOf" srcId="{598FE064-F072-2E43-BEAE-80E649AEA9AE}" destId="{6FE81644-B710-2848-8BE0-2E9C1E143939}" srcOrd="0" destOrd="0" presId="urn:microsoft.com/office/officeart/2005/8/layout/hierarchy3"/>
    <dgm:cxn modelId="{970C8F44-585A-5948-930E-9E835ABDD018}" srcId="{AC1C2011-E47F-F24C-8B7C-4E3BC1DFAB2D}" destId="{B0893E9D-79A1-714C-9815-3E92244E91ED}" srcOrd="0" destOrd="0" parTransId="{BE09F905-F57D-3A41-B986-6174F9DE9EF6}" sibTransId="{9716B081-0A92-BB46-BEA7-6085DD96F792}"/>
    <dgm:cxn modelId="{55869869-966E-4339-B2DB-52D2DD1154C1}" type="presOf" srcId="{7E0FC8F8-EB3C-C748-BAEB-624230241256}" destId="{40E2CB40-9B00-E748-B505-5DD3E635E558}" srcOrd="0" destOrd="0" presId="urn:microsoft.com/office/officeart/2005/8/layout/hierarchy3"/>
    <dgm:cxn modelId="{771C1A6A-AF9B-F14A-ABCF-24B1ABDA5FE1}" srcId="{00D42E72-3F24-5446-A532-B962CD556993}" destId="{69292C06-EF1C-1D4C-A419-4BBF1A78C12B}" srcOrd="1" destOrd="0" parTransId="{7F9F97BE-5130-EC47-A26F-5CE7B8699020}" sibTransId="{11D7078B-256A-0541-9889-01991EA840FB}"/>
    <dgm:cxn modelId="{0122A36B-ADFE-4D01-B356-9A79BFC59A3D}" type="presOf" srcId="{9F0F78F8-60F2-FB40-ACE6-A8E46E10A1BB}" destId="{6A58B61E-B9B8-664C-AF64-AB9D200576BF}" srcOrd="0" destOrd="0" presId="urn:microsoft.com/office/officeart/2005/8/layout/hierarchy3"/>
    <dgm:cxn modelId="{9BC86B4C-8168-4165-A6A8-54ACC4C76E00}" type="presOf" srcId="{3249E403-7B42-E041-AB57-0829AE25A092}" destId="{CC575E2B-BF36-C244-BFA9-0A26DD34CB23}" srcOrd="0" destOrd="0" presId="urn:microsoft.com/office/officeart/2005/8/layout/hierarchy3"/>
    <dgm:cxn modelId="{D456374D-166E-4073-B740-2DA71BD2F75E}" type="presOf" srcId="{F9D126EF-BE2E-7746-9348-9E369FE47AFA}" destId="{3A801272-935B-9A41-A9D1-B14936F53555}" srcOrd="0" destOrd="0" presId="urn:microsoft.com/office/officeart/2005/8/layout/hierarchy3"/>
    <dgm:cxn modelId="{4544BC6D-CC7F-2D44-8851-9CD7A2C4CDC3}" srcId="{00D42E72-3F24-5446-A532-B962CD556993}" destId="{3249E403-7B42-E041-AB57-0829AE25A092}" srcOrd="4" destOrd="0" parTransId="{A5B5B806-C405-5C4C-8827-00133AAE07B2}" sibTransId="{98164AA1-8FDF-1F4F-B189-E9577350CB76}"/>
    <dgm:cxn modelId="{1E6AFF6D-FD10-F540-B9E2-6756D4679939}" srcId="{00D42E72-3F24-5446-A532-B962CD556993}" destId="{A6D7EFB5-A92E-044B-B43F-51922C0DC9A0}" srcOrd="0" destOrd="0" parTransId="{457D7804-6648-244C-B977-5FFA990152B3}" sibTransId="{58A1200A-74DE-DC4C-BAC0-FA8EE5C767D2}"/>
    <dgm:cxn modelId="{851C986F-6291-4931-BF6D-E99E1B7B0FE5}" type="presOf" srcId="{136354CD-7547-0F40-90F8-3C436C8B34AB}" destId="{0D1F2A58-F3A6-2749-A21E-35A839943671}" srcOrd="0" destOrd="0" presId="urn:microsoft.com/office/officeart/2005/8/layout/hierarchy3"/>
    <dgm:cxn modelId="{614FAF4F-C04F-480E-87CF-830E4C1D036C}" type="presOf" srcId="{E6E223AD-5E94-2440-8F3B-B6DE336C4CEC}" destId="{3632657C-BFC7-224C-84FA-CA5FAF7AD56D}" srcOrd="0" destOrd="0" presId="urn:microsoft.com/office/officeart/2005/8/layout/hierarchy3"/>
    <dgm:cxn modelId="{5B44C251-515E-4B46-AAE9-A35FF6A15F22}" type="presOf" srcId="{C464E591-CEA1-414D-AB66-7269B863E3A7}" destId="{5DF2E0AC-F16A-7B43-A3E3-38B736183D8E}" srcOrd="0" destOrd="0" presId="urn:microsoft.com/office/officeart/2005/8/layout/hierarchy3"/>
    <dgm:cxn modelId="{E0AE0A72-E2CC-4588-A968-7C504FA00685}" type="presOf" srcId="{AC1C2011-E47F-F24C-8B7C-4E3BC1DFAB2D}" destId="{20E4A332-023C-354A-A82F-E68BD57D1F45}" srcOrd="0" destOrd="0" presId="urn:microsoft.com/office/officeart/2005/8/layout/hierarchy3"/>
    <dgm:cxn modelId="{3857A778-B59F-4181-88F5-0A62E488F3A6}" type="presOf" srcId="{53C1FC7C-FB8B-ED43-B796-B56D223ECB81}" destId="{FE0B66B4-D0F6-534A-9FA4-5FFE3999714B}" srcOrd="0" destOrd="0" presId="urn:microsoft.com/office/officeart/2005/8/layout/hierarchy3"/>
    <dgm:cxn modelId="{5FE14779-7A33-413B-BC10-9D125D59DC3C}" type="presOf" srcId="{4EE57A1C-0DB5-1F49-B834-B315C0F65072}" destId="{59C8AD72-1FF0-6D4F-ABDA-EF6C6C91D979}" srcOrd="0" destOrd="0" presId="urn:microsoft.com/office/officeart/2005/8/layout/hierarchy3"/>
    <dgm:cxn modelId="{BAD3CF79-B6CC-4F8B-AEBF-4D16BE2C04AD}" type="presOf" srcId="{2F9FF1B4-EA6C-7C4A-A81D-BD01257A79E7}" destId="{BA133919-C9B4-1F46-8D96-28E5A05EB3DE}" srcOrd="0" destOrd="0" presId="urn:microsoft.com/office/officeart/2005/8/layout/hierarchy3"/>
    <dgm:cxn modelId="{7D24917B-F264-4E45-BDE3-71E6B04AAB54}" srcId="{2F9FF1B4-EA6C-7C4A-A81D-BD01257A79E7}" destId="{FDAB69C9-3BA5-8240-A3EA-4A596500E358}" srcOrd="0" destOrd="0" parTransId="{EE9B1C0E-FF5B-F64D-97DA-1EFCDC6AC4F0}" sibTransId="{32666D97-8610-9945-B7FA-DE82EDE8AF0D}"/>
    <dgm:cxn modelId="{14C60F7E-DA64-4CC2-AE46-F38026345365}" type="presOf" srcId="{00D42E72-3F24-5446-A532-B962CD556993}" destId="{7C4B08AE-504D-5445-8927-ABADC132B1EA}" srcOrd="0" destOrd="0" presId="urn:microsoft.com/office/officeart/2005/8/layout/hierarchy3"/>
    <dgm:cxn modelId="{D05ED37F-9A47-4F1F-AC07-C4D4C9F0658C}" type="presOf" srcId="{D01FFA2E-324C-4F44-8F5B-1D93BA14C37D}" destId="{23B72943-9D2C-B447-9862-078C01E5CD48}" srcOrd="0" destOrd="0" presId="urn:microsoft.com/office/officeart/2005/8/layout/hierarchy3"/>
    <dgm:cxn modelId="{3C9EDC7F-226B-446E-904B-C80503DC0F9E}" type="presOf" srcId="{41DCB497-4F67-7240-B1C3-DED53DF245ED}" destId="{845ED3E6-51AD-1641-949A-0F65BC3E9D79}" srcOrd="0" destOrd="0" presId="urn:microsoft.com/office/officeart/2005/8/layout/hierarchy3"/>
    <dgm:cxn modelId="{64FD3E80-D5B8-4DDF-8537-05258BF538BA}" type="presOf" srcId="{883F9595-6196-5F40-B439-137031A0CA92}" destId="{E976EDA8-6C28-DE4A-87DF-710404B66FFB}" srcOrd="0" destOrd="0" presId="urn:microsoft.com/office/officeart/2005/8/layout/hierarchy3"/>
    <dgm:cxn modelId="{9F4EE682-C5DB-4BF9-B9A8-D810699B0E5D}" type="presOf" srcId="{35DE522F-B866-F941-BC4D-91F450E2F441}" destId="{DD922611-B3FD-504D-B7FB-01A6B7FC4849}" srcOrd="0" destOrd="0" presId="urn:microsoft.com/office/officeart/2005/8/layout/hierarchy3"/>
    <dgm:cxn modelId="{8095C883-45D5-4922-8E57-C5328D0CDD29}" type="presOf" srcId="{16038EE6-6BF3-4B48-9980-ACC7A6420663}" destId="{14B23716-2CC8-5148-A061-F33F23804BE5}" srcOrd="0" destOrd="0" presId="urn:microsoft.com/office/officeart/2005/8/layout/hierarchy3"/>
    <dgm:cxn modelId="{3E7EFA84-5E35-C846-8C47-63D027B2E805}" srcId="{7A93B62C-5C6F-AC4F-8A7C-ED6B585841C1}" destId="{4EE57A1C-0DB5-1F49-B834-B315C0F65072}" srcOrd="1" destOrd="0" parTransId="{EC44253B-0648-334C-A54A-72CE77C60696}" sibTransId="{629D1C23-38C7-5F40-A941-195B4EBC56DE}"/>
    <dgm:cxn modelId="{E08ABE88-7A11-4B2A-B3EA-65D439616E3F}" type="presOf" srcId="{E876EA2D-293D-BC4A-A196-3712A4F5CDB1}" destId="{F25706D1-68D7-8C43-A6D7-5B86169F3E21}" srcOrd="0" destOrd="0" presId="urn:microsoft.com/office/officeart/2005/8/layout/hierarchy3"/>
    <dgm:cxn modelId="{5DBEB98B-738C-ED4F-AD67-E2390B57594D}" srcId="{0E8CD457-DF9A-854A-B772-A66C169B0588}" destId="{8DC7C76D-6C75-D742-A16F-9E797B71B627}" srcOrd="2" destOrd="0" parTransId="{B41E6929-1A8C-EF44-A394-950681650A9E}" sibTransId="{8FDA92A6-7F3E-944A-8CB4-9242580083D3}"/>
    <dgm:cxn modelId="{5372D88C-6EC9-406E-B8D6-D2BF83206C89}" type="presOf" srcId="{224B842B-4E55-914D-977A-0FFA6511356C}" destId="{9F877505-089D-AE47-A1F1-6C24D9394F4F}" srcOrd="0" destOrd="0" presId="urn:microsoft.com/office/officeart/2005/8/layout/hierarchy3"/>
    <dgm:cxn modelId="{CCC99590-348F-4198-8AF7-125033936D87}" type="presOf" srcId="{69292C06-EF1C-1D4C-A419-4BBF1A78C12B}" destId="{997B334E-E3E7-484A-94FD-9FE98B06E5D3}" srcOrd="0" destOrd="0" presId="urn:microsoft.com/office/officeart/2005/8/layout/hierarchy3"/>
    <dgm:cxn modelId="{F60A0691-5045-394F-956D-7F5888590301}" srcId="{F1F5D922-A647-5945-89E1-2B1158E87E7C}" destId="{0E8CD457-DF9A-854A-B772-A66C169B0588}" srcOrd="4" destOrd="0" parTransId="{08F59359-C013-7E47-94F6-E90D860A58DF}" sibTransId="{8E08FD71-FC03-CB42-A5BD-73669B7ED237}"/>
    <dgm:cxn modelId="{FD352A94-4692-BA4B-AFBA-53ED2D5C7456}" srcId="{AC1C2011-E47F-F24C-8B7C-4E3BC1DFAB2D}" destId="{B38F1EE6-D813-644B-B80E-DC72FD03A0A2}" srcOrd="1" destOrd="0" parTransId="{35DE522F-B866-F941-BC4D-91F450E2F441}" sibTransId="{D872DCFB-4FCB-0A4F-8B9F-20D50B54D705}"/>
    <dgm:cxn modelId="{18F85895-D2F9-9B49-BDF4-644A05E7DFBE}" srcId="{41DCB497-4F67-7240-B1C3-DED53DF245ED}" destId="{FD4DD728-38B2-774B-93E8-0922AD3E17ED}" srcOrd="2" destOrd="0" parTransId="{E876EA2D-293D-BC4A-A196-3712A4F5CDB1}" sibTransId="{C3859D40-5AA0-844D-825E-EBCAAA87B506}"/>
    <dgm:cxn modelId="{0B2EFF95-5885-4AD7-83A6-782A0375CDE4}" type="presOf" srcId="{4B304EE6-B53F-644F-9D12-5306178C6031}" destId="{7DDFF29B-2975-EF45-B31C-ECD72FD9ABF0}" srcOrd="0" destOrd="0" presId="urn:microsoft.com/office/officeart/2005/8/layout/hierarchy3"/>
    <dgm:cxn modelId="{7CCFC99A-48F4-45A1-BF8C-DFB5672A7D8A}" type="presOf" srcId="{0E8CD457-DF9A-854A-B772-A66C169B0588}" destId="{8A3AFC21-FCDC-294F-83C4-28C57F26AA02}" srcOrd="0" destOrd="0" presId="urn:microsoft.com/office/officeart/2005/8/layout/hierarchy3"/>
    <dgm:cxn modelId="{FFF9D69F-B680-CD4D-822F-03F59C058A3D}" srcId="{F1F5D922-A647-5945-89E1-2B1158E87E7C}" destId="{41DCB497-4F67-7240-B1C3-DED53DF245ED}" srcOrd="0" destOrd="0" parTransId="{EF8DA8D5-FCE9-E14D-9897-BF3EC678B95A}" sibTransId="{5AAC9A2B-AAFE-704A-A72E-E6537DEA1C39}"/>
    <dgm:cxn modelId="{A76932A3-3CE9-44B2-B393-23FDEB3A8DC9}" type="presOf" srcId="{A746390B-A82F-C64B-8145-6D27C88B0E24}" destId="{16E58DE1-A091-5548-8240-35067CD2D11F}" srcOrd="0" destOrd="0" presId="urn:microsoft.com/office/officeart/2005/8/layout/hierarchy3"/>
    <dgm:cxn modelId="{60D37BA3-89FC-43C0-A528-E3FC77725CBB}" type="presOf" srcId="{95F28B24-1712-6849-B4D1-E5648E216B92}" destId="{80FE65BA-CA7D-9B4B-8240-226E315E8C05}" srcOrd="0" destOrd="0" presId="urn:microsoft.com/office/officeart/2005/8/layout/hierarchy3"/>
    <dgm:cxn modelId="{892C8DA5-1583-443A-B136-FC1C80121138}" type="presOf" srcId="{B0893E9D-79A1-714C-9815-3E92244E91ED}" destId="{DA57115A-100A-0B4A-9BAC-ABEC59ABB382}" srcOrd="0" destOrd="0" presId="urn:microsoft.com/office/officeart/2005/8/layout/hierarchy3"/>
    <dgm:cxn modelId="{2D5D10A6-9855-425F-8712-80757CE3928B}" type="presOf" srcId="{EC44253B-0648-334C-A54A-72CE77C60696}" destId="{09E76712-CFC8-9047-BE35-9AED4279CA14}" srcOrd="0" destOrd="0" presId="urn:microsoft.com/office/officeart/2005/8/layout/hierarchy3"/>
    <dgm:cxn modelId="{6D1DF7A6-F531-4774-9DF2-505E1917AAB6}" type="presOf" srcId="{00D42E72-3F24-5446-A532-B962CD556993}" destId="{7E8E6DBD-621F-D641-8A93-A92DC836FF95}" srcOrd="1" destOrd="0" presId="urn:microsoft.com/office/officeart/2005/8/layout/hierarchy3"/>
    <dgm:cxn modelId="{F7B636A9-3F1D-4E4B-BBB1-A7922D6922B2}" srcId="{F1F5D922-A647-5945-89E1-2B1158E87E7C}" destId="{8F051BCC-AB3B-394F-ADE0-550A8288E9D1}" srcOrd="2" destOrd="0" parTransId="{70BF84AD-BF26-A249-B0E7-CCCCE1D37B64}" sibTransId="{2E3D6173-BE70-F34B-950B-1C3702EC581B}"/>
    <dgm:cxn modelId="{4CA8B3A9-6F84-F745-A397-B2638DFF7FA3}" srcId="{05F23BCB-22AA-E245-BA73-9BF467A5A01F}" destId="{8AE60BF9-091B-184E-9005-EF4555AA90DF}" srcOrd="0" destOrd="0" parTransId="{0AE37708-A5CF-DA4C-A40A-ADA98508CC23}" sibTransId="{0DFAB878-B6EC-3647-9263-A4B3AB2CF447}"/>
    <dgm:cxn modelId="{6CB113AA-9DEA-194E-B4B1-C591C50EA489}" srcId="{8F051BCC-AB3B-394F-ADE0-550A8288E9D1}" destId="{598FE064-F072-2E43-BEAE-80E649AEA9AE}" srcOrd="0" destOrd="0" parTransId="{224B842B-4E55-914D-977A-0FFA6511356C}" sibTransId="{BF168AA6-8FD0-D546-926D-CD54C2D9060A}"/>
    <dgm:cxn modelId="{64EA22AB-DF18-4979-B1E9-4FDEEFE38501}" type="presOf" srcId="{B41E6929-1A8C-EF44-A394-950681650A9E}" destId="{B558153D-11A8-6142-B758-300ACA5246DD}" srcOrd="0" destOrd="0" presId="urn:microsoft.com/office/officeart/2005/8/layout/hierarchy3"/>
    <dgm:cxn modelId="{841DCEAB-77F6-C149-B398-963E03A33824}" srcId="{2F9FF1B4-EA6C-7C4A-A81D-BD01257A79E7}" destId="{299096F4-3ED2-8C4A-9186-AB4A03B8C0C6}" srcOrd="1" destOrd="0" parTransId="{3E784F15-FAE9-BB49-95C5-CAC859C56617}" sibTransId="{82A589DB-9981-E041-A7ED-B93DEBADEC5B}"/>
    <dgm:cxn modelId="{5FE271AD-91AB-E540-8168-456A5C5F4FCA}" srcId="{F1F5D922-A647-5945-89E1-2B1158E87E7C}" destId="{00D42E72-3F24-5446-A532-B962CD556993}" srcOrd="5" destOrd="0" parTransId="{018CBCAC-7E13-DC4B-ABAF-4151D091C23E}" sibTransId="{159A85A7-45FC-764B-8BDD-34079D757EA7}"/>
    <dgm:cxn modelId="{3785E9AD-E5D5-4CF0-88C6-4CD7231CC8B1}" type="presOf" srcId="{05F23BCB-22AA-E245-BA73-9BF467A5A01F}" destId="{04A97591-A644-7A4E-A21C-0F455A246C0B}" srcOrd="0" destOrd="0" presId="urn:microsoft.com/office/officeart/2005/8/layout/hierarchy3"/>
    <dgm:cxn modelId="{1E5CE1B3-6395-C843-B3EF-0F8FAF4FD5BD}" srcId="{2F9FF1B4-EA6C-7C4A-A81D-BD01257A79E7}" destId="{2704C766-EA22-D046-80C0-C5A0AF66F85D}" srcOrd="2" destOrd="0" parTransId="{9F0F78F8-60F2-FB40-ACE6-A8E46E10A1BB}" sibTransId="{47C8D04F-C358-9A48-B736-2D8B40E8D061}"/>
    <dgm:cxn modelId="{9C44E8B8-8AD9-374F-AB5A-E0DFD97DEBC9}" srcId="{7A93B62C-5C6F-AC4F-8A7C-ED6B585841C1}" destId="{A8A21FA9-2703-0548-B6F7-AD6E73BDA1AE}" srcOrd="3" destOrd="0" parTransId="{C464E591-CEA1-414D-AB66-7269B863E3A7}" sibTransId="{AAE35E0D-BBED-974A-8345-D01C85A9A5C3}"/>
    <dgm:cxn modelId="{A711DFBE-3B81-41DA-B0FB-AEBCA05920A6}" type="presOf" srcId="{8F051BCC-AB3B-394F-ADE0-550A8288E9D1}" destId="{3EA10360-C008-6E4F-801E-D8671B796508}" srcOrd="1" destOrd="0" presId="urn:microsoft.com/office/officeart/2005/8/layout/hierarchy3"/>
    <dgm:cxn modelId="{F81AF2BF-4375-184B-86A7-1E8B65375CB8}" srcId="{05F23BCB-22AA-E245-BA73-9BF467A5A01F}" destId="{F9D126EF-BE2E-7746-9348-9E369FE47AFA}" srcOrd="2" destOrd="0" parTransId="{4B304EE6-B53F-644F-9D12-5306178C6031}" sibTransId="{C6F6394C-4393-E447-822F-CF280956CC95}"/>
    <dgm:cxn modelId="{9CB096C1-9AF6-1945-B1A9-5046E66C8772}" srcId="{0E8CD457-DF9A-854A-B772-A66C169B0588}" destId="{16038EE6-6BF3-4B48-9980-ACC7A6420663}" srcOrd="1" destOrd="0" parTransId="{AE8F0254-C357-F34A-B5AE-12FF6C1B5C26}" sibTransId="{0B8419AD-1F4A-364B-AB5A-51FA3B4CE4AF}"/>
    <dgm:cxn modelId="{27293FC4-AFA8-C04F-827D-EF7C5DFD5E2F}" srcId="{41DCB497-4F67-7240-B1C3-DED53DF245ED}" destId="{53C1FC7C-FB8B-ED43-B796-B56D223ECB81}" srcOrd="0" destOrd="0" parTransId="{05D8882D-F16D-AB43-A3F3-30720E7BFBE0}" sibTransId="{FA1A555A-A4F9-B143-A6AC-EE0D227AD57C}"/>
    <dgm:cxn modelId="{E14F64C5-D18A-4CA4-A2EF-C8155A26AD6A}" type="presOf" srcId="{7F9F97BE-5130-EC47-A26F-5CE7B8699020}" destId="{4236FFC8-1C6E-D94D-BE64-0D9C3F213F9C}" srcOrd="0" destOrd="0" presId="urn:microsoft.com/office/officeart/2005/8/layout/hierarchy3"/>
    <dgm:cxn modelId="{174E45C5-3B6F-E94E-9A87-07B24C3F8DEE}" srcId="{7A93B62C-5C6F-AC4F-8A7C-ED6B585841C1}" destId="{95CB294F-A2D2-EE47-AB33-C7A9CB36A488}" srcOrd="2" destOrd="0" parTransId="{5354B16A-E11E-1D48-AAFB-7D240D6642F5}" sibTransId="{1EC4D161-9293-3849-AB95-3B40B45A1BB7}"/>
    <dgm:cxn modelId="{107154C8-A30F-114D-8393-F817D0900E82}" srcId="{0E8CD457-DF9A-854A-B772-A66C169B0588}" destId="{3C53D9CB-B49A-1041-B36E-C876B26C0664}" srcOrd="3" destOrd="0" parTransId="{9C1B7D37-0A7C-4146-A31B-21D8316E2833}" sibTransId="{A56BD4CF-F2CB-3D42-B050-868112FD307A}"/>
    <dgm:cxn modelId="{0B966AC9-2325-1E4E-B0C8-2C19E55D858E}" srcId="{F1F5D922-A647-5945-89E1-2B1158E87E7C}" destId="{05F23BCB-22AA-E245-BA73-9BF467A5A01F}" srcOrd="7" destOrd="0" parTransId="{A7E108D9-D194-FE4F-8C1B-3BFABDB65787}" sibTransId="{5382DFFD-E064-1D40-BAEB-F6C25F6107AE}"/>
    <dgm:cxn modelId="{1B398AD0-B84B-427A-9682-A59D7BAD4453}" type="presOf" srcId="{7A93B62C-5C6F-AC4F-8A7C-ED6B585841C1}" destId="{51CA69B9-995A-3146-AEC4-A30299EAFD91}" srcOrd="0" destOrd="0" presId="urn:microsoft.com/office/officeart/2005/8/layout/hierarchy3"/>
    <dgm:cxn modelId="{396C59D1-F9B9-4AD8-88B6-694B788B6C3D}" type="presOf" srcId="{EE9B1C0E-FF5B-F64D-97DA-1EFCDC6AC4F0}" destId="{A9557D1F-C5B3-4E4A-8CE5-F4F68D65AEEB}" srcOrd="0" destOrd="0" presId="urn:microsoft.com/office/officeart/2005/8/layout/hierarchy3"/>
    <dgm:cxn modelId="{7F08FAD7-DB22-4566-8B36-EC665866A0C8}" type="presOf" srcId="{8DC7C76D-6C75-D742-A16F-9E797B71B627}" destId="{5F283CA6-EFED-9B45-B629-D2FA0BF4ADCB}" srcOrd="0" destOrd="0" presId="urn:microsoft.com/office/officeart/2005/8/layout/hierarchy3"/>
    <dgm:cxn modelId="{B35CECD8-25B5-B043-BE4F-8B988CB5BE56}" srcId="{F1F5D922-A647-5945-89E1-2B1158E87E7C}" destId="{2F9FF1B4-EA6C-7C4A-A81D-BD01257A79E7}" srcOrd="1" destOrd="0" parTransId="{DA9D38D4-F370-4C44-9EDE-EC75DD5C2DFF}" sibTransId="{73A9813E-E570-3849-9A3D-EE8BC43EE56C}"/>
    <dgm:cxn modelId="{58E604D9-4AE7-44E6-BFF5-A15004CF7032}" type="presOf" srcId="{444FF2BE-46A6-0C4D-9D6A-8EF2ABCAD744}" destId="{73301F81-1F1D-3F46-B392-A59C2C4C807C}" srcOrd="0" destOrd="0" presId="urn:microsoft.com/office/officeart/2005/8/layout/hierarchy3"/>
    <dgm:cxn modelId="{8CA89CD9-905E-4D10-8152-43DE3C9050BB}" type="presOf" srcId="{05D8882D-F16D-AB43-A3F3-30720E7BFBE0}" destId="{CEEA02DB-4226-0A4E-9CEE-E4DF1468D4FA}" srcOrd="0" destOrd="0" presId="urn:microsoft.com/office/officeart/2005/8/layout/hierarchy3"/>
    <dgm:cxn modelId="{B2FAD3DE-A76D-4974-B086-28B55CC814E7}" type="presOf" srcId="{05F23BCB-22AA-E245-BA73-9BF467A5A01F}" destId="{986E21F7-1EC6-6044-A4BD-94ABA22EBA0E}" srcOrd="1" destOrd="0" presId="urn:microsoft.com/office/officeart/2005/8/layout/hierarchy3"/>
    <dgm:cxn modelId="{A01EEBDE-3ACF-46BD-98CD-F440814B040A}" type="presOf" srcId="{6FA5CCA6-E064-CA4E-A237-3841FE7B18E9}" destId="{437448C7-8D9E-894B-8A39-BF62597BFD1F}" srcOrd="0" destOrd="0" presId="urn:microsoft.com/office/officeart/2005/8/layout/hierarchy3"/>
    <dgm:cxn modelId="{6E4CF3DF-96E0-4703-BCE9-6BC905A3036D}" type="presOf" srcId="{FD4DD728-38B2-774B-93E8-0922AD3E17ED}" destId="{DDD7714F-70F6-4041-A377-C7AF7CC48C51}" srcOrd="0" destOrd="0" presId="urn:microsoft.com/office/officeart/2005/8/layout/hierarchy3"/>
    <dgm:cxn modelId="{6446CAE3-D817-F244-A5BF-7012A89501D4}" srcId="{7A93B62C-5C6F-AC4F-8A7C-ED6B585841C1}" destId="{95F28B24-1712-6849-B4D1-E5648E216B92}" srcOrd="0" destOrd="0" parTransId="{6FA5CCA6-E064-CA4E-A237-3841FE7B18E9}" sibTransId="{85060FCB-9889-A04A-A20E-FA173D032DFF}"/>
    <dgm:cxn modelId="{2BE3D9E3-994A-48C4-AE66-DCD247089BD5}" type="presOf" srcId="{F1F5D922-A647-5945-89E1-2B1158E87E7C}" destId="{3DA2996A-B9CC-754B-A3CD-41FF8722C935}" srcOrd="0" destOrd="0" presId="urn:microsoft.com/office/officeart/2005/8/layout/hierarchy3"/>
    <dgm:cxn modelId="{937D2FE4-CCDD-4C82-A190-E501963AFB4F}" type="presOf" srcId="{0AE37708-A5CF-DA4C-A40A-ADA98508CC23}" destId="{B575AD4C-A0B9-C546-951C-87B42CC951D5}" srcOrd="0" destOrd="0" presId="urn:microsoft.com/office/officeart/2005/8/layout/hierarchy3"/>
    <dgm:cxn modelId="{B7903AE4-8E49-024E-B1CD-62002BD104ED}" srcId="{00D42E72-3F24-5446-A532-B962CD556993}" destId="{054BC13C-9C64-9E41-9173-145D9B78BD94}" srcOrd="2" destOrd="0" parTransId="{2BB9B9E4-5FE5-D147-BAFC-E8ED24A73C6D}" sibTransId="{E99AEB17-6B59-8941-83C7-A066A176A5C1}"/>
    <dgm:cxn modelId="{AAC40CE7-A02B-4484-95C6-3456C4BE7107}" type="presOf" srcId="{A6D7EFB5-A92E-044B-B43F-51922C0DC9A0}" destId="{9B3581C4-2FD4-694B-98B7-571A5B50C826}" srcOrd="0" destOrd="0" presId="urn:microsoft.com/office/officeart/2005/8/layout/hierarchy3"/>
    <dgm:cxn modelId="{5F7561E9-EB05-4FF2-86B6-E88A5AF449DC}" type="presOf" srcId="{3E784F15-FAE9-BB49-95C5-CAC859C56617}" destId="{8AECC5BC-2112-6C47-BA97-C703B279B190}" srcOrd="0" destOrd="0" presId="urn:microsoft.com/office/officeart/2005/8/layout/hierarchy3"/>
    <dgm:cxn modelId="{C528B1EA-7A8B-4D7B-9F3D-531FF54BD6F7}" type="presOf" srcId="{A8A21FA9-2703-0548-B6F7-AD6E73BDA1AE}" destId="{FCF6F526-FB38-FE4D-A494-4DFFD18DA82E}" srcOrd="0" destOrd="0" presId="urn:microsoft.com/office/officeart/2005/8/layout/hierarchy3"/>
    <dgm:cxn modelId="{4418E5EF-3AF0-4903-B2B3-98BD2EC0D497}" type="presOf" srcId="{8AE60BF9-091B-184E-9005-EF4555AA90DF}" destId="{D314026A-2F78-F84E-8045-6675029EDD49}" srcOrd="0" destOrd="0" presId="urn:microsoft.com/office/officeart/2005/8/layout/hierarchy3"/>
    <dgm:cxn modelId="{01EB5EF0-5046-48AD-9756-EF73F15AF5D6}" type="presOf" srcId="{2F9FF1B4-EA6C-7C4A-A81D-BD01257A79E7}" destId="{C1CC0758-1E89-014B-BCA6-B412B5096445}" srcOrd="1" destOrd="0" presId="urn:microsoft.com/office/officeart/2005/8/layout/hierarchy3"/>
    <dgm:cxn modelId="{F63776F0-0B9F-4929-8E12-40D138FFF471}" type="presOf" srcId="{9C1B7D37-0A7C-4146-A31B-21D8316E2833}" destId="{12865B71-5B1C-3140-BFB5-38937DC9BCE6}" srcOrd="0" destOrd="0" presId="urn:microsoft.com/office/officeart/2005/8/layout/hierarchy3"/>
    <dgm:cxn modelId="{9AA8E5F1-AADC-4B10-A560-62F824E75529}" type="presOf" srcId="{E9A3D690-F538-1640-BA5A-DA7EF97EEB32}" destId="{9B9AE7A8-612B-0545-961B-2FB089BD92F9}" srcOrd="0" destOrd="0" presId="urn:microsoft.com/office/officeart/2005/8/layout/hierarchy3"/>
    <dgm:cxn modelId="{66B013F3-954C-4A86-AEC7-194D6E497B8C}" type="presOf" srcId="{054BC13C-9C64-9E41-9173-145D9B78BD94}" destId="{EE3028E2-F2A6-A548-A078-22AA4CF2097D}" srcOrd="0" destOrd="0" presId="urn:microsoft.com/office/officeart/2005/8/layout/hierarchy3"/>
    <dgm:cxn modelId="{5A0BD6F3-8DAE-4552-8D92-4FBA2DD4671B}" type="presOf" srcId="{299096F4-3ED2-8C4A-9186-AB4A03B8C0C6}" destId="{6023BBE9-C729-A74F-9B11-823A1A565C70}" srcOrd="0" destOrd="0" presId="urn:microsoft.com/office/officeart/2005/8/layout/hierarchy3"/>
    <dgm:cxn modelId="{7D32C0F4-FDC5-4F7E-B786-B405B8FAC106}" type="presOf" srcId="{971C1B5D-67F7-F748-8432-22B7AA5C243E}" destId="{FC0FD8D0-996E-6443-9AFF-FC093786F2BB}" srcOrd="0" destOrd="0" presId="urn:microsoft.com/office/officeart/2005/8/layout/hierarchy3"/>
    <dgm:cxn modelId="{B25F4EF6-0072-4924-88F3-BC5AF52BE44F}" type="presOf" srcId="{AC1C2011-E47F-F24C-8B7C-4E3BC1DFAB2D}" destId="{8D2DA61F-636E-4C4F-917A-A69C97043AB4}" srcOrd="1" destOrd="0" presId="urn:microsoft.com/office/officeart/2005/8/layout/hierarchy3"/>
    <dgm:cxn modelId="{9BD439F9-2A97-4DD2-A527-867EA0E3E115}" type="presOf" srcId="{FDAB69C9-3BA5-8240-A3EA-4A596500E358}" destId="{79124905-5F4B-C442-AA9D-A554D067E1CE}" srcOrd="0" destOrd="0" presId="urn:microsoft.com/office/officeart/2005/8/layout/hierarchy3"/>
    <dgm:cxn modelId="{67A373FB-8423-461A-9881-5E131B7B5E87}" type="presOf" srcId="{A5365144-998A-224B-BF5C-39352B61A674}" destId="{EFCCE37F-D0FD-4444-9D80-DBC41CEF80D2}" srcOrd="0" destOrd="0" presId="urn:microsoft.com/office/officeart/2005/8/layout/hierarchy3"/>
    <dgm:cxn modelId="{86BE1EFC-03B1-468C-9EA5-CD392BDD0B4D}" type="presOf" srcId="{2704C766-EA22-D046-80C0-C5A0AF66F85D}" destId="{F8F89AFA-7427-B447-B5EA-897B3007A5D0}" srcOrd="0" destOrd="0" presId="urn:microsoft.com/office/officeart/2005/8/layout/hierarchy3"/>
    <dgm:cxn modelId="{15E9A0D9-2AF9-4AE3-9772-9EAB204B0FD4}" type="presParOf" srcId="{3DA2996A-B9CC-754B-A3CD-41FF8722C935}" destId="{F9755A37-50D0-544F-94E1-A8554908B9C7}" srcOrd="0" destOrd="0" presId="urn:microsoft.com/office/officeart/2005/8/layout/hierarchy3"/>
    <dgm:cxn modelId="{C7B23DDF-685D-4F50-B920-7AA1CEE8F9E4}" type="presParOf" srcId="{F9755A37-50D0-544F-94E1-A8554908B9C7}" destId="{1BEAEB11-0E14-4840-BD0C-C5D28780C2E3}" srcOrd="0" destOrd="0" presId="urn:microsoft.com/office/officeart/2005/8/layout/hierarchy3"/>
    <dgm:cxn modelId="{B8B87089-3300-4EEB-8BB3-583386CD1BBE}" type="presParOf" srcId="{1BEAEB11-0E14-4840-BD0C-C5D28780C2E3}" destId="{845ED3E6-51AD-1641-949A-0F65BC3E9D79}" srcOrd="0" destOrd="0" presId="urn:microsoft.com/office/officeart/2005/8/layout/hierarchy3"/>
    <dgm:cxn modelId="{303B9353-206C-437D-8811-CB6792E32898}" type="presParOf" srcId="{1BEAEB11-0E14-4840-BD0C-C5D28780C2E3}" destId="{79B777F2-00FE-FA4D-9CF1-63BDC88ED8C0}" srcOrd="1" destOrd="0" presId="urn:microsoft.com/office/officeart/2005/8/layout/hierarchy3"/>
    <dgm:cxn modelId="{5377A0E6-2B1A-453F-8A16-04F34C975137}" type="presParOf" srcId="{F9755A37-50D0-544F-94E1-A8554908B9C7}" destId="{B8CE6112-F86D-E849-B514-086069D887CB}" srcOrd="1" destOrd="0" presId="urn:microsoft.com/office/officeart/2005/8/layout/hierarchy3"/>
    <dgm:cxn modelId="{1D4B4CCC-3F12-4F98-8A03-BBA79859887D}" type="presParOf" srcId="{B8CE6112-F86D-E849-B514-086069D887CB}" destId="{CEEA02DB-4226-0A4E-9CEE-E4DF1468D4FA}" srcOrd="0" destOrd="0" presId="urn:microsoft.com/office/officeart/2005/8/layout/hierarchy3"/>
    <dgm:cxn modelId="{8EEFF325-81E2-4C25-9D88-207A955D41F8}" type="presParOf" srcId="{B8CE6112-F86D-E849-B514-086069D887CB}" destId="{FE0B66B4-D0F6-534A-9FA4-5FFE3999714B}" srcOrd="1" destOrd="0" presId="urn:microsoft.com/office/officeart/2005/8/layout/hierarchy3"/>
    <dgm:cxn modelId="{0697160A-0D7A-4D98-9D07-324FCAFDC26D}" type="presParOf" srcId="{B8CE6112-F86D-E849-B514-086069D887CB}" destId="{0D1F2A58-F3A6-2749-A21E-35A839943671}" srcOrd="2" destOrd="0" presId="urn:microsoft.com/office/officeart/2005/8/layout/hierarchy3"/>
    <dgm:cxn modelId="{5A6D015B-CF08-4FA9-B9EE-0C57D691B44A}" type="presParOf" srcId="{B8CE6112-F86D-E849-B514-086069D887CB}" destId="{73301F81-1F1D-3F46-B392-A59C2C4C807C}" srcOrd="3" destOrd="0" presId="urn:microsoft.com/office/officeart/2005/8/layout/hierarchy3"/>
    <dgm:cxn modelId="{870AF366-9098-4C23-A740-591D5C2436D5}" type="presParOf" srcId="{B8CE6112-F86D-E849-B514-086069D887CB}" destId="{F25706D1-68D7-8C43-A6D7-5B86169F3E21}" srcOrd="4" destOrd="0" presId="urn:microsoft.com/office/officeart/2005/8/layout/hierarchy3"/>
    <dgm:cxn modelId="{FAF9C53E-9604-4D90-89E0-E1BF69393EFE}" type="presParOf" srcId="{B8CE6112-F86D-E849-B514-086069D887CB}" destId="{DDD7714F-70F6-4041-A377-C7AF7CC48C51}" srcOrd="5" destOrd="0" presId="urn:microsoft.com/office/officeart/2005/8/layout/hierarchy3"/>
    <dgm:cxn modelId="{F241D32B-6296-4D60-94FF-42ABC321916D}" type="presParOf" srcId="{3DA2996A-B9CC-754B-A3CD-41FF8722C935}" destId="{F6F0469B-1C50-4B4D-BF68-CF7F3D49A7AC}" srcOrd="1" destOrd="0" presId="urn:microsoft.com/office/officeart/2005/8/layout/hierarchy3"/>
    <dgm:cxn modelId="{AE6FD229-58AE-4747-BDA7-5D42643932D7}" type="presParOf" srcId="{F6F0469B-1C50-4B4D-BF68-CF7F3D49A7AC}" destId="{769E2691-6716-7D43-9378-8323DC986804}" srcOrd="0" destOrd="0" presId="urn:microsoft.com/office/officeart/2005/8/layout/hierarchy3"/>
    <dgm:cxn modelId="{12209CA8-44D0-4451-AEEE-BE3F5D7EBA5B}" type="presParOf" srcId="{769E2691-6716-7D43-9378-8323DC986804}" destId="{BA133919-C9B4-1F46-8D96-28E5A05EB3DE}" srcOrd="0" destOrd="0" presId="urn:microsoft.com/office/officeart/2005/8/layout/hierarchy3"/>
    <dgm:cxn modelId="{2004A2E6-7C3E-4616-821F-83D1A89D10A7}" type="presParOf" srcId="{769E2691-6716-7D43-9378-8323DC986804}" destId="{C1CC0758-1E89-014B-BCA6-B412B5096445}" srcOrd="1" destOrd="0" presId="urn:microsoft.com/office/officeart/2005/8/layout/hierarchy3"/>
    <dgm:cxn modelId="{CC655E79-EDF7-402E-8A5A-2BC588E6F418}" type="presParOf" srcId="{F6F0469B-1C50-4B4D-BF68-CF7F3D49A7AC}" destId="{E2153473-BC31-5845-A6D5-1BA6957C2C0E}" srcOrd="1" destOrd="0" presId="urn:microsoft.com/office/officeart/2005/8/layout/hierarchy3"/>
    <dgm:cxn modelId="{C6DCB556-7E5F-440C-AD41-72C9A4C6B882}" type="presParOf" srcId="{E2153473-BC31-5845-A6D5-1BA6957C2C0E}" destId="{A9557D1F-C5B3-4E4A-8CE5-F4F68D65AEEB}" srcOrd="0" destOrd="0" presId="urn:microsoft.com/office/officeart/2005/8/layout/hierarchy3"/>
    <dgm:cxn modelId="{D88660F1-8768-4650-A4A4-EDF388751708}" type="presParOf" srcId="{E2153473-BC31-5845-A6D5-1BA6957C2C0E}" destId="{79124905-5F4B-C442-AA9D-A554D067E1CE}" srcOrd="1" destOrd="0" presId="urn:microsoft.com/office/officeart/2005/8/layout/hierarchy3"/>
    <dgm:cxn modelId="{C4B32882-3A0B-4114-BCCC-04D40C0AE2F8}" type="presParOf" srcId="{E2153473-BC31-5845-A6D5-1BA6957C2C0E}" destId="{8AECC5BC-2112-6C47-BA97-C703B279B190}" srcOrd="2" destOrd="0" presId="urn:microsoft.com/office/officeart/2005/8/layout/hierarchy3"/>
    <dgm:cxn modelId="{7FEEB171-5BF4-4B2F-B4E5-588E28340BE3}" type="presParOf" srcId="{E2153473-BC31-5845-A6D5-1BA6957C2C0E}" destId="{6023BBE9-C729-A74F-9B11-823A1A565C70}" srcOrd="3" destOrd="0" presId="urn:microsoft.com/office/officeart/2005/8/layout/hierarchy3"/>
    <dgm:cxn modelId="{AB2CD0F1-8663-48A1-8151-BADFFE0F6445}" type="presParOf" srcId="{E2153473-BC31-5845-A6D5-1BA6957C2C0E}" destId="{6A58B61E-B9B8-664C-AF64-AB9D200576BF}" srcOrd="4" destOrd="0" presId="urn:microsoft.com/office/officeart/2005/8/layout/hierarchy3"/>
    <dgm:cxn modelId="{A98C9E32-2BCB-4057-8D4F-35FC5E8A2ABC}" type="presParOf" srcId="{E2153473-BC31-5845-A6D5-1BA6957C2C0E}" destId="{F8F89AFA-7427-B447-B5EA-897B3007A5D0}" srcOrd="5" destOrd="0" presId="urn:microsoft.com/office/officeart/2005/8/layout/hierarchy3"/>
    <dgm:cxn modelId="{04F3207A-99DA-4EEA-9163-02E6A713069F}" type="presParOf" srcId="{3DA2996A-B9CC-754B-A3CD-41FF8722C935}" destId="{D5782773-546F-4B43-B653-C19630E96BA7}" srcOrd="2" destOrd="0" presId="urn:microsoft.com/office/officeart/2005/8/layout/hierarchy3"/>
    <dgm:cxn modelId="{08164206-18CF-4016-B60B-07EC192FBBE4}" type="presParOf" srcId="{D5782773-546F-4B43-B653-C19630E96BA7}" destId="{640E051F-BBD0-6741-9C3C-B97A7DCE4BF5}" srcOrd="0" destOrd="0" presId="urn:microsoft.com/office/officeart/2005/8/layout/hierarchy3"/>
    <dgm:cxn modelId="{73D96516-4476-48FD-888F-25E46690211B}" type="presParOf" srcId="{640E051F-BBD0-6741-9C3C-B97A7DCE4BF5}" destId="{07B8B408-BBEA-5347-BC4A-13FA8D964551}" srcOrd="0" destOrd="0" presId="urn:microsoft.com/office/officeart/2005/8/layout/hierarchy3"/>
    <dgm:cxn modelId="{62D07A1E-D461-495F-9379-366AA6E3677B}" type="presParOf" srcId="{640E051F-BBD0-6741-9C3C-B97A7DCE4BF5}" destId="{3EA10360-C008-6E4F-801E-D8671B796508}" srcOrd="1" destOrd="0" presId="urn:microsoft.com/office/officeart/2005/8/layout/hierarchy3"/>
    <dgm:cxn modelId="{7B3307C5-0F7D-467C-AADF-A19D5FA54F29}" type="presParOf" srcId="{D5782773-546F-4B43-B653-C19630E96BA7}" destId="{4958449E-9195-834A-9D01-00FEC0F80FDB}" srcOrd="1" destOrd="0" presId="urn:microsoft.com/office/officeart/2005/8/layout/hierarchy3"/>
    <dgm:cxn modelId="{D09CF04A-B41B-4A35-BADC-CBC9453BEC3D}" type="presParOf" srcId="{4958449E-9195-834A-9D01-00FEC0F80FDB}" destId="{9F877505-089D-AE47-A1F1-6C24D9394F4F}" srcOrd="0" destOrd="0" presId="urn:microsoft.com/office/officeart/2005/8/layout/hierarchy3"/>
    <dgm:cxn modelId="{EBD67DAC-939D-483D-BB76-9C65C3ABAED2}" type="presParOf" srcId="{4958449E-9195-834A-9D01-00FEC0F80FDB}" destId="{6FE81644-B710-2848-8BE0-2E9C1E143939}" srcOrd="1" destOrd="0" presId="urn:microsoft.com/office/officeart/2005/8/layout/hierarchy3"/>
    <dgm:cxn modelId="{E7DC6DAA-B15B-4F38-AC53-A2AD8E2F5ED7}" type="presParOf" srcId="{4958449E-9195-834A-9D01-00FEC0F80FDB}" destId="{40E2CB40-9B00-E748-B505-5DD3E635E558}" srcOrd="2" destOrd="0" presId="urn:microsoft.com/office/officeart/2005/8/layout/hierarchy3"/>
    <dgm:cxn modelId="{41956584-FE11-4055-A179-55DCA43A1B07}" type="presParOf" srcId="{4958449E-9195-834A-9D01-00FEC0F80FDB}" destId="{3632657C-BFC7-224C-84FA-CA5FAF7AD56D}" srcOrd="3" destOrd="0" presId="urn:microsoft.com/office/officeart/2005/8/layout/hierarchy3"/>
    <dgm:cxn modelId="{2A3D319B-54F7-47E1-A4BB-338B56B435C4}" type="presParOf" srcId="{3DA2996A-B9CC-754B-A3CD-41FF8722C935}" destId="{98B7D865-64B7-E34C-AC7A-85423EB28E74}" srcOrd="3" destOrd="0" presId="urn:microsoft.com/office/officeart/2005/8/layout/hierarchy3"/>
    <dgm:cxn modelId="{A5E7EE20-FF8A-451F-A50A-6D43A5CCCD2A}" type="presParOf" srcId="{98B7D865-64B7-E34C-AC7A-85423EB28E74}" destId="{6F698E34-A0C1-DB47-BA5F-E9ED61FC76FC}" srcOrd="0" destOrd="0" presId="urn:microsoft.com/office/officeart/2005/8/layout/hierarchy3"/>
    <dgm:cxn modelId="{F35BC656-6F26-4C54-B014-A4B999C8D9DD}" type="presParOf" srcId="{6F698E34-A0C1-DB47-BA5F-E9ED61FC76FC}" destId="{20E4A332-023C-354A-A82F-E68BD57D1F45}" srcOrd="0" destOrd="0" presId="urn:microsoft.com/office/officeart/2005/8/layout/hierarchy3"/>
    <dgm:cxn modelId="{E1C9C613-4C4B-4343-BFD5-7A50752ECB9D}" type="presParOf" srcId="{6F698E34-A0C1-DB47-BA5F-E9ED61FC76FC}" destId="{8D2DA61F-636E-4C4F-917A-A69C97043AB4}" srcOrd="1" destOrd="0" presId="urn:microsoft.com/office/officeart/2005/8/layout/hierarchy3"/>
    <dgm:cxn modelId="{46D5D915-54AB-465C-AB7C-C2EEC03935A9}" type="presParOf" srcId="{98B7D865-64B7-E34C-AC7A-85423EB28E74}" destId="{3D423C43-8A36-9449-8EE3-38CC78B49084}" srcOrd="1" destOrd="0" presId="urn:microsoft.com/office/officeart/2005/8/layout/hierarchy3"/>
    <dgm:cxn modelId="{01A1A38C-30F7-4D4F-B1FF-252BAE8AE0CA}" type="presParOf" srcId="{3D423C43-8A36-9449-8EE3-38CC78B49084}" destId="{96C0B8AD-0DBD-D346-8EE3-09BFB11167B9}" srcOrd="0" destOrd="0" presId="urn:microsoft.com/office/officeart/2005/8/layout/hierarchy3"/>
    <dgm:cxn modelId="{EB017E19-B91A-48F7-8D32-BF81B7937B7F}" type="presParOf" srcId="{3D423C43-8A36-9449-8EE3-38CC78B49084}" destId="{DA57115A-100A-0B4A-9BAC-ABEC59ABB382}" srcOrd="1" destOrd="0" presId="urn:microsoft.com/office/officeart/2005/8/layout/hierarchy3"/>
    <dgm:cxn modelId="{51852DC9-8E90-46A2-9033-4BB488C961B2}" type="presParOf" srcId="{3D423C43-8A36-9449-8EE3-38CC78B49084}" destId="{DD922611-B3FD-504D-B7FB-01A6B7FC4849}" srcOrd="2" destOrd="0" presId="urn:microsoft.com/office/officeart/2005/8/layout/hierarchy3"/>
    <dgm:cxn modelId="{2B0F2F32-6063-47A4-98E1-F1276F43FD3D}" type="presParOf" srcId="{3D423C43-8A36-9449-8EE3-38CC78B49084}" destId="{3394CABE-AB99-1C4A-B9C0-729743D086F2}" srcOrd="3" destOrd="0" presId="urn:microsoft.com/office/officeart/2005/8/layout/hierarchy3"/>
    <dgm:cxn modelId="{BA60E6D2-C2F5-43F6-81FD-03186FD12251}" type="presParOf" srcId="{3DA2996A-B9CC-754B-A3CD-41FF8722C935}" destId="{4EDD79EB-12A8-3845-8B34-819F37DDE97D}" srcOrd="4" destOrd="0" presId="urn:microsoft.com/office/officeart/2005/8/layout/hierarchy3"/>
    <dgm:cxn modelId="{ECE508EB-3929-47CD-9804-97CB0845082E}" type="presParOf" srcId="{4EDD79EB-12A8-3845-8B34-819F37DDE97D}" destId="{5FD2D44A-9250-6242-A721-DECC9E950A9E}" srcOrd="0" destOrd="0" presId="urn:microsoft.com/office/officeart/2005/8/layout/hierarchy3"/>
    <dgm:cxn modelId="{A3769571-5AE9-461A-B1E2-ADBB61036A6A}" type="presParOf" srcId="{5FD2D44A-9250-6242-A721-DECC9E950A9E}" destId="{8A3AFC21-FCDC-294F-83C4-28C57F26AA02}" srcOrd="0" destOrd="0" presId="urn:microsoft.com/office/officeart/2005/8/layout/hierarchy3"/>
    <dgm:cxn modelId="{F97843E4-8797-4CBE-BBB8-8E3FA3787173}" type="presParOf" srcId="{5FD2D44A-9250-6242-A721-DECC9E950A9E}" destId="{5627C395-5AEB-6049-AFCA-210CC7A007BA}" srcOrd="1" destOrd="0" presId="urn:microsoft.com/office/officeart/2005/8/layout/hierarchy3"/>
    <dgm:cxn modelId="{2A140095-BBE0-4771-87DD-C4D71B77B2FF}" type="presParOf" srcId="{4EDD79EB-12A8-3845-8B34-819F37DDE97D}" destId="{B64C6DDD-FB4D-B245-AE67-CC0175529B3C}" srcOrd="1" destOrd="0" presId="urn:microsoft.com/office/officeart/2005/8/layout/hierarchy3"/>
    <dgm:cxn modelId="{B17EEFA8-7A30-4C94-BCF8-9824BAD13CA8}" type="presParOf" srcId="{B64C6DDD-FB4D-B245-AE67-CC0175529B3C}" destId="{E976EDA8-6C28-DE4A-87DF-710404B66FFB}" srcOrd="0" destOrd="0" presId="urn:microsoft.com/office/officeart/2005/8/layout/hierarchy3"/>
    <dgm:cxn modelId="{B01FD19D-4D40-475D-907A-0253A6165EA3}" type="presParOf" srcId="{B64C6DDD-FB4D-B245-AE67-CC0175529B3C}" destId="{23B72943-9D2C-B447-9862-078C01E5CD48}" srcOrd="1" destOrd="0" presId="urn:microsoft.com/office/officeart/2005/8/layout/hierarchy3"/>
    <dgm:cxn modelId="{8DE62B71-3E83-453B-A56D-6A49937BAB9C}" type="presParOf" srcId="{B64C6DDD-FB4D-B245-AE67-CC0175529B3C}" destId="{9DD1C069-7EFF-BE4E-9BEF-C0171B20E754}" srcOrd="2" destOrd="0" presId="urn:microsoft.com/office/officeart/2005/8/layout/hierarchy3"/>
    <dgm:cxn modelId="{2A7A8FED-67E7-4148-8E85-5F8165DC9C3D}" type="presParOf" srcId="{B64C6DDD-FB4D-B245-AE67-CC0175529B3C}" destId="{14B23716-2CC8-5148-A061-F33F23804BE5}" srcOrd="3" destOrd="0" presId="urn:microsoft.com/office/officeart/2005/8/layout/hierarchy3"/>
    <dgm:cxn modelId="{91475D93-B026-41F6-8BF3-82B79E885A41}" type="presParOf" srcId="{B64C6DDD-FB4D-B245-AE67-CC0175529B3C}" destId="{B558153D-11A8-6142-B758-300ACA5246DD}" srcOrd="4" destOrd="0" presId="urn:microsoft.com/office/officeart/2005/8/layout/hierarchy3"/>
    <dgm:cxn modelId="{37623C05-8D53-4D84-BD68-A7813D3F9B66}" type="presParOf" srcId="{B64C6DDD-FB4D-B245-AE67-CC0175529B3C}" destId="{5F283CA6-EFED-9B45-B629-D2FA0BF4ADCB}" srcOrd="5" destOrd="0" presId="urn:microsoft.com/office/officeart/2005/8/layout/hierarchy3"/>
    <dgm:cxn modelId="{93EB6206-083C-494E-B8A4-45BF72BDCAFF}" type="presParOf" srcId="{B64C6DDD-FB4D-B245-AE67-CC0175529B3C}" destId="{12865B71-5B1C-3140-BFB5-38937DC9BCE6}" srcOrd="6" destOrd="0" presId="urn:microsoft.com/office/officeart/2005/8/layout/hierarchy3"/>
    <dgm:cxn modelId="{A6613AE5-FBDA-4229-A59E-E8286ECF2612}" type="presParOf" srcId="{B64C6DDD-FB4D-B245-AE67-CC0175529B3C}" destId="{ABA92FFD-011E-CD40-84AF-075B95B64B93}" srcOrd="7" destOrd="0" presId="urn:microsoft.com/office/officeart/2005/8/layout/hierarchy3"/>
    <dgm:cxn modelId="{19623A10-3214-4CEE-ADC2-1A405AE938E7}" type="presParOf" srcId="{3DA2996A-B9CC-754B-A3CD-41FF8722C935}" destId="{BA4AF88A-9F88-3B47-A7E0-FF47907435A1}" srcOrd="5" destOrd="0" presId="urn:microsoft.com/office/officeart/2005/8/layout/hierarchy3"/>
    <dgm:cxn modelId="{5C9BC2BC-1023-46DB-918D-B85B850E9E0D}" type="presParOf" srcId="{BA4AF88A-9F88-3B47-A7E0-FF47907435A1}" destId="{73E51ADC-1E5D-264D-9298-5FB5C1963DAD}" srcOrd="0" destOrd="0" presId="urn:microsoft.com/office/officeart/2005/8/layout/hierarchy3"/>
    <dgm:cxn modelId="{8A85734F-AEAB-4BFF-83F1-0D5B5B24E124}" type="presParOf" srcId="{73E51ADC-1E5D-264D-9298-5FB5C1963DAD}" destId="{7C4B08AE-504D-5445-8927-ABADC132B1EA}" srcOrd="0" destOrd="0" presId="urn:microsoft.com/office/officeart/2005/8/layout/hierarchy3"/>
    <dgm:cxn modelId="{92E9251A-7CE6-4A62-9AE6-00C8BAFBF599}" type="presParOf" srcId="{73E51ADC-1E5D-264D-9298-5FB5C1963DAD}" destId="{7E8E6DBD-621F-D641-8A93-A92DC836FF95}" srcOrd="1" destOrd="0" presId="urn:microsoft.com/office/officeart/2005/8/layout/hierarchy3"/>
    <dgm:cxn modelId="{E387F71D-38E5-4369-9245-1D910EE1FFBE}" type="presParOf" srcId="{BA4AF88A-9F88-3B47-A7E0-FF47907435A1}" destId="{51D245AE-8965-5241-B830-73449F62C854}" srcOrd="1" destOrd="0" presId="urn:microsoft.com/office/officeart/2005/8/layout/hierarchy3"/>
    <dgm:cxn modelId="{34577F54-D628-40C8-8FB5-CC3B82D4CB87}" type="presParOf" srcId="{51D245AE-8965-5241-B830-73449F62C854}" destId="{6C7CCA5F-C27C-C242-A47B-5B9938F66569}" srcOrd="0" destOrd="0" presId="urn:microsoft.com/office/officeart/2005/8/layout/hierarchy3"/>
    <dgm:cxn modelId="{7432D655-0EA3-416D-AA0E-CFA4B86392F1}" type="presParOf" srcId="{51D245AE-8965-5241-B830-73449F62C854}" destId="{9B3581C4-2FD4-694B-98B7-571A5B50C826}" srcOrd="1" destOrd="0" presId="urn:microsoft.com/office/officeart/2005/8/layout/hierarchy3"/>
    <dgm:cxn modelId="{941545CB-E923-4B00-8A93-94CD2E9BB39F}" type="presParOf" srcId="{51D245AE-8965-5241-B830-73449F62C854}" destId="{4236FFC8-1C6E-D94D-BE64-0D9C3F213F9C}" srcOrd="2" destOrd="0" presId="urn:microsoft.com/office/officeart/2005/8/layout/hierarchy3"/>
    <dgm:cxn modelId="{77B6B9BB-AA8C-41EB-80D6-E2787755EDE4}" type="presParOf" srcId="{51D245AE-8965-5241-B830-73449F62C854}" destId="{997B334E-E3E7-484A-94FD-9FE98B06E5D3}" srcOrd="3" destOrd="0" presId="urn:microsoft.com/office/officeart/2005/8/layout/hierarchy3"/>
    <dgm:cxn modelId="{B8A78EA0-580D-43F6-8C33-95F971A28B7D}" type="presParOf" srcId="{51D245AE-8965-5241-B830-73449F62C854}" destId="{1F173F23-D7E9-2140-98A9-81B7F6662385}" srcOrd="4" destOrd="0" presId="urn:microsoft.com/office/officeart/2005/8/layout/hierarchy3"/>
    <dgm:cxn modelId="{D21E282E-F25C-4380-9059-FCEACE271574}" type="presParOf" srcId="{51D245AE-8965-5241-B830-73449F62C854}" destId="{EE3028E2-F2A6-A548-A078-22AA4CF2097D}" srcOrd="5" destOrd="0" presId="urn:microsoft.com/office/officeart/2005/8/layout/hierarchy3"/>
    <dgm:cxn modelId="{A471E1A4-4EEB-4578-A379-99CA63C7D68E}" type="presParOf" srcId="{51D245AE-8965-5241-B830-73449F62C854}" destId="{35EA8B6E-7CBA-3C46-ACBA-B28BF59A2486}" srcOrd="6" destOrd="0" presId="urn:microsoft.com/office/officeart/2005/8/layout/hierarchy3"/>
    <dgm:cxn modelId="{FAAB0C4C-6D26-47A6-AFF2-D1B332C6E577}" type="presParOf" srcId="{51D245AE-8965-5241-B830-73449F62C854}" destId="{092E03E6-0390-364F-B243-BCD0C52801E2}" srcOrd="7" destOrd="0" presId="urn:microsoft.com/office/officeart/2005/8/layout/hierarchy3"/>
    <dgm:cxn modelId="{D463C573-3F47-4B02-B06D-1CA1A7F81A17}" type="presParOf" srcId="{51D245AE-8965-5241-B830-73449F62C854}" destId="{5E914F32-FE04-9D4B-B1A1-C47F3DB5E6F2}" srcOrd="8" destOrd="0" presId="urn:microsoft.com/office/officeart/2005/8/layout/hierarchy3"/>
    <dgm:cxn modelId="{89FFF7DC-9703-4CD8-BC7E-6C7538B8F8AB}" type="presParOf" srcId="{51D245AE-8965-5241-B830-73449F62C854}" destId="{CC575E2B-BF36-C244-BFA9-0A26DD34CB23}" srcOrd="9" destOrd="0" presId="urn:microsoft.com/office/officeart/2005/8/layout/hierarchy3"/>
    <dgm:cxn modelId="{07DF480D-F1AD-4C82-B85B-353E0D09D476}" type="presParOf" srcId="{3DA2996A-B9CC-754B-A3CD-41FF8722C935}" destId="{14B39D54-97F4-A642-8172-D4845DF6B17C}" srcOrd="6" destOrd="0" presId="urn:microsoft.com/office/officeart/2005/8/layout/hierarchy3"/>
    <dgm:cxn modelId="{29F4BEBA-C571-45A6-94B2-A4145F661CCD}" type="presParOf" srcId="{14B39D54-97F4-A642-8172-D4845DF6B17C}" destId="{3ED6C7EF-24BB-7342-8D42-B1DAABDCCBDF}" srcOrd="0" destOrd="0" presId="urn:microsoft.com/office/officeart/2005/8/layout/hierarchy3"/>
    <dgm:cxn modelId="{56173E5B-4B37-4510-8EA1-E5C2BEF03E4F}" type="presParOf" srcId="{3ED6C7EF-24BB-7342-8D42-B1DAABDCCBDF}" destId="{51CA69B9-995A-3146-AEC4-A30299EAFD91}" srcOrd="0" destOrd="0" presId="urn:microsoft.com/office/officeart/2005/8/layout/hierarchy3"/>
    <dgm:cxn modelId="{DACC4213-EAB8-492F-9628-A5580FD2248D}" type="presParOf" srcId="{3ED6C7EF-24BB-7342-8D42-B1DAABDCCBDF}" destId="{A3EBC1A4-3CA1-964A-8FB8-1070D94A0A1C}" srcOrd="1" destOrd="0" presId="urn:microsoft.com/office/officeart/2005/8/layout/hierarchy3"/>
    <dgm:cxn modelId="{638C7423-7881-47A5-932D-2E1A09B8920A}" type="presParOf" srcId="{14B39D54-97F4-A642-8172-D4845DF6B17C}" destId="{A8A13AA4-94BD-1E4B-9957-85A2CC29447C}" srcOrd="1" destOrd="0" presId="urn:microsoft.com/office/officeart/2005/8/layout/hierarchy3"/>
    <dgm:cxn modelId="{4CDD6E0D-C08F-4B26-90B3-4017A043D0C7}" type="presParOf" srcId="{A8A13AA4-94BD-1E4B-9957-85A2CC29447C}" destId="{437448C7-8D9E-894B-8A39-BF62597BFD1F}" srcOrd="0" destOrd="0" presId="urn:microsoft.com/office/officeart/2005/8/layout/hierarchy3"/>
    <dgm:cxn modelId="{6AA4A1AC-5840-439D-982F-2108A33F09E3}" type="presParOf" srcId="{A8A13AA4-94BD-1E4B-9957-85A2CC29447C}" destId="{80FE65BA-CA7D-9B4B-8240-226E315E8C05}" srcOrd="1" destOrd="0" presId="urn:microsoft.com/office/officeart/2005/8/layout/hierarchy3"/>
    <dgm:cxn modelId="{68E1D923-E12D-46B5-B375-BD8169C81F38}" type="presParOf" srcId="{A8A13AA4-94BD-1E4B-9957-85A2CC29447C}" destId="{09E76712-CFC8-9047-BE35-9AED4279CA14}" srcOrd="2" destOrd="0" presId="urn:microsoft.com/office/officeart/2005/8/layout/hierarchy3"/>
    <dgm:cxn modelId="{312ECF31-E2A1-4C8E-8EA5-91EA547ABC01}" type="presParOf" srcId="{A8A13AA4-94BD-1E4B-9957-85A2CC29447C}" destId="{59C8AD72-1FF0-6D4F-ABDA-EF6C6C91D979}" srcOrd="3" destOrd="0" presId="urn:microsoft.com/office/officeart/2005/8/layout/hierarchy3"/>
    <dgm:cxn modelId="{94B7D92E-4326-4772-9C25-7873196BD982}" type="presParOf" srcId="{A8A13AA4-94BD-1E4B-9957-85A2CC29447C}" destId="{4D9FE055-ADA2-6C4F-B60B-7CBC43A089E6}" srcOrd="4" destOrd="0" presId="urn:microsoft.com/office/officeart/2005/8/layout/hierarchy3"/>
    <dgm:cxn modelId="{0EE66E00-EB4B-4B06-9C15-AF6853A512E5}" type="presParOf" srcId="{A8A13AA4-94BD-1E4B-9957-85A2CC29447C}" destId="{E5C17912-BBD8-EA48-B033-E10027B13EC4}" srcOrd="5" destOrd="0" presId="urn:microsoft.com/office/officeart/2005/8/layout/hierarchy3"/>
    <dgm:cxn modelId="{5B119C89-5F0F-428E-8F0F-398CC5F2C3E9}" type="presParOf" srcId="{A8A13AA4-94BD-1E4B-9957-85A2CC29447C}" destId="{5DF2E0AC-F16A-7B43-A3E3-38B736183D8E}" srcOrd="6" destOrd="0" presId="urn:microsoft.com/office/officeart/2005/8/layout/hierarchy3"/>
    <dgm:cxn modelId="{796F3C3E-49BD-4A7A-B4CF-A5CB11D7D404}" type="presParOf" srcId="{A8A13AA4-94BD-1E4B-9957-85A2CC29447C}" destId="{FCF6F526-FB38-FE4D-A494-4DFFD18DA82E}" srcOrd="7" destOrd="0" presId="urn:microsoft.com/office/officeart/2005/8/layout/hierarchy3"/>
    <dgm:cxn modelId="{E111FFC4-4AAD-4972-B506-0CB1EAF63EDA}" type="presParOf" srcId="{A8A13AA4-94BD-1E4B-9957-85A2CC29447C}" destId="{FC0FD8D0-996E-6443-9AFF-FC093786F2BB}" srcOrd="8" destOrd="0" presId="urn:microsoft.com/office/officeart/2005/8/layout/hierarchy3"/>
    <dgm:cxn modelId="{71055A69-7AF3-47DA-8FF3-833A50E531C1}" type="presParOf" srcId="{A8A13AA4-94BD-1E4B-9957-85A2CC29447C}" destId="{9B9AE7A8-612B-0545-961B-2FB089BD92F9}" srcOrd="9" destOrd="0" presId="urn:microsoft.com/office/officeart/2005/8/layout/hierarchy3"/>
    <dgm:cxn modelId="{3B18B97C-2729-486C-B554-221AA7AD2B72}" type="presParOf" srcId="{3DA2996A-B9CC-754B-A3CD-41FF8722C935}" destId="{AF6E4287-AEB5-7143-99D0-53C62C5C1F09}" srcOrd="7" destOrd="0" presId="urn:microsoft.com/office/officeart/2005/8/layout/hierarchy3"/>
    <dgm:cxn modelId="{68197226-B1F5-4643-A7A3-27410CB87427}" type="presParOf" srcId="{AF6E4287-AEB5-7143-99D0-53C62C5C1F09}" destId="{78CFACDA-E4B9-F547-AD11-FB2DED584293}" srcOrd="0" destOrd="0" presId="urn:microsoft.com/office/officeart/2005/8/layout/hierarchy3"/>
    <dgm:cxn modelId="{19B0D0BE-57C1-4954-AAF0-C540578876C7}" type="presParOf" srcId="{78CFACDA-E4B9-F547-AD11-FB2DED584293}" destId="{04A97591-A644-7A4E-A21C-0F455A246C0B}" srcOrd="0" destOrd="0" presId="urn:microsoft.com/office/officeart/2005/8/layout/hierarchy3"/>
    <dgm:cxn modelId="{204B2368-F5F1-4F53-A91D-47DA48044935}" type="presParOf" srcId="{78CFACDA-E4B9-F547-AD11-FB2DED584293}" destId="{986E21F7-1EC6-6044-A4BD-94ABA22EBA0E}" srcOrd="1" destOrd="0" presId="urn:microsoft.com/office/officeart/2005/8/layout/hierarchy3"/>
    <dgm:cxn modelId="{BDEB91CE-67BC-4D6C-8F2A-02005039310E}" type="presParOf" srcId="{AF6E4287-AEB5-7143-99D0-53C62C5C1F09}" destId="{8E02AF95-9737-1F40-9B03-D871C623D3B3}" srcOrd="1" destOrd="0" presId="urn:microsoft.com/office/officeart/2005/8/layout/hierarchy3"/>
    <dgm:cxn modelId="{0CB075FF-26EB-4B1E-A852-04030843D961}" type="presParOf" srcId="{8E02AF95-9737-1F40-9B03-D871C623D3B3}" destId="{B575AD4C-A0B9-C546-951C-87B42CC951D5}" srcOrd="0" destOrd="0" presId="urn:microsoft.com/office/officeart/2005/8/layout/hierarchy3"/>
    <dgm:cxn modelId="{E395B145-1018-4831-9B49-9C3F93712ADA}" type="presParOf" srcId="{8E02AF95-9737-1F40-9B03-D871C623D3B3}" destId="{D314026A-2F78-F84E-8045-6675029EDD49}" srcOrd="1" destOrd="0" presId="urn:microsoft.com/office/officeart/2005/8/layout/hierarchy3"/>
    <dgm:cxn modelId="{175A2BB9-07B0-4DFF-ACE2-35F96A0345A8}" type="presParOf" srcId="{8E02AF95-9737-1F40-9B03-D871C623D3B3}" destId="{16E58DE1-A091-5548-8240-35067CD2D11F}" srcOrd="2" destOrd="0" presId="urn:microsoft.com/office/officeart/2005/8/layout/hierarchy3"/>
    <dgm:cxn modelId="{0F8C6B98-5E52-4EB7-B055-43024D9AE82B}" type="presParOf" srcId="{8E02AF95-9737-1F40-9B03-D871C623D3B3}" destId="{EFCCE37F-D0FD-4444-9D80-DBC41CEF80D2}" srcOrd="3" destOrd="0" presId="urn:microsoft.com/office/officeart/2005/8/layout/hierarchy3"/>
    <dgm:cxn modelId="{17D5114B-778C-491F-B3EB-56EA295EB6A8}" type="presParOf" srcId="{8E02AF95-9737-1F40-9B03-D871C623D3B3}" destId="{7DDFF29B-2975-EF45-B31C-ECD72FD9ABF0}" srcOrd="4" destOrd="0" presId="urn:microsoft.com/office/officeart/2005/8/layout/hierarchy3"/>
    <dgm:cxn modelId="{5D4C8F03-204E-43CB-879F-7DC72F8D54F5}" type="presParOf" srcId="{8E02AF95-9737-1F40-9B03-D871C623D3B3}" destId="{3A801272-935B-9A41-A9D1-B14936F53555}"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9B0BE5-F451-AE44-9B29-AE62DFDE9BAD}" type="doc">
      <dgm:prSet loTypeId="urn:microsoft.com/office/officeart/2005/8/layout/list1" loCatId="" qsTypeId="urn:microsoft.com/office/officeart/2005/8/quickstyle/simple4" qsCatId="simple" csTypeId="urn:microsoft.com/office/officeart/2005/8/colors/accent0_3" csCatId="mainScheme" phldr="1"/>
      <dgm:spPr/>
      <dgm:t>
        <a:bodyPr/>
        <a:lstStyle/>
        <a:p>
          <a:endParaRPr lang="en-US"/>
        </a:p>
      </dgm:t>
    </dgm:pt>
    <dgm:pt modelId="{A93A9E4C-E7D0-FD43-9FB4-8DBFA8D52D70}">
      <dgm:prSet phldrT="[Text]"/>
      <dgm:spPr/>
      <dgm:t>
        <a:bodyPr/>
        <a:lstStyle/>
        <a:p>
          <a:r>
            <a:rPr lang="en-US" b="1" dirty="0"/>
            <a:t>Centralized Oracle</a:t>
          </a:r>
        </a:p>
      </dgm:t>
    </dgm:pt>
    <dgm:pt modelId="{2A68335A-5EE8-7946-BC00-E2667CBF3CE7}" type="parTrans" cxnId="{5921D81E-C961-5041-A1DF-0F2C4F7553B6}">
      <dgm:prSet/>
      <dgm:spPr/>
      <dgm:t>
        <a:bodyPr/>
        <a:lstStyle/>
        <a:p>
          <a:endParaRPr lang="en-US" b="1"/>
        </a:p>
      </dgm:t>
    </dgm:pt>
    <dgm:pt modelId="{9B94EF06-5AEB-7C4E-95D8-9DB2D3C38CA9}" type="sibTrans" cxnId="{5921D81E-C961-5041-A1DF-0F2C4F7553B6}">
      <dgm:prSet/>
      <dgm:spPr/>
      <dgm:t>
        <a:bodyPr/>
        <a:lstStyle/>
        <a:p>
          <a:endParaRPr lang="en-US" b="1"/>
        </a:p>
      </dgm:t>
    </dgm:pt>
    <dgm:pt modelId="{E45252E5-FABB-8C40-806C-3AFF4E75FCE9}">
      <dgm:prSet phldrT="[Text]"/>
      <dgm:spPr/>
      <dgm:t>
        <a:bodyPr/>
        <a:lstStyle/>
        <a:p>
          <a:r>
            <a:rPr lang="en-US" b="1" dirty="0"/>
            <a:t>Decentralized Oracles</a:t>
          </a:r>
        </a:p>
      </dgm:t>
    </dgm:pt>
    <dgm:pt modelId="{EFF56ECC-82CF-9E48-8A6B-9F7BE1AD3166}" type="parTrans" cxnId="{64AB747B-70D3-BB4D-B4F4-9B27A1465802}">
      <dgm:prSet/>
      <dgm:spPr/>
      <dgm:t>
        <a:bodyPr/>
        <a:lstStyle/>
        <a:p>
          <a:endParaRPr lang="en-US" b="1"/>
        </a:p>
      </dgm:t>
    </dgm:pt>
    <dgm:pt modelId="{52E1C086-FA7D-2241-9528-6BB9F16171F3}" type="sibTrans" cxnId="{64AB747B-70D3-BB4D-B4F4-9B27A1465802}">
      <dgm:prSet/>
      <dgm:spPr/>
      <dgm:t>
        <a:bodyPr/>
        <a:lstStyle/>
        <a:p>
          <a:endParaRPr lang="en-US" b="1"/>
        </a:p>
      </dgm:t>
    </dgm:pt>
    <dgm:pt modelId="{14DA0B7A-897A-7C41-9759-93C7D9C8F0EA}">
      <dgm:prSet phldrT="[Text]"/>
      <dgm:spPr/>
      <dgm:t>
        <a:bodyPr/>
        <a:lstStyle/>
        <a:p>
          <a:r>
            <a:rPr lang="en-US" b="1" dirty="0"/>
            <a:t>Voting</a:t>
          </a:r>
        </a:p>
      </dgm:t>
    </dgm:pt>
    <dgm:pt modelId="{D2B86BAF-5275-4D4D-9C82-E31191138425}" type="parTrans" cxnId="{84993AB0-7075-DE4A-A5B4-9CAF94740A6F}">
      <dgm:prSet/>
      <dgm:spPr/>
      <dgm:t>
        <a:bodyPr/>
        <a:lstStyle/>
        <a:p>
          <a:endParaRPr lang="en-US" b="1"/>
        </a:p>
      </dgm:t>
    </dgm:pt>
    <dgm:pt modelId="{E0F68FFC-15D7-CF4B-8542-EE341028D7F9}" type="sibTrans" cxnId="{84993AB0-7075-DE4A-A5B4-9CAF94740A6F}">
      <dgm:prSet/>
      <dgm:spPr/>
      <dgm:t>
        <a:bodyPr/>
        <a:lstStyle/>
        <a:p>
          <a:endParaRPr lang="en-US" b="1"/>
        </a:p>
      </dgm:t>
    </dgm:pt>
    <dgm:pt modelId="{83FDFBF5-3880-C34C-9F88-A7C7CC3A1EA2}">
      <dgm:prSet phldrT="[Text]"/>
      <dgm:spPr/>
      <dgm:t>
        <a:bodyPr/>
        <a:lstStyle/>
        <a:p>
          <a:r>
            <a:rPr lang="en-US" b="1" dirty="0"/>
            <a:t>Reverse Oracle</a:t>
          </a:r>
        </a:p>
      </dgm:t>
    </dgm:pt>
    <dgm:pt modelId="{64C92EAF-A4BF-6240-8D33-6CF3A1E0E8EA}" type="parTrans" cxnId="{DBFDD6D2-463A-244E-921C-BC50EE2E21EB}">
      <dgm:prSet/>
      <dgm:spPr/>
      <dgm:t>
        <a:bodyPr/>
        <a:lstStyle/>
        <a:p>
          <a:endParaRPr lang="en-US" b="1"/>
        </a:p>
      </dgm:t>
    </dgm:pt>
    <dgm:pt modelId="{1A6786D2-A08D-E049-AFB2-E72E5DCEFF2F}" type="sibTrans" cxnId="{DBFDD6D2-463A-244E-921C-BC50EE2E21EB}">
      <dgm:prSet/>
      <dgm:spPr/>
      <dgm:t>
        <a:bodyPr/>
        <a:lstStyle/>
        <a:p>
          <a:endParaRPr lang="en-US" b="1"/>
        </a:p>
      </dgm:t>
    </dgm:pt>
    <dgm:pt modelId="{AE805E67-4EA8-E44E-977C-CE7A6905D586}">
      <dgm:prSet phldrT="[Text]"/>
      <dgm:spPr/>
      <dgm:t>
        <a:bodyPr/>
        <a:lstStyle/>
        <a:p>
          <a:r>
            <a:rPr lang="en-US" dirty="0"/>
            <a:t>Legal and smart contract pair </a:t>
          </a:r>
          <a:endParaRPr lang="en-US" b="1" dirty="0"/>
        </a:p>
      </dgm:t>
    </dgm:pt>
    <dgm:pt modelId="{F62ACB79-F0B7-564F-A02E-275C0C646988}" type="parTrans" cxnId="{F0593E88-DE20-114A-A748-1E4C4F5E9767}">
      <dgm:prSet/>
      <dgm:spPr/>
      <dgm:t>
        <a:bodyPr/>
        <a:lstStyle/>
        <a:p>
          <a:endParaRPr lang="en-US" b="1"/>
        </a:p>
      </dgm:t>
    </dgm:pt>
    <dgm:pt modelId="{20A19F98-901A-124B-B679-5A49740AA061}" type="sibTrans" cxnId="{F0593E88-DE20-114A-A748-1E4C4F5E9767}">
      <dgm:prSet/>
      <dgm:spPr/>
      <dgm:t>
        <a:bodyPr/>
        <a:lstStyle/>
        <a:p>
          <a:endParaRPr lang="en-US" b="1"/>
        </a:p>
      </dgm:t>
    </dgm:pt>
    <dgm:pt modelId="{4EE8D05E-A4E5-1243-8B9B-9983FA8372EE}">
      <dgm:prSet phldrT="[Text]"/>
      <dgm:spPr/>
      <dgm:t>
        <a:bodyPr/>
        <a:lstStyle/>
        <a:p>
          <a:r>
            <a:rPr lang="en-US" dirty="0"/>
            <a:t>Introducing external state into the blockchain environment through a centralized oracle </a:t>
          </a:r>
          <a:endParaRPr lang="en-US" b="1" dirty="0"/>
        </a:p>
      </dgm:t>
    </dgm:pt>
    <dgm:pt modelId="{79BECABF-9AD7-7540-B6C3-C11556F8E677}" type="parTrans" cxnId="{0F58922A-6BE6-8245-AB47-48401CFE1338}">
      <dgm:prSet/>
      <dgm:spPr/>
      <dgm:t>
        <a:bodyPr/>
        <a:lstStyle/>
        <a:p>
          <a:endParaRPr lang="en-US"/>
        </a:p>
      </dgm:t>
    </dgm:pt>
    <dgm:pt modelId="{97D55AD6-5E27-B74E-BBB0-80229D733427}" type="sibTrans" cxnId="{0F58922A-6BE6-8245-AB47-48401CFE1338}">
      <dgm:prSet/>
      <dgm:spPr/>
      <dgm:t>
        <a:bodyPr/>
        <a:lstStyle/>
        <a:p>
          <a:endParaRPr lang="en-US"/>
        </a:p>
      </dgm:t>
    </dgm:pt>
    <dgm:pt modelId="{3DA67FA2-A5B7-9943-848C-6964B9A4582D}">
      <dgm:prSet phldrT="[Text]"/>
      <dgm:spPr/>
      <dgm:t>
        <a:bodyPr/>
        <a:lstStyle/>
        <a:p>
          <a:r>
            <a:rPr lang="en-US" dirty="0"/>
            <a:t>Introducing external state into the blockchain environment through decentralized oracles </a:t>
          </a:r>
          <a:endParaRPr lang="en-US" b="1" dirty="0"/>
        </a:p>
      </dgm:t>
    </dgm:pt>
    <dgm:pt modelId="{CC74A22A-DD9D-E845-8FAA-88AF0EED7ED7}" type="parTrans" cxnId="{13E93042-B2D6-DC4F-AFDE-21729E440710}">
      <dgm:prSet/>
      <dgm:spPr/>
      <dgm:t>
        <a:bodyPr/>
        <a:lstStyle/>
        <a:p>
          <a:endParaRPr lang="en-US"/>
        </a:p>
      </dgm:t>
    </dgm:pt>
    <dgm:pt modelId="{679867D5-7138-3347-A798-3B53C48740FF}" type="sibTrans" cxnId="{13E93042-B2D6-DC4F-AFDE-21729E440710}">
      <dgm:prSet/>
      <dgm:spPr/>
      <dgm:t>
        <a:bodyPr/>
        <a:lstStyle/>
        <a:p>
          <a:endParaRPr lang="en-US"/>
        </a:p>
      </dgm:t>
    </dgm:pt>
    <dgm:pt modelId="{D3AEB795-FE68-E646-9D7C-9190D59BF2E6}">
      <dgm:prSet phldrT="[Text]"/>
      <dgm:spPr/>
      <dgm:t>
        <a:bodyPr/>
        <a:lstStyle/>
        <a:p>
          <a:r>
            <a:rPr lang="en-US" dirty="0"/>
            <a:t>A method for a group of blockchain users to make a collective decision </a:t>
          </a:r>
          <a:endParaRPr lang="en-US" b="1" dirty="0"/>
        </a:p>
      </dgm:t>
    </dgm:pt>
    <dgm:pt modelId="{38CBD077-309E-5545-9546-2A8C770923BB}" type="parTrans" cxnId="{E49190C2-E581-D34C-B8BE-652EB5477343}">
      <dgm:prSet/>
      <dgm:spPr/>
      <dgm:t>
        <a:bodyPr/>
        <a:lstStyle/>
        <a:p>
          <a:endParaRPr lang="en-US"/>
        </a:p>
      </dgm:t>
    </dgm:pt>
    <dgm:pt modelId="{5176627F-11F5-D04E-9490-5939105E5EB4}" type="sibTrans" cxnId="{E49190C2-E581-D34C-B8BE-652EB5477343}">
      <dgm:prSet/>
      <dgm:spPr/>
      <dgm:t>
        <a:bodyPr/>
        <a:lstStyle/>
        <a:p>
          <a:endParaRPr lang="en-US"/>
        </a:p>
      </dgm:t>
    </dgm:pt>
    <dgm:pt modelId="{EE9B5B14-4192-B544-8D06-140DBCB1760F}">
      <dgm:prSet phldrT="[Text]"/>
      <dgm:spPr/>
      <dgm:t>
        <a:bodyPr/>
        <a:lstStyle/>
        <a:p>
          <a:r>
            <a:rPr lang="en-US" dirty="0"/>
            <a:t>A method for a group of blockchain users to make a collective decision </a:t>
          </a:r>
          <a:endParaRPr lang="en-US" b="1" dirty="0"/>
        </a:p>
      </dgm:t>
    </dgm:pt>
    <dgm:pt modelId="{298DC2EF-5E4E-AB41-BA4A-4885822E4CD9}" type="parTrans" cxnId="{45DDF9A6-129C-CD40-8757-57F97090BC95}">
      <dgm:prSet/>
      <dgm:spPr/>
      <dgm:t>
        <a:bodyPr/>
        <a:lstStyle/>
        <a:p>
          <a:endParaRPr lang="en-US"/>
        </a:p>
      </dgm:t>
    </dgm:pt>
    <dgm:pt modelId="{55157C8F-4897-124A-BD73-1C627EAD8E07}" type="sibTrans" cxnId="{45DDF9A6-129C-CD40-8757-57F97090BC95}">
      <dgm:prSet/>
      <dgm:spPr/>
      <dgm:t>
        <a:bodyPr/>
        <a:lstStyle/>
        <a:p>
          <a:endParaRPr lang="en-US"/>
        </a:p>
      </dgm:t>
    </dgm:pt>
    <dgm:pt modelId="{432D8100-34C0-124F-A21D-3C60EC9490D2}">
      <dgm:prSet phldrT="[Text]"/>
      <dgm:spPr/>
      <dgm:t>
        <a:bodyPr/>
        <a:lstStyle/>
        <a:p>
          <a:r>
            <a:rPr lang="en-US" dirty="0"/>
            <a:t>A bidirectional binding between a legal agreement and the corresponding smart contract that codifies the legal agreement </a:t>
          </a:r>
          <a:endParaRPr lang="en-US" b="1" dirty="0"/>
        </a:p>
      </dgm:t>
    </dgm:pt>
    <dgm:pt modelId="{2878E7FB-3156-C94A-A868-8DED3951D37A}" type="parTrans" cxnId="{12A349A2-A1C9-6A4A-9697-95C34121F512}">
      <dgm:prSet/>
      <dgm:spPr/>
      <dgm:t>
        <a:bodyPr/>
        <a:lstStyle/>
        <a:p>
          <a:endParaRPr lang="en-US"/>
        </a:p>
      </dgm:t>
    </dgm:pt>
    <dgm:pt modelId="{BAEF5E5E-31ED-B542-80F8-75137909A283}" type="sibTrans" cxnId="{12A349A2-A1C9-6A4A-9697-95C34121F512}">
      <dgm:prSet/>
      <dgm:spPr/>
      <dgm:t>
        <a:bodyPr/>
        <a:lstStyle/>
        <a:p>
          <a:endParaRPr lang="en-US"/>
        </a:p>
      </dgm:t>
    </dgm:pt>
    <dgm:pt modelId="{E476EC1A-90F9-D34F-BC2A-4A475173752C}" type="pres">
      <dgm:prSet presAssocID="{6D9B0BE5-F451-AE44-9B29-AE62DFDE9BAD}" presName="linear" presStyleCnt="0">
        <dgm:presLayoutVars>
          <dgm:dir/>
          <dgm:animLvl val="lvl"/>
          <dgm:resizeHandles val="exact"/>
        </dgm:presLayoutVars>
      </dgm:prSet>
      <dgm:spPr/>
    </dgm:pt>
    <dgm:pt modelId="{2ECE834A-9631-2546-BFB1-CCE5B9E5A588}" type="pres">
      <dgm:prSet presAssocID="{A93A9E4C-E7D0-FD43-9FB4-8DBFA8D52D70}" presName="parentLin" presStyleCnt="0"/>
      <dgm:spPr/>
    </dgm:pt>
    <dgm:pt modelId="{4613B049-B51C-7340-82B5-EB44FE099D8B}" type="pres">
      <dgm:prSet presAssocID="{A93A9E4C-E7D0-FD43-9FB4-8DBFA8D52D70}" presName="parentLeftMargin" presStyleLbl="node1" presStyleIdx="0" presStyleCnt="5"/>
      <dgm:spPr/>
    </dgm:pt>
    <dgm:pt modelId="{D3FC7012-1DAA-DA46-ADBE-C16636B8D9DC}" type="pres">
      <dgm:prSet presAssocID="{A93A9E4C-E7D0-FD43-9FB4-8DBFA8D52D70}" presName="parentText" presStyleLbl="node1" presStyleIdx="0" presStyleCnt="5">
        <dgm:presLayoutVars>
          <dgm:chMax val="0"/>
          <dgm:bulletEnabled val="1"/>
        </dgm:presLayoutVars>
      </dgm:prSet>
      <dgm:spPr/>
    </dgm:pt>
    <dgm:pt modelId="{D0825032-4896-C941-A954-ECEB1D73C182}" type="pres">
      <dgm:prSet presAssocID="{A93A9E4C-E7D0-FD43-9FB4-8DBFA8D52D70}" presName="negativeSpace" presStyleCnt="0"/>
      <dgm:spPr/>
    </dgm:pt>
    <dgm:pt modelId="{9E2F0AF7-B0CF-DE47-9E2C-AE76E7E9519D}" type="pres">
      <dgm:prSet presAssocID="{A93A9E4C-E7D0-FD43-9FB4-8DBFA8D52D70}" presName="childText" presStyleLbl="conFgAcc1" presStyleIdx="0" presStyleCnt="5">
        <dgm:presLayoutVars>
          <dgm:bulletEnabled val="1"/>
        </dgm:presLayoutVars>
      </dgm:prSet>
      <dgm:spPr/>
    </dgm:pt>
    <dgm:pt modelId="{1E896CF7-71DB-BA46-BCC8-B32C37BCC011}" type="pres">
      <dgm:prSet presAssocID="{9B94EF06-5AEB-7C4E-95D8-9DB2D3C38CA9}" presName="spaceBetweenRectangles" presStyleCnt="0"/>
      <dgm:spPr/>
    </dgm:pt>
    <dgm:pt modelId="{2F774065-091A-C342-B557-9BE67A791241}" type="pres">
      <dgm:prSet presAssocID="{E45252E5-FABB-8C40-806C-3AFF4E75FCE9}" presName="parentLin" presStyleCnt="0"/>
      <dgm:spPr/>
    </dgm:pt>
    <dgm:pt modelId="{4F42647B-5FE1-F944-B9A6-02B15E398CA6}" type="pres">
      <dgm:prSet presAssocID="{E45252E5-FABB-8C40-806C-3AFF4E75FCE9}" presName="parentLeftMargin" presStyleLbl="node1" presStyleIdx="0" presStyleCnt="5"/>
      <dgm:spPr/>
    </dgm:pt>
    <dgm:pt modelId="{24969E15-89B0-DB4E-942C-ADE1E6DD72DA}" type="pres">
      <dgm:prSet presAssocID="{E45252E5-FABB-8C40-806C-3AFF4E75FCE9}" presName="parentText" presStyleLbl="node1" presStyleIdx="1" presStyleCnt="5">
        <dgm:presLayoutVars>
          <dgm:chMax val="0"/>
          <dgm:bulletEnabled val="1"/>
        </dgm:presLayoutVars>
      </dgm:prSet>
      <dgm:spPr/>
    </dgm:pt>
    <dgm:pt modelId="{5AD1F038-EBEF-5245-8003-C66C3C8DAC3C}" type="pres">
      <dgm:prSet presAssocID="{E45252E5-FABB-8C40-806C-3AFF4E75FCE9}" presName="negativeSpace" presStyleCnt="0"/>
      <dgm:spPr/>
    </dgm:pt>
    <dgm:pt modelId="{148FE86C-F7F1-464B-9BC2-28B1D508CF71}" type="pres">
      <dgm:prSet presAssocID="{E45252E5-FABB-8C40-806C-3AFF4E75FCE9}" presName="childText" presStyleLbl="conFgAcc1" presStyleIdx="1" presStyleCnt="5">
        <dgm:presLayoutVars>
          <dgm:bulletEnabled val="1"/>
        </dgm:presLayoutVars>
      </dgm:prSet>
      <dgm:spPr/>
    </dgm:pt>
    <dgm:pt modelId="{923AB11A-1A4C-834B-B05F-23B2763C473D}" type="pres">
      <dgm:prSet presAssocID="{52E1C086-FA7D-2241-9528-6BB9F16171F3}" presName="spaceBetweenRectangles" presStyleCnt="0"/>
      <dgm:spPr/>
    </dgm:pt>
    <dgm:pt modelId="{DA09A063-9B24-C248-8788-BC99DC1183B5}" type="pres">
      <dgm:prSet presAssocID="{14DA0B7A-897A-7C41-9759-93C7D9C8F0EA}" presName="parentLin" presStyleCnt="0"/>
      <dgm:spPr/>
    </dgm:pt>
    <dgm:pt modelId="{9FD7E78C-A84A-B74A-AD8A-66884C7B0B40}" type="pres">
      <dgm:prSet presAssocID="{14DA0B7A-897A-7C41-9759-93C7D9C8F0EA}" presName="parentLeftMargin" presStyleLbl="node1" presStyleIdx="1" presStyleCnt="5"/>
      <dgm:spPr/>
    </dgm:pt>
    <dgm:pt modelId="{AA435AA0-F75A-DB47-8EBE-6CA64DE63185}" type="pres">
      <dgm:prSet presAssocID="{14DA0B7A-897A-7C41-9759-93C7D9C8F0EA}" presName="parentText" presStyleLbl="node1" presStyleIdx="2" presStyleCnt="5">
        <dgm:presLayoutVars>
          <dgm:chMax val="0"/>
          <dgm:bulletEnabled val="1"/>
        </dgm:presLayoutVars>
      </dgm:prSet>
      <dgm:spPr/>
    </dgm:pt>
    <dgm:pt modelId="{11F14FCC-515A-F048-A7E0-3610F67C7C83}" type="pres">
      <dgm:prSet presAssocID="{14DA0B7A-897A-7C41-9759-93C7D9C8F0EA}" presName="negativeSpace" presStyleCnt="0"/>
      <dgm:spPr/>
    </dgm:pt>
    <dgm:pt modelId="{3C94F0F8-7EBF-BD4E-A0AD-A901A507D912}" type="pres">
      <dgm:prSet presAssocID="{14DA0B7A-897A-7C41-9759-93C7D9C8F0EA}" presName="childText" presStyleLbl="conFgAcc1" presStyleIdx="2" presStyleCnt="5">
        <dgm:presLayoutVars>
          <dgm:bulletEnabled val="1"/>
        </dgm:presLayoutVars>
      </dgm:prSet>
      <dgm:spPr/>
    </dgm:pt>
    <dgm:pt modelId="{3BCC1E28-0F08-2747-9E78-F6549F44FA6E}" type="pres">
      <dgm:prSet presAssocID="{E0F68FFC-15D7-CF4B-8542-EE341028D7F9}" presName="spaceBetweenRectangles" presStyleCnt="0"/>
      <dgm:spPr/>
    </dgm:pt>
    <dgm:pt modelId="{471C8B6E-FB50-404F-B174-C29FC5E4EEA9}" type="pres">
      <dgm:prSet presAssocID="{83FDFBF5-3880-C34C-9F88-A7C7CC3A1EA2}" presName="parentLin" presStyleCnt="0"/>
      <dgm:spPr/>
    </dgm:pt>
    <dgm:pt modelId="{64A5510A-84FE-8249-BA76-EF103C6C9647}" type="pres">
      <dgm:prSet presAssocID="{83FDFBF5-3880-C34C-9F88-A7C7CC3A1EA2}" presName="parentLeftMargin" presStyleLbl="node1" presStyleIdx="2" presStyleCnt="5"/>
      <dgm:spPr/>
    </dgm:pt>
    <dgm:pt modelId="{0D425566-CC0E-4340-ACE4-391D78717F61}" type="pres">
      <dgm:prSet presAssocID="{83FDFBF5-3880-C34C-9F88-A7C7CC3A1EA2}" presName="parentText" presStyleLbl="node1" presStyleIdx="3" presStyleCnt="5">
        <dgm:presLayoutVars>
          <dgm:chMax val="0"/>
          <dgm:bulletEnabled val="1"/>
        </dgm:presLayoutVars>
      </dgm:prSet>
      <dgm:spPr/>
    </dgm:pt>
    <dgm:pt modelId="{75B8033C-CCF6-F242-ACF7-58DC0B591607}" type="pres">
      <dgm:prSet presAssocID="{83FDFBF5-3880-C34C-9F88-A7C7CC3A1EA2}" presName="negativeSpace" presStyleCnt="0"/>
      <dgm:spPr/>
    </dgm:pt>
    <dgm:pt modelId="{9C96D635-3AD3-1F42-AD18-0EC08EF7EBDC}" type="pres">
      <dgm:prSet presAssocID="{83FDFBF5-3880-C34C-9F88-A7C7CC3A1EA2}" presName="childText" presStyleLbl="conFgAcc1" presStyleIdx="3" presStyleCnt="5">
        <dgm:presLayoutVars>
          <dgm:bulletEnabled val="1"/>
        </dgm:presLayoutVars>
      </dgm:prSet>
      <dgm:spPr/>
    </dgm:pt>
    <dgm:pt modelId="{BF45CEAA-F6D1-514A-BEFE-B281AF5F332A}" type="pres">
      <dgm:prSet presAssocID="{1A6786D2-A08D-E049-AFB2-E72E5DCEFF2F}" presName="spaceBetweenRectangles" presStyleCnt="0"/>
      <dgm:spPr/>
    </dgm:pt>
    <dgm:pt modelId="{302445E5-B212-B74B-BC22-BBD04711E7EC}" type="pres">
      <dgm:prSet presAssocID="{AE805E67-4EA8-E44E-977C-CE7A6905D586}" presName="parentLin" presStyleCnt="0"/>
      <dgm:spPr/>
    </dgm:pt>
    <dgm:pt modelId="{937FDAAE-016D-BC4E-A685-8EEBB740AD06}" type="pres">
      <dgm:prSet presAssocID="{AE805E67-4EA8-E44E-977C-CE7A6905D586}" presName="parentLeftMargin" presStyleLbl="node1" presStyleIdx="3" presStyleCnt="5"/>
      <dgm:spPr/>
    </dgm:pt>
    <dgm:pt modelId="{7D485CAA-7719-AC4E-8C5B-2C4474330F40}" type="pres">
      <dgm:prSet presAssocID="{AE805E67-4EA8-E44E-977C-CE7A6905D586}" presName="parentText" presStyleLbl="node1" presStyleIdx="4" presStyleCnt="5">
        <dgm:presLayoutVars>
          <dgm:chMax val="0"/>
          <dgm:bulletEnabled val="1"/>
        </dgm:presLayoutVars>
      </dgm:prSet>
      <dgm:spPr/>
    </dgm:pt>
    <dgm:pt modelId="{EA2DA0A2-24D7-C641-99D9-C7944799A41E}" type="pres">
      <dgm:prSet presAssocID="{AE805E67-4EA8-E44E-977C-CE7A6905D586}" presName="negativeSpace" presStyleCnt="0"/>
      <dgm:spPr/>
    </dgm:pt>
    <dgm:pt modelId="{A87A1472-9EB7-E846-9293-8193BC393C82}" type="pres">
      <dgm:prSet presAssocID="{AE805E67-4EA8-E44E-977C-CE7A6905D586}" presName="childText" presStyleLbl="conFgAcc1" presStyleIdx="4" presStyleCnt="5">
        <dgm:presLayoutVars>
          <dgm:bulletEnabled val="1"/>
        </dgm:presLayoutVars>
      </dgm:prSet>
      <dgm:spPr/>
    </dgm:pt>
  </dgm:ptLst>
  <dgm:cxnLst>
    <dgm:cxn modelId="{5921D81E-C961-5041-A1DF-0F2C4F7553B6}" srcId="{6D9B0BE5-F451-AE44-9B29-AE62DFDE9BAD}" destId="{A93A9E4C-E7D0-FD43-9FB4-8DBFA8D52D70}" srcOrd="0" destOrd="0" parTransId="{2A68335A-5EE8-7946-BC00-E2667CBF3CE7}" sibTransId="{9B94EF06-5AEB-7C4E-95D8-9DB2D3C38CA9}"/>
    <dgm:cxn modelId="{0F58922A-6BE6-8245-AB47-48401CFE1338}" srcId="{A93A9E4C-E7D0-FD43-9FB4-8DBFA8D52D70}" destId="{4EE8D05E-A4E5-1243-8B9B-9983FA8372EE}" srcOrd="0" destOrd="0" parTransId="{79BECABF-9AD7-7540-B6C3-C11556F8E677}" sibTransId="{97D55AD6-5E27-B74E-BBB0-80229D733427}"/>
    <dgm:cxn modelId="{13E93042-B2D6-DC4F-AFDE-21729E440710}" srcId="{E45252E5-FABB-8C40-806C-3AFF4E75FCE9}" destId="{3DA67FA2-A5B7-9943-848C-6964B9A4582D}" srcOrd="0" destOrd="0" parTransId="{CC74A22A-DD9D-E845-8FAA-88AF0EED7ED7}" sibTransId="{679867D5-7138-3347-A798-3B53C48740FF}"/>
    <dgm:cxn modelId="{B6135C44-F0D3-934D-B782-A1CAFEB823D7}" type="presOf" srcId="{14DA0B7A-897A-7C41-9759-93C7D9C8F0EA}" destId="{9FD7E78C-A84A-B74A-AD8A-66884C7B0B40}" srcOrd="0" destOrd="0" presId="urn:microsoft.com/office/officeart/2005/8/layout/list1"/>
    <dgm:cxn modelId="{D41A7744-92AD-8C45-8112-4A39A7082346}" type="presOf" srcId="{6D9B0BE5-F451-AE44-9B29-AE62DFDE9BAD}" destId="{E476EC1A-90F9-D34F-BC2A-4A475173752C}" srcOrd="0" destOrd="0" presId="urn:microsoft.com/office/officeart/2005/8/layout/list1"/>
    <dgm:cxn modelId="{AE1A4566-AD25-824C-83E5-F7468AFF0A7F}" type="presOf" srcId="{3DA67FA2-A5B7-9943-848C-6964B9A4582D}" destId="{148FE86C-F7F1-464B-9BC2-28B1D508CF71}" srcOrd="0" destOrd="0" presId="urn:microsoft.com/office/officeart/2005/8/layout/list1"/>
    <dgm:cxn modelId="{ADDEBF47-15BC-714B-8E01-2060E21D3BB5}" type="presOf" srcId="{A93A9E4C-E7D0-FD43-9FB4-8DBFA8D52D70}" destId="{D3FC7012-1DAA-DA46-ADBE-C16636B8D9DC}" srcOrd="1" destOrd="0" presId="urn:microsoft.com/office/officeart/2005/8/layout/list1"/>
    <dgm:cxn modelId="{709B424E-2BB0-3341-846C-24ADD0B933C2}" type="presOf" srcId="{E45252E5-FABB-8C40-806C-3AFF4E75FCE9}" destId="{4F42647B-5FE1-F944-B9A6-02B15E398CA6}" srcOrd="0" destOrd="0" presId="urn:microsoft.com/office/officeart/2005/8/layout/list1"/>
    <dgm:cxn modelId="{1953A16E-8979-B747-A6C5-E0EB2F8A5128}" type="presOf" srcId="{83FDFBF5-3880-C34C-9F88-A7C7CC3A1EA2}" destId="{64A5510A-84FE-8249-BA76-EF103C6C9647}" srcOrd="0" destOrd="0" presId="urn:microsoft.com/office/officeart/2005/8/layout/list1"/>
    <dgm:cxn modelId="{9EA26D6F-A617-2E4B-B20F-D55D3C0795E7}" type="presOf" srcId="{AE805E67-4EA8-E44E-977C-CE7A6905D586}" destId="{7D485CAA-7719-AC4E-8C5B-2C4474330F40}" srcOrd="1" destOrd="0" presId="urn:microsoft.com/office/officeart/2005/8/layout/list1"/>
    <dgm:cxn modelId="{5AA84F76-8DE1-5342-8FE9-6E44515B88C8}" type="presOf" srcId="{432D8100-34C0-124F-A21D-3C60EC9490D2}" destId="{A87A1472-9EB7-E846-9293-8193BC393C82}" srcOrd="0" destOrd="0" presId="urn:microsoft.com/office/officeart/2005/8/layout/list1"/>
    <dgm:cxn modelId="{ABE41359-EB6C-3F41-A14F-C49B859AEFB1}" type="presOf" srcId="{E45252E5-FABB-8C40-806C-3AFF4E75FCE9}" destId="{24969E15-89B0-DB4E-942C-ADE1E6DD72DA}" srcOrd="1" destOrd="0" presId="urn:microsoft.com/office/officeart/2005/8/layout/list1"/>
    <dgm:cxn modelId="{64AB747B-70D3-BB4D-B4F4-9B27A1465802}" srcId="{6D9B0BE5-F451-AE44-9B29-AE62DFDE9BAD}" destId="{E45252E5-FABB-8C40-806C-3AFF4E75FCE9}" srcOrd="1" destOrd="0" parTransId="{EFF56ECC-82CF-9E48-8A6B-9F7BE1AD3166}" sibTransId="{52E1C086-FA7D-2241-9528-6BB9F16171F3}"/>
    <dgm:cxn modelId="{F0593E88-DE20-114A-A748-1E4C4F5E9767}" srcId="{6D9B0BE5-F451-AE44-9B29-AE62DFDE9BAD}" destId="{AE805E67-4EA8-E44E-977C-CE7A6905D586}" srcOrd="4" destOrd="0" parTransId="{F62ACB79-F0B7-564F-A02E-275C0C646988}" sibTransId="{20A19F98-901A-124B-B679-5A49740AA061}"/>
    <dgm:cxn modelId="{5153AC94-11DE-1143-A0CA-74FF49D0D18C}" type="presOf" srcId="{AE805E67-4EA8-E44E-977C-CE7A6905D586}" destId="{937FDAAE-016D-BC4E-A685-8EEBB740AD06}" srcOrd="0" destOrd="0" presId="urn:microsoft.com/office/officeart/2005/8/layout/list1"/>
    <dgm:cxn modelId="{53559E9C-00A9-1E43-B480-8180C7414340}" type="presOf" srcId="{83FDFBF5-3880-C34C-9F88-A7C7CC3A1EA2}" destId="{0D425566-CC0E-4340-ACE4-391D78717F61}" srcOrd="1" destOrd="0" presId="urn:microsoft.com/office/officeart/2005/8/layout/list1"/>
    <dgm:cxn modelId="{12A349A2-A1C9-6A4A-9697-95C34121F512}" srcId="{AE805E67-4EA8-E44E-977C-CE7A6905D586}" destId="{432D8100-34C0-124F-A21D-3C60EC9490D2}" srcOrd="0" destOrd="0" parTransId="{2878E7FB-3156-C94A-A868-8DED3951D37A}" sibTransId="{BAEF5E5E-31ED-B542-80F8-75137909A283}"/>
    <dgm:cxn modelId="{F97292A3-70C7-184B-B125-B050FBF93C95}" type="presOf" srcId="{D3AEB795-FE68-E646-9D7C-9190D59BF2E6}" destId="{3C94F0F8-7EBF-BD4E-A0AD-A901A507D912}" srcOrd="0" destOrd="0" presId="urn:microsoft.com/office/officeart/2005/8/layout/list1"/>
    <dgm:cxn modelId="{45DDF9A6-129C-CD40-8757-57F97090BC95}" srcId="{83FDFBF5-3880-C34C-9F88-A7C7CC3A1EA2}" destId="{EE9B5B14-4192-B544-8D06-140DBCB1760F}" srcOrd="0" destOrd="0" parTransId="{298DC2EF-5E4E-AB41-BA4A-4885822E4CD9}" sibTransId="{55157C8F-4897-124A-BD73-1C627EAD8E07}"/>
    <dgm:cxn modelId="{84993AB0-7075-DE4A-A5B4-9CAF94740A6F}" srcId="{6D9B0BE5-F451-AE44-9B29-AE62DFDE9BAD}" destId="{14DA0B7A-897A-7C41-9759-93C7D9C8F0EA}" srcOrd="2" destOrd="0" parTransId="{D2B86BAF-5275-4D4D-9C82-E31191138425}" sibTransId="{E0F68FFC-15D7-CF4B-8542-EE341028D7F9}"/>
    <dgm:cxn modelId="{AA5C4CB8-727F-8B45-B8D8-0020353B1C8F}" type="presOf" srcId="{4EE8D05E-A4E5-1243-8B9B-9983FA8372EE}" destId="{9E2F0AF7-B0CF-DE47-9E2C-AE76E7E9519D}" srcOrd="0" destOrd="0" presId="urn:microsoft.com/office/officeart/2005/8/layout/list1"/>
    <dgm:cxn modelId="{E49190C2-E581-D34C-B8BE-652EB5477343}" srcId="{14DA0B7A-897A-7C41-9759-93C7D9C8F0EA}" destId="{D3AEB795-FE68-E646-9D7C-9190D59BF2E6}" srcOrd="0" destOrd="0" parTransId="{38CBD077-309E-5545-9546-2A8C770923BB}" sibTransId="{5176627F-11F5-D04E-9490-5939105E5EB4}"/>
    <dgm:cxn modelId="{DBFDD6D2-463A-244E-921C-BC50EE2E21EB}" srcId="{6D9B0BE5-F451-AE44-9B29-AE62DFDE9BAD}" destId="{83FDFBF5-3880-C34C-9F88-A7C7CC3A1EA2}" srcOrd="3" destOrd="0" parTransId="{64C92EAF-A4BF-6240-8D33-6CF3A1E0E8EA}" sibTransId="{1A6786D2-A08D-E049-AFB2-E72E5DCEFF2F}"/>
    <dgm:cxn modelId="{3DDF30D6-3DD0-ED4A-B422-602C7B82A03F}" type="presOf" srcId="{A93A9E4C-E7D0-FD43-9FB4-8DBFA8D52D70}" destId="{4613B049-B51C-7340-82B5-EB44FE099D8B}" srcOrd="0" destOrd="0" presId="urn:microsoft.com/office/officeart/2005/8/layout/list1"/>
    <dgm:cxn modelId="{A7D6DFDE-408C-1F47-BC58-5B69A290E989}" type="presOf" srcId="{14DA0B7A-897A-7C41-9759-93C7D9C8F0EA}" destId="{AA435AA0-F75A-DB47-8EBE-6CA64DE63185}" srcOrd="1" destOrd="0" presId="urn:microsoft.com/office/officeart/2005/8/layout/list1"/>
    <dgm:cxn modelId="{967042FD-9E4B-BE40-92DC-5286B13EFA3E}" type="presOf" srcId="{EE9B5B14-4192-B544-8D06-140DBCB1760F}" destId="{9C96D635-3AD3-1F42-AD18-0EC08EF7EBDC}" srcOrd="0" destOrd="0" presId="urn:microsoft.com/office/officeart/2005/8/layout/list1"/>
    <dgm:cxn modelId="{534B93F6-656A-5444-AF0C-8F770B0542E8}" type="presParOf" srcId="{E476EC1A-90F9-D34F-BC2A-4A475173752C}" destId="{2ECE834A-9631-2546-BFB1-CCE5B9E5A588}" srcOrd="0" destOrd="0" presId="urn:microsoft.com/office/officeart/2005/8/layout/list1"/>
    <dgm:cxn modelId="{29C21F0D-A23F-904E-B21F-AF4F50EFD762}" type="presParOf" srcId="{2ECE834A-9631-2546-BFB1-CCE5B9E5A588}" destId="{4613B049-B51C-7340-82B5-EB44FE099D8B}" srcOrd="0" destOrd="0" presId="urn:microsoft.com/office/officeart/2005/8/layout/list1"/>
    <dgm:cxn modelId="{1050FF73-3E46-C344-865B-CB6DA74895C5}" type="presParOf" srcId="{2ECE834A-9631-2546-BFB1-CCE5B9E5A588}" destId="{D3FC7012-1DAA-DA46-ADBE-C16636B8D9DC}" srcOrd="1" destOrd="0" presId="urn:microsoft.com/office/officeart/2005/8/layout/list1"/>
    <dgm:cxn modelId="{A7E85F0E-D0C9-9447-BA2E-6065B45BC73D}" type="presParOf" srcId="{E476EC1A-90F9-D34F-BC2A-4A475173752C}" destId="{D0825032-4896-C941-A954-ECEB1D73C182}" srcOrd="1" destOrd="0" presId="urn:microsoft.com/office/officeart/2005/8/layout/list1"/>
    <dgm:cxn modelId="{95569BDF-5381-BE4C-A1E4-9D6612A45738}" type="presParOf" srcId="{E476EC1A-90F9-D34F-BC2A-4A475173752C}" destId="{9E2F0AF7-B0CF-DE47-9E2C-AE76E7E9519D}" srcOrd="2" destOrd="0" presId="urn:microsoft.com/office/officeart/2005/8/layout/list1"/>
    <dgm:cxn modelId="{F3B7ED4C-692D-8D41-B228-4C73AF5AD4CA}" type="presParOf" srcId="{E476EC1A-90F9-D34F-BC2A-4A475173752C}" destId="{1E896CF7-71DB-BA46-BCC8-B32C37BCC011}" srcOrd="3" destOrd="0" presId="urn:microsoft.com/office/officeart/2005/8/layout/list1"/>
    <dgm:cxn modelId="{DDBA9235-9438-254C-A4E7-6C09BAF82A44}" type="presParOf" srcId="{E476EC1A-90F9-D34F-BC2A-4A475173752C}" destId="{2F774065-091A-C342-B557-9BE67A791241}" srcOrd="4" destOrd="0" presId="urn:microsoft.com/office/officeart/2005/8/layout/list1"/>
    <dgm:cxn modelId="{8C2CC317-AB9B-BB4A-A711-5DB2A66928D1}" type="presParOf" srcId="{2F774065-091A-C342-B557-9BE67A791241}" destId="{4F42647B-5FE1-F944-B9A6-02B15E398CA6}" srcOrd="0" destOrd="0" presId="urn:microsoft.com/office/officeart/2005/8/layout/list1"/>
    <dgm:cxn modelId="{75A5B3D1-B769-D54B-9D9D-9F910DEF321B}" type="presParOf" srcId="{2F774065-091A-C342-B557-9BE67A791241}" destId="{24969E15-89B0-DB4E-942C-ADE1E6DD72DA}" srcOrd="1" destOrd="0" presId="urn:microsoft.com/office/officeart/2005/8/layout/list1"/>
    <dgm:cxn modelId="{72D72ACC-2B81-4E4B-B50C-5CD233116F13}" type="presParOf" srcId="{E476EC1A-90F9-D34F-BC2A-4A475173752C}" destId="{5AD1F038-EBEF-5245-8003-C66C3C8DAC3C}" srcOrd="5" destOrd="0" presId="urn:microsoft.com/office/officeart/2005/8/layout/list1"/>
    <dgm:cxn modelId="{1E93DF9B-3CE4-7E4D-BA8C-D87EAF050CF5}" type="presParOf" srcId="{E476EC1A-90F9-D34F-BC2A-4A475173752C}" destId="{148FE86C-F7F1-464B-9BC2-28B1D508CF71}" srcOrd="6" destOrd="0" presId="urn:microsoft.com/office/officeart/2005/8/layout/list1"/>
    <dgm:cxn modelId="{AA6652E8-755A-524D-B15F-8B06697BE4F5}" type="presParOf" srcId="{E476EC1A-90F9-D34F-BC2A-4A475173752C}" destId="{923AB11A-1A4C-834B-B05F-23B2763C473D}" srcOrd="7" destOrd="0" presId="urn:microsoft.com/office/officeart/2005/8/layout/list1"/>
    <dgm:cxn modelId="{BEDA6DEB-8178-404C-8CD5-D122E7A88BC5}" type="presParOf" srcId="{E476EC1A-90F9-D34F-BC2A-4A475173752C}" destId="{DA09A063-9B24-C248-8788-BC99DC1183B5}" srcOrd="8" destOrd="0" presId="urn:microsoft.com/office/officeart/2005/8/layout/list1"/>
    <dgm:cxn modelId="{6C66472C-5746-D243-9792-B45C5EC2DA6B}" type="presParOf" srcId="{DA09A063-9B24-C248-8788-BC99DC1183B5}" destId="{9FD7E78C-A84A-B74A-AD8A-66884C7B0B40}" srcOrd="0" destOrd="0" presId="urn:microsoft.com/office/officeart/2005/8/layout/list1"/>
    <dgm:cxn modelId="{13C5B878-DB71-144D-B3D2-E0EBA8EED243}" type="presParOf" srcId="{DA09A063-9B24-C248-8788-BC99DC1183B5}" destId="{AA435AA0-F75A-DB47-8EBE-6CA64DE63185}" srcOrd="1" destOrd="0" presId="urn:microsoft.com/office/officeart/2005/8/layout/list1"/>
    <dgm:cxn modelId="{1B727D71-1D23-F948-8181-E61A1C46EA58}" type="presParOf" srcId="{E476EC1A-90F9-D34F-BC2A-4A475173752C}" destId="{11F14FCC-515A-F048-A7E0-3610F67C7C83}" srcOrd="9" destOrd="0" presId="urn:microsoft.com/office/officeart/2005/8/layout/list1"/>
    <dgm:cxn modelId="{B913845A-597F-B741-9BFB-89F84D156786}" type="presParOf" srcId="{E476EC1A-90F9-D34F-BC2A-4A475173752C}" destId="{3C94F0F8-7EBF-BD4E-A0AD-A901A507D912}" srcOrd="10" destOrd="0" presId="urn:microsoft.com/office/officeart/2005/8/layout/list1"/>
    <dgm:cxn modelId="{D6535853-4225-3846-A339-A6F3AE33E12E}" type="presParOf" srcId="{E476EC1A-90F9-D34F-BC2A-4A475173752C}" destId="{3BCC1E28-0F08-2747-9E78-F6549F44FA6E}" srcOrd="11" destOrd="0" presId="urn:microsoft.com/office/officeart/2005/8/layout/list1"/>
    <dgm:cxn modelId="{4C18521E-F96C-0940-959A-903E7AF880A0}" type="presParOf" srcId="{E476EC1A-90F9-D34F-BC2A-4A475173752C}" destId="{471C8B6E-FB50-404F-B174-C29FC5E4EEA9}" srcOrd="12" destOrd="0" presId="urn:microsoft.com/office/officeart/2005/8/layout/list1"/>
    <dgm:cxn modelId="{0F624BE5-12D8-9049-ADA1-842040B95A16}" type="presParOf" srcId="{471C8B6E-FB50-404F-B174-C29FC5E4EEA9}" destId="{64A5510A-84FE-8249-BA76-EF103C6C9647}" srcOrd="0" destOrd="0" presId="urn:microsoft.com/office/officeart/2005/8/layout/list1"/>
    <dgm:cxn modelId="{12305B1D-7BF7-8C4D-9015-1DE75D1982D6}" type="presParOf" srcId="{471C8B6E-FB50-404F-B174-C29FC5E4EEA9}" destId="{0D425566-CC0E-4340-ACE4-391D78717F61}" srcOrd="1" destOrd="0" presId="urn:microsoft.com/office/officeart/2005/8/layout/list1"/>
    <dgm:cxn modelId="{00780AAE-1461-C745-B171-6AE43878F2B6}" type="presParOf" srcId="{E476EC1A-90F9-D34F-BC2A-4A475173752C}" destId="{75B8033C-CCF6-F242-ACF7-58DC0B591607}" srcOrd="13" destOrd="0" presId="urn:microsoft.com/office/officeart/2005/8/layout/list1"/>
    <dgm:cxn modelId="{9519859B-C26B-7349-8AAB-6973C0C720A2}" type="presParOf" srcId="{E476EC1A-90F9-D34F-BC2A-4A475173752C}" destId="{9C96D635-3AD3-1F42-AD18-0EC08EF7EBDC}" srcOrd="14" destOrd="0" presId="urn:microsoft.com/office/officeart/2005/8/layout/list1"/>
    <dgm:cxn modelId="{C65CB9BB-235A-0546-8657-411D582B1261}" type="presParOf" srcId="{E476EC1A-90F9-D34F-BC2A-4A475173752C}" destId="{BF45CEAA-F6D1-514A-BEFE-B281AF5F332A}" srcOrd="15" destOrd="0" presId="urn:microsoft.com/office/officeart/2005/8/layout/list1"/>
    <dgm:cxn modelId="{CF2C0004-B36C-0B4E-8FC3-ECB5442AAE00}" type="presParOf" srcId="{E476EC1A-90F9-D34F-BC2A-4A475173752C}" destId="{302445E5-B212-B74B-BC22-BBD04711E7EC}" srcOrd="16" destOrd="0" presId="urn:microsoft.com/office/officeart/2005/8/layout/list1"/>
    <dgm:cxn modelId="{F3827E59-DB3E-AB48-9D07-8E6BF1C5DF85}" type="presParOf" srcId="{302445E5-B212-B74B-BC22-BBD04711E7EC}" destId="{937FDAAE-016D-BC4E-A685-8EEBB740AD06}" srcOrd="0" destOrd="0" presId="urn:microsoft.com/office/officeart/2005/8/layout/list1"/>
    <dgm:cxn modelId="{13A15D3E-F1FA-334C-B8EB-E6413AD57153}" type="presParOf" srcId="{302445E5-B212-B74B-BC22-BBD04711E7EC}" destId="{7D485CAA-7719-AC4E-8C5B-2C4474330F40}" srcOrd="1" destOrd="0" presId="urn:microsoft.com/office/officeart/2005/8/layout/list1"/>
    <dgm:cxn modelId="{221BE14A-EA81-6B41-A1E6-3D66C97D52B6}" type="presParOf" srcId="{E476EC1A-90F9-D34F-BC2A-4A475173752C}" destId="{EA2DA0A2-24D7-C641-99D9-C7944799A41E}" srcOrd="17" destOrd="0" presId="urn:microsoft.com/office/officeart/2005/8/layout/list1"/>
    <dgm:cxn modelId="{60EB8913-623C-5A49-BC95-12F1A0B24791}" type="presParOf" srcId="{E476EC1A-90F9-D34F-BC2A-4A475173752C}" destId="{A87A1472-9EB7-E846-9293-8193BC393C82}"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9B0BE5-F451-AE44-9B29-AE62DFDE9BAD}" type="doc">
      <dgm:prSet loTypeId="urn:microsoft.com/office/officeart/2005/8/layout/list1" loCatId="" qsTypeId="urn:microsoft.com/office/officeart/2005/8/quickstyle/simple4" qsCatId="simple" csTypeId="urn:microsoft.com/office/officeart/2005/8/colors/accent0_3" csCatId="mainScheme" phldr="1"/>
      <dgm:spPr/>
      <dgm:t>
        <a:bodyPr/>
        <a:lstStyle/>
        <a:p>
          <a:endParaRPr lang="en-US"/>
        </a:p>
      </dgm:t>
    </dgm:pt>
    <dgm:pt modelId="{A93A9E4C-E7D0-FD43-9FB4-8DBFA8D52D70}">
      <dgm:prSet phldrT="[Text]"/>
      <dgm:spPr/>
      <dgm:t>
        <a:bodyPr/>
        <a:lstStyle/>
        <a:p>
          <a:r>
            <a:rPr lang="en-US" b="1" dirty="0"/>
            <a:t>Encrypting On-chain Data</a:t>
          </a:r>
        </a:p>
      </dgm:t>
    </dgm:pt>
    <dgm:pt modelId="{2A68335A-5EE8-7946-BC00-E2667CBF3CE7}" type="parTrans" cxnId="{5921D81E-C961-5041-A1DF-0F2C4F7553B6}">
      <dgm:prSet/>
      <dgm:spPr/>
      <dgm:t>
        <a:bodyPr/>
        <a:lstStyle/>
        <a:p>
          <a:endParaRPr lang="en-US" b="1"/>
        </a:p>
      </dgm:t>
    </dgm:pt>
    <dgm:pt modelId="{9B94EF06-5AEB-7C4E-95D8-9DB2D3C38CA9}" type="sibTrans" cxnId="{5921D81E-C961-5041-A1DF-0F2C4F7553B6}">
      <dgm:prSet/>
      <dgm:spPr/>
      <dgm:t>
        <a:bodyPr/>
        <a:lstStyle/>
        <a:p>
          <a:endParaRPr lang="en-US" b="1"/>
        </a:p>
      </dgm:t>
    </dgm:pt>
    <dgm:pt modelId="{E45252E5-FABB-8C40-806C-3AFF4E75FCE9}">
      <dgm:prSet phldrT="[Text]"/>
      <dgm:spPr/>
      <dgm:t>
        <a:bodyPr/>
        <a:lstStyle/>
        <a:p>
          <a:r>
            <a:rPr lang="en-US" b="1" dirty="0" err="1"/>
            <a:t>Tokenisation</a:t>
          </a:r>
          <a:r>
            <a:rPr lang="en-US" b="1" dirty="0"/>
            <a:t> </a:t>
          </a:r>
        </a:p>
      </dgm:t>
    </dgm:pt>
    <dgm:pt modelId="{EFF56ECC-82CF-9E48-8A6B-9F7BE1AD3166}" type="parTrans" cxnId="{64AB747B-70D3-BB4D-B4F4-9B27A1465802}">
      <dgm:prSet/>
      <dgm:spPr/>
      <dgm:t>
        <a:bodyPr/>
        <a:lstStyle/>
        <a:p>
          <a:endParaRPr lang="en-US" b="1"/>
        </a:p>
      </dgm:t>
    </dgm:pt>
    <dgm:pt modelId="{52E1C086-FA7D-2241-9528-6BB9F16171F3}" type="sibTrans" cxnId="{64AB747B-70D3-BB4D-B4F4-9B27A1465802}">
      <dgm:prSet/>
      <dgm:spPr/>
      <dgm:t>
        <a:bodyPr/>
        <a:lstStyle/>
        <a:p>
          <a:endParaRPr lang="en-US" b="1"/>
        </a:p>
      </dgm:t>
    </dgm:pt>
    <dgm:pt modelId="{14DA0B7A-897A-7C41-9759-93C7D9C8F0EA}">
      <dgm:prSet phldrT="[Text]"/>
      <dgm:spPr/>
      <dgm:t>
        <a:bodyPr/>
        <a:lstStyle/>
        <a:p>
          <a:r>
            <a:rPr lang="en-US" b="1" dirty="0"/>
            <a:t>Off-chain Data Storage</a:t>
          </a:r>
        </a:p>
      </dgm:t>
    </dgm:pt>
    <dgm:pt modelId="{D2B86BAF-5275-4D4D-9C82-E31191138425}" type="parTrans" cxnId="{84993AB0-7075-DE4A-A5B4-9CAF94740A6F}">
      <dgm:prSet/>
      <dgm:spPr/>
      <dgm:t>
        <a:bodyPr/>
        <a:lstStyle/>
        <a:p>
          <a:endParaRPr lang="en-US" b="1"/>
        </a:p>
      </dgm:t>
    </dgm:pt>
    <dgm:pt modelId="{E0F68FFC-15D7-CF4B-8542-EE341028D7F9}" type="sibTrans" cxnId="{84993AB0-7075-DE4A-A5B4-9CAF94740A6F}">
      <dgm:prSet/>
      <dgm:spPr/>
      <dgm:t>
        <a:bodyPr/>
        <a:lstStyle/>
        <a:p>
          <a:endParaRPr lang="en-US" b="1"/>
        </a:p>
      </dgm:t>
    </dgm:pt>
    <dgm:pt modelId="{83FDFBF5-3880-C34C-9F88-A7C7CC3A1EA2}">
      <dgm:prSet phldrT="[Text]"/>
      <dgm:spPr/>
      <dgm:t>
        <a:bodyPr/>
        <a:lstStyle/>
        <a:p>
          <a:r>
            <a:rPr lang="en-US" b="1" dirty="0"/>
            <a:t>State Channel</a:t>
          </a:r>
        </a:p>
      </dgm:t>
    </dgm:pt>
    <dgm:pt modelId="{64C92EAF-A4BF-6240-8D33-6CF3A1E0E8EA}" type="parTrans" cxnId="{DBFDD6D2-463A-244E-921C-BC50EE2E21EB}">
      <dgm:prSet/>
      <dgm:spPr/>
      <dgm:t>
        <a:bodyPr/>
        <a:lstStyle/>
        <a:p>
          <a:endParaRPr lang="en-US" b="1"/>
        </a:p>
      </dgm:t>
    </dgm:pt>
    <dgm:pt modelId="{1A6786D2-A08D-E049-AFB2-E72E5DCEFF2F}" type="sibTrans" cxnId="{DBFDD6D2-463A-244E-921C-BC50EE2E21EB}">
      <dgm:prSet/>
      <dgm:spPr/>
      <dgm:t>
        <a:bodyPr/>
        <a:lstStyle/>
        <a:p>
          <a:endParaRPr lang="en-US" b="1"/>
        </a:p>
      </dgm:t>
    </dgm:pt>
    <dgm:pt modelId="{4EE8D05E-A4E5-1243-8B9B-9983FA8372EE}">
      <dgm:prSet phldrT="[Text]"/>
      <dgm:spPr/>
      <dgm:t>
        <a:bodyPr/>
        <a:lstStyle/>
        <a:p>
          <a:r>
            <a:rPr lang="en-US" dirty="0"/>
            <a:t>Ensuring confidentiality of the data stored on blockchain by encrypting it </a:t>
          </a:r>
          <a:endParaRPr lang="en-US" b="1" dirty="0"/>
        </a:p>
      </dgm:t>
    </dgm:pt>
    <dgm:pt modelId="{79BECABF-9AD7-7540-B6C3-C11556F8E677}" type="parTrans" cxnId="{0F58922A-6BE6-8245-AB47-48401CFE1338}">
      <dgm:prSet/>
      <dgm:spPr/>
      <dgm:t>
        <a:bodyPr/>
        <a:lstStyle/>
        <a:p>
          <a:endParaRPr lang="en-US"/>
        </a:p>
      </dgm:t>
    </dgm:pt>
    <dgm:pt modelId="{97D55AD6-5E27-B74E-BBB0-80229D733427}" type="sibTrans" cxnId="{0F58922A-6BE6-8245-AB47-48401CFE1338}">
      <dgm:prSet/>
      <dgm:spPr/>
      <dgm:t>
        <a:bodyPr/>
        <a:lstStyle/>
        <a:p>
          <a:endParaRPr lang="en-US"/>
        </a:p>
      </dgm:t>
    </dgm:pt>
    <dgm:pt modelId="{3DA67FA2-A5B7-9943-848C-6964B9A4582D}">
      <dgm:prSet phldrT="[Text]"/>
      <dgm:spPr/>
      <dgm:t>
        <a:bodyPr/>
        <a:lstStyle/>
        <a:p>
          <a:r>
            <a:rPr lang="en-US" dirty="0"/>
            <a:t>Using tokens on blockchain to represent transferable digital or physical assets or services </a:t>
          </a:r>
          <a:endParaRPr lang="en-US" b="1" dirty="0"/>
        </a:p>
      </dgm:t>
    </dgm:pt>
    <dgm:pt modelId="{CC74A22A-DD9D-E845-8FAA-88AF0EED7ED7}" type="parTrans" cxnId="{13E93042-B2D6-DC4F-AFDE-21729E440710}">
      <dgm:prSet/>
      <dgm:spPr/>
      <dgm:t>
        <a:bodyPr/>
        <a:lstStyle/>
        <a:p>
          <a:endParaRPr lang="en-US"/>
        </a:p>
      </dgm:t>
    </dgm:pt>
    <dgm:pt modelId="{679867D5-7138-3347-A798-3B53C48740FF}" type="sibTrans" cxnId="{13E93042-B2D6-DC4F-AFDE-21729E440710}">
      <dgm:prSet/>
      <dgm:spPr/>
      <dgm:t>
        <a:bodyPr/>
        <a:lstStyle/>
        <a:p>
          <a:endParaRPr lang="en-US"/>
        </a:p>
      </dgm:t>
    </dgm:pt>
    <dgm:pt modelId="{D3AEB795-FE68-E646-9D7C-9190D59BF2E6}">
      <dgm:prSet phldrT="[Text]"/>
      <dgm:spPr/>
      <dgm:t>
        <a:bodyPr/>
        <a:lstStyle/>
        <a:p>
          <a:r>
            <a:rPr lang="en-US" dirty="0"/>
            <a:t>Using hashing to ensure the integrity of arbitrarily large datasets which may not fit directly on the blockchain </a:t>
          </a:r>
          <a:endParaRPr lang="en-US" b="1" dirty="0"/>
        </a:p>
      </dgm:t>
    </dgm:pt>
    <dgm:pt modelId="{38CBD077-309E-5545-9546-2A8C770923BB}" type="parTrans" cxnId="{E49190C2-E581-D34C-B8BE-652EB5477343}">
      <dgm:prSet/>
      <dgm:spPr/>
      <dgm:t>
        <a:bodyPr/>
        <a:lstStyle/>
        <a:p>
          <a:endParaRPr lang="en-US"/>
        </a:p>
      </dgm:t>
    </dgm:pt>
    <dgm:pt modelId="{5176627F-11F5-D04E-9490-5939105E5EB4}" type="sibTrans" cxnId="{E49190C2-E581-D34C-B8BE-652EB5477343}">
      <dgm:prSet/>
      <dgm:spPr/>
      <dgm:t>
        <a:bodyPr/>
        <a:lstStyle/>
        <a:p>
          <a:endParaRPr lang="en-US"/>
        </a:p>
      </dgm:t>
    </dgm:pt>
    <dgm:pt modelId="{EE9B5B14-4192-B544-8D06-140DBCB1760F}">
      <dgm:prSet phldrT="[Text]"/>
      <dgm:spPr/>
      <dgm:t>
        <a:bodyPr/>
        <a:lstStyle/>
        <a:p>
          <a:r>
            <a:rPr lang="en-US" dirty="0"/>
            <a:t>Transactions that are too small in value or that require much shorter latency, are performed off-chain with periodic recording of net transaction settlements on-chain </a:t>
          </a:r>
          <a:endParaRPr lang="en-US" b="1" dirty="0"/>
        </a:p>
      </dgm:t>
    </dgm:pt>
    <dgm:pt modelId="{298DC2EF-5E4E-AB41-BA4A-4885822E4CD9}" type="parTrans" cxnId="{45DDF9A6-129C-CD40-8757-57F97090BC95}">
      <dgm:prSet/>
      <dgm:spPr/>
      <dgm:t>
        <a:bodyPr/>
        <a:lstStyle/>
        <a:p>
          <a:endParaRPr lang="en-US"/>
        </a:p>
      </dgm:t>
    </dgm:pt>
    <dgm:pt modelId="{55157C8F-4897-124A-BD73-1C627EAD8E07}" type="sibTrans" cxnId="{45DDF9A6-129C-CD40-8757-57F97090BC95}">
      <dgm:prSet/>
      <dgm:spPr/>
      <dgm:t>
        <a:bodyPr/>
        <a:lstStyle/>
        <a:p>
          <a:endParaRPr lang="en-US"/>
        </a:p>
      </dgm:t>
    </dgm:pt>
    <dgm:pt modelId="{E476EC1A-90F9-D34F-BC2A-4A475173752C}" type="pres">
      <dgm:prSet presAssocID="{6D9B0BE5-F451-AE44-9B29-AE62DFDE9BAD}" presName="linear" presStyleCnt="0">
        <dgm:presLayoutVars>
          <dgm:dir/>
          <dgm:animLvl val="lvl"/>
          <dgm:resizeHandles val="exact"/>
        </dgm:presLayoutVars>
      </dgm:prSet>
      <dgm:spPr/>
    </dgm:pt>
    <dgm:pt modelId="{2ECE834A-9631-2546-BFB1-CCE5B9E5A588}" type="pres">
      <dgm:prSet presAssocID="{A93A9E4C-E7D0-FD43-9FB4-8DBFA8D52D70}" presName="parentLin" presStyleCnt="0"/>
      <dgm:spPr/>
    </dgm:pt>
    <dgm:pt modelId="{4613B049-B51C-7340-82B5-EB44FE099D8B}" type="pres">
      <dgm:prSet presAssocID="{A93A9E4C-E7D0-FD43-9FB4-8DBFA8D52D70}" presName="parentLeftMargin" presStyleLbl="node1" presStyleIdx="0" presStyleCnt="4"/>
      <dgm:spPr/>
    </dgm:pt>
    <dgm:pt modelId="{D3FC7012-1DAA-DA46-ADBE-C16636B8D9DC}" type="pres">
      <dgm:prSet presAssocID="{A93A9E4C-E7D0-FD43-9FB4-8DBFA8D52D70}" presName="parentText" presStyleLbl="node1" presStyleIdx="0" presStyleCnt="4">
        <dgm:presLayoutVars>
          <dgm:chMax val="0"/>
          <dgm:bulletEnabled val="1"/>
        </dgm:presLayoutVars>
      </dgm:prSet>
      <dgm:spPr/>
    </dgm:pt>
    <dgm:pt modelId="{D0825032-4896-C941-A954-ECEB1D73C182}" type="pres">
      <dgm:prSet presAssocID="{A93A9E4C-E7D0-FD43-9FB4-8DBFA8D52D70}" presName="negativeSpace" presStyleCnt="0"/>
      <dgm:spPr/>
    </dgm:pt>
    <dgm:pt modelId="{9E2F0AF7-B0CF-DE47-9E2C-AE76E7E9519D}" type="pres">
      <dgm:prSet presAssocID="{A93A9E4C-E7D0-FD43-9FB4-8DBFA8D52D70}" presName="childText" presStyleLbl="conFgAcc1" presStyleIdx="0" presStyleCnt="4">
        <dgm:presLayoutVars>
          <dgm:bulletEnabled val="1"/>
        </dgm:presLayoutVars>
      </dgm:prSet>
      <dgm:spPr/>
    </dgm:pt>
    <dgm:pt modelId="{1E896CF7-71DB-BA46-BCC8-B32C37BCC011}" type="pres">
      <dgm:prSet presAssocID="{9B94EF06-5AEB-7C4E-95D8-9DB2D3C38CA9}" presName="spaceBetweenRectangles" presStyleCnt="0"/>
      <dgm:spPr/>
    </dgm:pt>
    <dgm:pt modelId="{2F774065-091A-C342-B557-9BE67A791241}" type="pres">
      <dgm:prSet presAssocID="{E45252E5-FABB-8C40-806C-3AFF4E75FCE9}" presName="parentLin" presStyleCnt="0"/>
      <dgm:spPr/>
    </dgm:pt>
    <dgm:pt modelId="{4F42647B-5FE1-F944-B9A6-02B15E398CA6}" type="pres">
      <dgm:prSet presAssocID="{E45252E5-FABB-8C40-806C-3AFF4E75FCE9}" presName="parentLeftMargin" presStyleLbl="node1" presStyleIdx="0" presStyleCnt="4"/>
      <dgm:spPr/>
    </dgm:pt>
    <dgm:pt modelId="{24969E15-89B0-DB4E-942C-ADE1E6DD72DA}" type="pres">
      <dgm:prSet presAssocID="{E45252E5-FABB-8C40-806C-3AFF4E75FCE9}" presName="parentText" presStyleLbl="node1" presStyleIdx="1" presStyleCnt="4">
        <dgm:presLayoutVars>
          <dgm:chMax val="0"/>
          <dgm:bulletEnabled val="1"/>
        </dgm:presLayoutVars>
      </dgm:prSet>
      <dgm:spPr/>
    </dgm:pt>
    <dgm:pt modelId="{5AD1F038-EBEF-5245-8003-C66C3C8DAC3C}" type="pres">
      <dgm:prSet presAssocID="{E45252E5-FABB-8C40-806C-3AFF4E75FCE9}" presName="negativeSpace" presStyleCnt="0"/>
      <dgm:spPr/>
    </dgm:pt>
    <dgm:pt modelId="{148FE86C-F7F1-464B-9BC2-28B1D508CF71}" type="pres">
      <dgm:prSet presAssocID="{E45252E5-FABB-8C40-806C-3AFF4E75FCE9}" presName="childText" presStyleLbl="conFgAcc1" presStyleIdx="1" presStyleCnt="4">
        <dgm:presLayoutVars>
          <dgm:bulletEnabled val="1"/>
        </dgm:presLayoutVars>
      </dgm:prSet>
      <dgm:spPr/>
    </dgm:pt>
    <dgm:pt modelId="{923AB11A-1A4C-834B-B05F-23B2763C473D}" type="pres">
      <dgm:prSet presAssocID="{52E1C086-FA7D-2241-9528-6BB9F16171F3}" presName="spaceBetweenRectangles" presStyleCnt="0"/>
      <dgm:spPr/>
    </dgm:pt>
    <dgm:pt modelId="{DA09A063-9B24-C248-8788-BC99DC1183B5}" type="pres">
      <dgm:prSet presAssocID="{14DA0B7A-897A-7C41-9759-93C7D9C8F0EA}" presName="parentLin" presStyleCnt="0"/>
      <dgm:spPr/>
    </dgm:pt>
    <dgm:pt modelId="{9FD7E78C-A84A-B74A-AD8A-66884C7B0B40}" type="pres">
      <dgm:prSet presAssocID="{14DA0B7A-897A-7C41-9759-93C7D9C8F0EA}" presName="parentLeftMargin" presStyleLbl="node1" presStyleIdx="1" presStyleCnt="4"/>
      <dgm:spPr/>
    </dgm:pt>
    <dgm:pt modelId="{AA435AA0-F75A-DB47-8EBE-6CA64DE63185}" type="pres">
      <dgm:prSet presAssocID="{14DA0B7A-897A-7C41-9759-93C7D9C8F0EA}" presName="parentText" presStyleLbl="node1" presStyleIdx="2" presStyleCnt="4">
        <dgm:presLayoutVars>
          <dgm:chMax val="0"/>
          <dgm:bulletEnabled val="1"/>
        </dgm:presLayoutVars>
      </dgm:prSet>
      <dgm:spPr/>
    </dgm:pt>
    <dgm:pt modelId="{11F14FCC-515A-F048-A7E0-3610F67C7C83}" type="pres">
      <dgm:prSet presAssocID="{14DA0B7A-897A-7C41-9759-93C7D9C8F0EA}" presName="negativeSpace" presStyleCnt="0"/>
      <dgm:spPr/>
    </dgm:pt>
    <dgm:pt modelId="{3C94F0F8-7EBF-BD4E-A0AD-A901A507D912}" type="pres">
      <dgm:prSet presAssocID="{14DA0B7A-897A-7C41-9759-93C7D9C8F0EA}" presName="childText" presStyleLbl="conFgAcc1" presStyleIdx="2" presStyleCnt="4">
        <dgm:presLayoutVars>
          <dgm:bulletEnabled val="1"/>
        </dgm:presLayoutVars>
      </dgm:prSet>
      <dgm:spPr/>
    </dgm:pt>
    <dgm:pt modelId="{3BCC1E28-0F08-2747-9E78-F6549F44FA6E}" type="pres">
      <dgm:prSet presAssocID="{E0F68FFC-15D7-CF4B-8542-EE341028D7F9}" presName="spaceBetweenRectangles" presStyleCnt="0"/>
      <dgm:spPr/>
    </dgm:pt>
    <dgm:pt modelId="{471C8B6E-FB50-404F-B174-C29FC5E4EEA9}" type="pres">
      <dgm:prSet presAssocID="{83FDFBF5-3880-C34C-9F88-A7C7CC3A1EA2}" presName="parentLin" presStyleCnt="0"/>
      <dgm:spPr/>
    </dgm:pt>
    <dgm:pt modelId="{64A5510A-84FE-8249-BA76-EF103C6C9647}" type="pres">
      <dgm:prSet presAssocID="{83FDFBF5-3880-C34C-9F88-A7C7CC3A1EA2}" presName="parentLeftMargin" presStyleLbl="node1" presStyleIdx="2" presStyleCnt="4"/>
      <dgm:spPr/>
    </dgm:pt>
    <dgm:pt modelId="{0D425566-CC0E-4340-ACE4-391D78717F61}" type="pres">
      <dgm:prSet presAssocID="{83FDFBF5-3880-C34C-9F88-A7C7CC3A1EA2}" presName="parentText" presStyleLbl="node1" presStyleIdx="3" presStyleCnt="4">
        <dgm:presLayoutVars>
          <dgm:chMax val="0"/>
          <dgm:bulletEnabled val="1"/>
        </dgm:presLayoutVars>
      </dgm:prSet>
      <dgm:spPr/>
    </dgm:pt>
    <dgm:pt modelId="{75B8033C-CCF6-F242-ACF7-58DC0B591607}" type="pres">
      <dgm:prSet presAssocID="{83FDFBF5-3880-C34C-9F88-A7C7CC3A1EA2}" presName="negativeSpace" presStyleCnt="0"/>
      <dgm:spPr/>
    </dgm:pt>
    <dgm:pt modelId="{9C96D635-3AD3-1F42-AD18-0EC08EF7EBDC}" type="pres">
      <dgm:prSet presAssocID="{83FDFBF5-3880-C34C-9F88-A7C7CC3A1EA2}" presName="childText" presStyleLbl="conFgAcc1" presStyleIdx="3" presStyleCnt="4">
        <dgm:presLayoutVars>
          <dgm:bulletEnabled val="1"/>
        </dgm:presLayoutVars>
      </dgm:prSet>
      <dgm:spPr/>
    </dgm:pt>
  </dgm:ptLst>
  <dgm:cxnLst>
    <dgm:cxn modelId="{490EDE0F-905B-174C-8126-3BE24E651E02}" type="presOf" srcId="{3DA67FA2-A5B7-9943-848C-6964B9A4582D}" destId="{148FE86C-F7F1-464B-9BC2-28B1D508CF71}" srcOrd="0" destOrd="0" presId="urn:microsoft.com/office/officeart/2005/8/layout/list1"/>
    <dgm:cxn modelId="{6B773512-502A-AC4C-9083-0526B29F3108}" type="presOf" srcId="{14DA0B7A-897A-7C41-9759-93C7D9C8F0EA}" destId="{AA435AA0-F75A-DB47-8EBE-6CA64DE63185}" srcOrd="1" destOrd="0" presId="urn:microsoft.com/office/officeart/2005/8/layout/list1"/>
    <dgm:cxn modelId="{BEC43115-B5B9-F048-B7E3-1E514A769B6B}" type="presOf" srcId="{D3AEB795-FE68-E646-9D7C-9190D59BF2E6}" destId="{3C94F0F8-7EBF-BD4E-A0AD-A901A507D912}" srcOrd="0" destOrd="0" presId="urn:microsoft.com/office/officeart/2005/8/layout/list1"/>
    <dgm:cxn modelId="{D938B417-852E-9844-BD32-F7A7670BB81C}" type="presOf" srcId="{14DA0B7A-897A-7C41-9759-93C7D9C8F0EA}" destId="{9FD7E78C-A84A-B74A-AD8A-66884C7B0B40}" srcOrd="0" destOrd="0" presId="urn:microsoft.com/office/officeart/2005/8/layout/list1"/>
    <dgm:cxn modelId="{5921D81E-C961-5041-A1DF-0F2C4F7553B6}" srcId="{6D9B0BE5-F451-AE44-9B29-AE62DFDE9BAD}" destId="{A93A9E4C-E7D0-FD43-9FB4-8DBFA8D52D70}" srcOrd="0" destOrd="0" parTransId="{2A68335A-5EE8-7946-BC00-E2667CBF3CE7}" sibTransId="{9B94EF06-5AEB-7C4E-95D8-9DB2D3C38CA9}"/>
    <dgm:cxn modelId="{0F58922A-6BE6-8245-AB47-48401CFE1338}" srcId="{A93A9E4C-E7D0-FD43-9FB4-8DBFA8D52D70}" destId="{4EE8D05E-A4E5-1243-8B9B-9983FA8372EE}" srcOrd="0" destOrd="0" parTransId="{79BECABF-9AD7-7540-B6C3-C11556F8E677}" sibTransId="{97D55AD6-5E27-B74E-BBB0-80229D733427}"/>
    <dgm:cxn modelId="{13E93042-B2D6-DC4F-AFDE-21729E440710}" srcId="{E45252E5-FABB-8C40-806C-3AFF4E75FCE9}" destId="{3DA67FA2-A5B7-9943-848C-6964B9A4582D}" srcOrd="0" destOrd="0" parTransId="{CC74A22A-DD9D-E845-8FAA-88AF0EED7ED7}" sibTransId="{679867D5-7138-3347-A798-3B53C48740FF}"/>
    <dgm:cxn modelId="{F94BC544-9DAD-A74A-AAE0-8D4A7D5B1932}" type="presOf" srcId="{A93A9E4C-E7D0-FD43-9FB4-8DBFA8D52D70}" destId="{4613B049-B51C-7340-82B5-EB44FE099D8B}" srcOrd="0" destOrd="0" presId="urn:microsoft.com/office/officeart/2005/8/layout/list1"/>
    <dgm:cxn modelId="{1A1E9E47-4CC7-DE41-B828-BEDE3C23DB2F}" type="presOf" srcId="{4EE8D05E-A4E5-1243-8B9B-9983FA8372EE}" destId="{9E2F0AF7-B0CF-DE47-9E2C-AE76E7E9519D}" srcOrd="0" destOrd="0" presId="urn:microsoft.com/office/officeart/2005/8/layout/list1"/>
    <dgm:cxn modelId="{9DAB0B4E-9147-804B-9AFC-E4133F777630}" type="presOf" srcId="{E45252E5-FABB-8C40-806C-3AFF4E75FCE9}" destId="{4F42647B-5FE1-F944-B9A6-02B15E398CA6}" srcOrd="0" destOrd="0" presId="urn:microsoft.com/office/officeart/2005/8/layout/list1"/>
    <dgm:cxn modelId="{64AB747B-70D3-BB4D-B4F4-9B27A1465802}" srcId="{6D9B0BE5-F451-AE44-9B29-AE62DFDE9BAD}" destId="{E45252E5-FABB-8C40-806C-3AFF4E75FCE9}" srcOrd="1" destOrd="0" parTransId="{EFF56ECC-82CF-9E48-8A6B-9F7BE1AD3166}" sibTransId="{52E1C086-FA7D-2241-9528-6BB9F16171F3}"/>
    <dgm:cxn modelId="{D4CD777C-591A-274E-8BDD-6734FF585480}" type="presOf" srcId="{A93A9E4C-E7D0-FD43-9FB4-8DBFA8D52D70}" destId="{D3FC7012-1DAA-DA46-ADBE-C16636B8D9DC}" srcOrd="1" destOrd="0" presId="urn:microsoft.com/office/officeart/2005/8/layout/list1"/>
    <dgm:cxn modelId="{90B1FD82-8BD9-FE4B-9E84-03088F2E4984}" type="presOf" srcId="{83FDFBF5-3880-C34C-9F88-A7C7CC3A1EA2}" destId="{64A5510A-84FE-8249-BA76-EF103C6C9647}" srcOrd="0" destOrd="0" presId="urn:microsoft.com/office/officeart/2005/8/layout/list1"/>
    <dgm:cxn modelId="{664CB39D-A74F-3448-B91D-6C702EC5E028}" type="presOf" srcId="{83FDFBF5-3880-C34C-9F88-A7C7CC3A1EA2}" destId="{0D425566-CC0E-4340-ACE4-391D78717F61}" srcOrd="1" destOrd="0" presId="urn:microsoft.com/office/officeart/2005/8/layout/list1"/>
    <dgm:cxn modelId="{45DDF9A6-129C-CD40-8757-57F97090BC95}" srcId="{83FDFBF5-3880-C34C-9F88-A7C7CC3A1EA2}" destId="{EE9B5B14-4192-B544-8D06-140DBCB1760F}" srcOrd="0" destOrd="0" parTransId="{298DC2EF-5E4E-AB41-BA4A-4885822E4CD9}" sibTransId="{55157C8F-4897-124A-BD73-1C627EAD8E07}"/>
    <dgm:cxn modelId="{84993AB0-7075-DE4A-A5B4-9CAF94740A6F}" srcId="{6D9B0BE5-F451-AE44-9B29-AE62DFDE9BAD}" destId="{14DA0B7A-897A-7C41-9759-93C7D9C8F0EA}" srcOrd="2" destOrd="0" parTransId="{D2B86BAF-5275-4D4D-9C82-E31191138425}" sibTransId="{E0F68FFC-15D7-CF4B-8542-EE341028D7F9}"/>
    <dgm:cxn modelId="{E49190C2-E581-D34C-B8BE-652EB5477343}" srcId="{14DA0B7A-897A-7C41-9759-93C7D9C8F0EA}" destId="{D3AEB795-FE68-E646-9D7C-9190D59BF2E6}" srcOrd="0" destOrd="0" parTransId="{38CBD077-309E-5545-9546-2A8C770923BB}" sibTransId="{5176627F-11F5-D04E-9490-5939105E5EB4}"/>
    <dgm:cxn modelId="{8D68C8D1-286E-7F4A-AB53-893E15580531}" type="presOf" srcId="{6D9B0BE5-F451-AE44-9B29-AE62DFDE9BAD}" destId="{E476EC1A-90F9-D34F-BC2A-4A475173752C}" srcOrd="0" destOrd="0" presId="urn:microsoft.com/office/officeart/2005/8/layout/list1"/>
    <dgm:cxn modelId="{DBFDD6D2-463A-244E-921C-BC50EE2E21EB}" srcId="{6D9B0BE5-F451-AE44-9B29-AE62DFDE9BAD}" destId="{83FDFBF5-3880-C34C-9F88-A7C7CC3A1EA2}" srcOrd="3" destOrd="0" parTransId="{64C92EAF-A4BF-6240-8D33-6CF3A1E0E8EA}" sibTransId="{1A6786D2-A08D-E049-AFB2-E72E5DCEFF2F}"/>
    <dgm:cxn modelId="{03F5E0D3-761D-ED4E-B31D-13A0A392A651}" type="presOf" srcId="{EE9B5B14-4192-B544-8D06-140DBCB1760F}" destId="{9C96D635-3AD3-1F42-AD18-0EC08EF7EBDC}" srcOrd="0" destOrd="0" presId="urn:microsoft.com/office/officeart/2005/8/layout/list1"/>
    <dgm:cxn modelId="{A78E2FF2-5288-1342-8FF9-8D7C7C5C1202}" type="presOf" srcId="{E45252E5-FABB-8C40-806C-3AFF4E75FCE9}" destId="{24969E15-89B0-DB4E-942C-ADE1E6DD72DA}" srcOrd="1" destOrd="0" presId="urn:microsoft.com/office/officeart/2005/8/layout/list1"/>
    <dgm:cxn modelId="{F472AC16-DB15-1042-8C5B-D39401844304}" type="presParOf" srcId="{E476EC1A-90F9-D34F-BC2A-4A475173752C}" destId="{2ECE834A-9631-2546-BFB1-CCE5B9E5A588}" srcOrd="0" destOrd="0" presId="urn:microsoft.com/office/officeart/2005/8/layout/list1"/>
    <dgm:cxn modelId="{C1164D8A-0058-C746-8B0F-BBB54B9315B9}" type="presParOf" srcId="{2ECE834A-9631-2546-BFB1-CCE5B9E5A588}" destId="{4613B049-B51C-7340-82B5-EB44FE099D8B}" srcOrd="0" destOrd="0" presId="urn:microsoft.com/office/officeart/2005/8/layout/list1"/>
    <dgm:cxn modelId="{E8A3C30B-6F88-B545-B382-D01FC4A3A47D}" type="presParOf" srcId="{2ECE834A-9631-2546-BFB1-CCE5B9E5A588}" destId="{D3FC7012-1DAA-DA46-ADBE-C16636B8D9DC}" srcOrd="1" destOrd="0" presId="urn:microsoft.com/office/officeart/2005/8/layout/list1"/>
    <dgm:cxn modelId="{8F7B2F82-4324-974E-A4DF-AF9E705A2DE6}" type="presParOf" srcId="{E476EC1A-90F9-D34F-BC2A-4A475173752C}" destId="{D0825032-4896-C941-A954-ECEB1D73C182}" srcOrd="1" destOrd="0" presId="urn:microsoft.com/office/officeart/2005/8/layout/list1"/>
    <dgm:cxn modelId="{8E9996EB-4476-9B43-8222-68F023D1512F}" type="presParOf" srcId="{E476EC1A-90F9-D34F-BC2A-4A475173752C}" destId="{9E2F0AF7-B0CF-DE47-9E2C-AE76E7E9519D}" srcOrd="2" destOrd="0" presId="urn:microsoft.com/office/officeart/2005/8/layout/list1"/>
    <dgm:cxn modelId="{81F6E9FD-13F3-2945-9373-955EAACE3E8B}" type="presParOf" srcId="{E476EC1A-90F9-D34F-BC2A-4A475173752C}" destId="{1E896CF7-71DB-BA46-BCC8-B32C37BCC011}" srcOrd="3" destOrd="0" presId="urn:microsoft.com/office/officeart/2005/8/layout/list1"/>
    <dgm:cxn modelId="{F9762798-B31C-C040-9698-9100D8D2D31B}" type="presParOf" srcId="{E476EC1A-90F9-D34F-BC2A-4A475173752C}" destId="{2F774065-091A-C342-B557-9BE67A791241}" srcOrd="4" destOrd="0" presId="urn:microsoft.com/office/officeart/2005/8/layout/list1"/>
    <dgm:cxn modelId="{4A6D8C52-B987-4D47-8B27-A6389D1695CC}" type="presParOf" srcId="{2F774065-091A-C342-B557-9BE67A791241}" destId="{4F42647B-5FE1-F944-B9A6-02B15E398CA6}" srcOrd="0" destOrd="0" presId="urn:microsoft.com/office/officeart/2005/8/layout/list1"/>
    <dgm:cxn modelId="{631E4C78-6CC7-B74D-AC47-9A222E810762}" type="presParOf" srcId="{2F774065-091A-C342-B557-9BE67A791241}" destId="{24969E15-89B0-DB4E-942C-ADE1E6DD72DA}" srcOrd="1" destOrd="0" presId="urn:microsoft.com/office/officeart/2005/8/layout/list1"/>
    <dgm:cxn modelId="{551F069C-2E46-384A-AF67-2B3E0A8904A9}" type="presParOf" srcId="{E476EC1A-90F9-D34F-BC2A-4A475173752C}" destId="{5AD1F038-EBEF-5245-8003-C66C3C8DAC3C}" srcOrd="5" destOrd="0" presId="urn:microsoft.com/office/officeart/2005/8/layout/list1"/>
    <dgm:cxn modelId="{B697F4BB-7E7A-6946-8D48-06134530442B}" type="presParOf" srcId="{E476EC1A-90F9-D34F-BC2A-4A475173752C}" destId="{148FE86C-F7F1-464B-9BC2-28B1D508CF71}" srcOrd="6" destOrd="0" presId="urn:microsoft.com/office/officeart/2005/8/layout/list1"/>
    <dgm:cxn modelId="{8BAE3347-B2EB-BB4D-A918-B332788AED05}" type="presParOf" srcId="{E476EC1A-90F9-D34F-BC2A-4A475173752C}" destId="{923AB11A-1A4C-834B-B05F-23B2763C473D}" srcOrd="7" destOrd="0" presId="urn:microsoft.com/office/officeart/2005/8/layout/list1"/>
    <dgm:cxn modelId="{3E553A57-1FA2-DB4F-86FC-B54654C5177C}" type="presParOf" srcId="{E476EC1A-90F9-D34F-BC2A-4A475173752C}" destId="{DA09A063-9B24-C248-8788-BC99DC1183B5}" srcOrd="8" destOrd="0" presId="urn:microsoft.com/office/officeart/2005/8/layout/list1"/>
    <dgm:cxn modelId="{6BA955D3-FE7B-614C-919F-83B995228A47}" type="presParOf" srcId="{DA09A063-9B24-C248-8788-BC99DC1183B5}" destId="{9FD7E78C-A84A-B74A-AD8A-66884C7B0B40}" srcOrd="0" destOrd="0" presId="urn:microsoft.com/office/officeart/2005/8/layout/list1"/>
    <dgm:cxn modelId="{C5D54D8E-8631-344A-AE77-81135D37C703}" type="presParOf" srcId="{DA09A063-9B24-C248-8788-BC99DC1183B5}" destId="{AA435AA0-F75A-DB47-8EBE-6CA64DE63185}" srcOrd="1" destOrd="0" presId="urn:microsoft.com/office/officeart/2005/8/layout/list1"/>
    <dgm:cxn modelId="{7B50D524-FEF3-5D48-9FD3-C8DA6244EA04}" type="presParOf" srcId="{E476EC1A-90F9-D34F-BC2A-4A475173752C}" destId="{11F14FCC-515A-F048-A7E0-3610F67C7C83}" srcOrd="9" destOrd="0" presId="urn:microsoft.com/office/officeart/2005/8/layout/list1"/>
    <dgm:cxn modelId="{91E3EBA1-41A9-294C-9BF6-ED82E86311B7}" type="presParOf" srcId="{E476EC1A-90F9-D34F-BC2A-4A475173752C}" destId="{3C94F0F8-7EBF-BD4E-A0AD-A901A507D912}" srcOrd="10" destOrd="0" presId="urn:microsoft.com/office/officeart/2005/8/layout/list1"/>
    <dgm:cxn modelId="{28E4DF5B-C8BB-1248-B55B-8F70E577D015}" type="presParOf" srcId="{E476EC1A-90F9-D34F-BC2A-4A475173752C}" destId="{3BCC1E28-0F08-2747-9E78-F6549F44FA6E}" srcOrd="11" destOrd="0" presId="urn:microsoft.com/office/officeart/2005/8/layout/list1"/>
    <dgm:cxn modelId="{2C08FF79-B9E0-A04F-A9EB-D063CF7ACA8B}" type="presParOf" srcId="{E476EC1A-90F9-D34F-BC2A-4A475173752C}" destId="{471C8B6E-FB50-404F-B174-C29FC5E4EEA9}" srcOrd="12" destOrd="0" presId="urn:microsoft.com/office/officeart/2005/8/layout/list1"/>
    <dgm:cxn modelId="{EDF25B7C-7F2C-8641-889D-51DB03A26F54}" type="presParOf" srcId="{471C8B6E-FB50-404F-B174-C29FC5E4EEA9}" destId="{64A5510A-84FE-8249-BA76-EF103C6C9647}" srcOrd="0" destOrd="0" presId="urn:microsoft.com/office/officeart/2005/8/layout/list1"/>
    <dgm:cxn modelId="{6ECDF0D4-F1A1-0C49-BFF6-53BE0EF8D73C}" type="presParOf" srcId="{471C8B6E-FB50-404F-B174-C29FC5E4EEA9}" destId="{0D425566-CC0E-4340-ACE4-391D78717F61}" srcOrd="1" destOrd="0" presId="urn:microsoft.com/office/officeart/2005/8/layout/list1"/>
    <dgm:cxn modelId="{C55B0AC9-7A94-4D42-A492-B134A760EF2B}" type="presParOf" srcId="{E476EC1A-90F9-D34F-BC2A-4A475173752C}" destId="{75B8033C-CCF6-F242-ACF7-58DC0B591607}" srcOrd="13" destOrd="0" presId="urn:microsoft.com/office/officeart/2005/8/layout/list1"/>
    <dgm:cxn modelId="{2A0B6EB8-051A-ED47-A606-FAF1437A5D7A}" type="presParOf" srcId="{E476EC1A-90F9-D34F-BC2A-4A475173752C}" destId="{9C96D635-3AD3-1F42-AD18-0EC08EF7EBDC}"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9B0BE5-F451-AE44-9B29-AE62DFDE9BAD}" type="doc">
      <dgm:prSet loTypeId="urn:microsoft.com/office/officeart/2005/8/layout/list1" loCatId="" qsTypeId="urn:microsoft.com/office/officeart/2005/8/quickstyle/simple4" qsCatId="simple" csTypeId="urn:microsoft.com/office/officeart/2005/8/colors/accent0_3" csCatId="mainScheme" phldr="1"/>
      <dgm:spPr/>
      <dgm:t>
        <a:bodyPr/>
        <a:lstStyle/>
        <a:p>
          <a:endParaRPr lang="en-US"/>
        </a:p>
      </dgm:t>
    </dgm:pt>
    <dgm:pt modelId="{A93A9E4C-E7D0-FD43-9FB4-8DBFA8D52D70}">
      <dgm:prSet phldrT="[Text]"/>
      <dgm:spPr/>
      <dgm:t>
        <a:bodyPr/>
        <a:lstStyle/>
        <a:p>
          <a:r>
            <a:rPr lang="en-US" b="1" dirty="0"/>
            <a:t>Multiple Authorization</a:t>
          </a:r>
        </a:p>
      </dgm:t>
    </dgm:pt>
    <dgm:pt modelId="{2A68335A-5EE8-7946-BC00-E2667CBF3CE7}" type="parTrans" cxnId="{5921D81E-C961-5041-A1DF-0F2C4F7553B6}">
      <dgm:prSet/>
      <dgm:spPr/>
      <dgm:t>
        <a:bodyPr/>
        <a:lstStyle/>
        <a:p>
          <a:endParaRPr lang="en-US" b="1"/>
        </a:p>
      </dgm:t>
    </dgm:pt>
    <dgm:pt modelId="{9B94EF06-5AEB-7C4E-95D8-9DB2D3C38CA9}" type="sibTrans" cxnId="{5921D81E-C961-5041-A1DF-0F2C4F7553B6}">
      <dgm:prSet/>
      <dgm:spPr/>
      <dgm:t>
        <a:bodyPr/>
        <a:lstStyle/>
        <a:p>
          <a:endParaRPr lang="en-US" b="1"/>
        </a:p>
      </dgm:t>
    </dgm:pt>
    <dgm:pt modelId="{E45252E5-FABB-8C40-806C-3AFF4E75FCE9}">
      <dgm:prSet phldrT="[Text]"/>
      <dgm:spPr/>
      <dgm:t>
        <a:bodyPr/>
        <a:lstStyle/>
        <a:p>
          <a:r>
            <a:rPr lang="en-US" b="1" dirty="0"/>
            <a:t>Dynamic authorization </a:t>
          </a:r>
        </a:p>
      </dgm:t>
    </dgm:pt>
    <dgm:pt modelId="{EFF56ECC-82CF-9E48-8A6B-9F7BE1AD3166}" type="parTrans" cxnId="{64AB747B-70D3-BB4D-B4F4-9B27A1465802}">
      <dgm:prSet/>
      <dgm:spPr/>
      <dgm:t>
        <a:bodyPr/>
        <a:lstStyle/>
        <a:p>
          <a:endParaRPr lang="en-US" b="1"/>
        </a:p>
      </dgm:t>
    </dgm:pt>
    <dgm:pt modelId="{52E1C086-FA7D-2241-9528-6BB9F16171F3}" type="sibTrans" cxnId="{64AB747B-70D3-BB4D-B4F4-9B27A1465802}">
      <dgm:prSet/>
      <dgm:spPr/>
      <dgm:t>
        <a:bodyPr/>
        <a:lstStyle/>
        <a:p>
          <a:endParaRPr lang="en-US" b="1"/>
        </a:p>
      </dgm:t>
    </dgm:pt>
    <dgm:pt modelId="{14DA0B7A-897A-7C41-9759-93C7D9C8F0EA}">
      <dgm:prSet phldrT="[Text]"/>
      <dgm:spPr/>
      <dgm:t>
        <a:bodyPr/>
        <a:lstStyle/>
        <a:p>
          <a:r>
            <a:rPr lang="en-US" b="1" dirty="0"/>
            <a:t>X-Confirmation</a:t>
          </a:r>
        </a:p>
      </dgm:t>
    </dgm:pt>
    <dgm:pt modelId="{D2B86BAF-5275-4D4D-9C82-E31191138425}" type="parTrans" cxnId="{84993AB0-7075-DE4A-A5B4-9CAF94740A6F}">
      <dgm:prSet/>
      <dgm:spPr/>
      <dgm:t>
        <a:bodyPr/>
        <a:lstStyle/>
        <a:p>
          <a:endParaRPr lang="en-US" b="1"/>
        </a:p>
      </dgm:t>
    </dgm:pt>
    <dgm:pt modelId="{E0F68FFC-15D7-CF4B-8542-EE341028D7F9}" type="sibTrans" cxnId="{84993AB0-7075-DE4A-A5B4-9CAF94740A6F}">
      <dgm:prSet/>
      <dgm:spPr/>
      <dgm:t>
        <a:bodyPr/>
        <a:lstStyle/>
        <a:p>
          <a:endParaRPr lang="en-US" b="1"/>
        </a:p>
      </dgm:t>
    </dgm:pt>
    <dgm:pt modelId="{83FDFBF5-3880-C34C-9F88-A7C7CC3A1EA2}">
      <dgm:prSet phldrT="[Text]"/>
      <dgm:spPr/>
      <dgm:t>
        <a:bodyPr/>
        <a:lstStyle/>
        <a:p>
          <a:r>
            <a:rPr lang="en-US" b="1" dirty="0"/>
            <a:t>Security Deposit</a:t>
          </a:r>
        </a:p>
      </dgm:t>
    </dgm:pt>
    <dgm:pt modelId="{64C92EAF-A4BF-6240-8D33-6CF3A1E0E8EA}" type="parTrans" cxnId="{DBFDD6D2-463A-244E-921C-BC50EE2E21EB}">
      <dgm:prSet/>
      <dgm:spPr/>
      <dgm:t>
        <a:bodyPr/>
        <a:lstStyle/>
        <a:p>
          <a:endParaRPr lang="en-US" b="1"/>
        </a:p>
      </dgm:t>
    </dgm:pt>
    <dgm:pt modelId="{1A6786D2-A08D-E049-AFB2-E72E5DCEFF2F}" type="sibTrans" cxnId="{DBFDD6D2-463A-244E-921C-BC50EE2E21EB}">
      <dgm:prSet/>
      <dgm:spPr/>
      <dgm:t>
        <a:bodyPr/>
        <a:lstStyle/>
        <a:p>
          <a:endParaRPr lang="en-US" b="1"/>
        </a:p>
      </dgm:t>
    </dgm:pt>
    <dgm:pt modelId="{4EE8D05E-A4E5-1243-8B9B-9983FA8372EE}">
      <dgm:prSet phldrT="[Text]"/>
      <dgm:spPr/>
      <dgm:t>
        <a:bodyPr/>
        <a:lstStyle/>
        <a:p>
          <a:r>
            <a:rPr lang="en-US" dirty="0"/>
            <a:t>Transactions are required to be authorized by a subset of the pre-defined addresses </a:t>
          </a:r>
          <a:endParaRPr lang="en-US" b="1" dirty="0"/>
        </a:p>
      </dgm:t>
    </dgm:pt>
    <dgm:pt modelId="{79BECABF-9AD7-7540-B6C3-C11556F8E677}" type="parTrans" cxnId="{0F58922A-6BE6-8245-AB47-48401CFE1338}">
      <dgm:prSet/>
      <dgm:spPr/>
      <dgm:t>
        <a:bodyPr/>
        <a:lstStyle/>
        <a:p>
          <a:endParaRPr lang="en-US"/>
        </a:p>
      </dgm:t>
    </dgm:pt>
    <dgm:pt modelId="{97D55AD6-5E27-B74E-BBB0-80229D733427}" type="sibTrans" cxnId="{0F58922A-6BE6-8245-AB47-48401CFE1338}">
      <dgm:prSet/>
      <dgm:spPr/>
      <dgm:t>
        <a:bodyPr/>
        <a:lstStyle/>
        <a:p>
          <a:endParaRPr lang="en-US"/>
        </a:p>
      </dgm:t>
    </dgm:pt>
    <dgm:pt modelId="{3DA67FA2-A5B7-9943-848C-6964B9A4582D}">
      <dgm:prSet phldrT="[Text]"/>
      <dgm:spPr/>
      <dgm:t>
        <a:bodyPr/>
        <a:lstStyle/>
        <a:p>
          <a:r>
            <a:rPr lang="en-US" dirty="0"/>
            <a:t>Using a hash created off-chain to dynamically bind authority for a transaction </a:t>
          </a:r>
          <a:endParaRPr lang="en-US" b="1" dirty="0"/>
        </a:p>
      </dgm:t>
    </dgm:pt>
    <dgm:pt modelId="{CC74A22A-DD9D-E845-8FAA-88AF0EED7ED7}" type="parTrans" cxnId="{13E93042-B2D6-DC4F-AFDE-21729E440710}">
      <dgm:prSet/>
      <dgm:spPr/>
      <dgm:t>
        <a:bodyPr/>
        <a:lstStyle/>
        <a:p>
          <a:endParaRPr lang="en-US"/>
        </a:p>
      </dgm:t>
    </dgm:pt>
    <dgm:pt modelId="{679867D5-7138-3347-A798-3B53C48740FF}" type="sibTrans" cxnId="{13E93042-B2D6-DC4F-AFDE-21729E440710}">
      <dgm:prSet/>
      <dgm:spPr/>
      <dgm:t>
        <a:bodyPr/>
        <a:lstStyle/>
        <a:p>
          <a:endParaRPr lang="en-US"/>
        </a:p>
      </dgm:t>
    </dgm:pt>
    <dgm:pt modelId="{D3AEB795-FE68-E646-9D7C-9190D59BF2E6}">
      <dgm:prSet phldrT="[Text]"/>
      <dgm:spPr/>
      <dgm:t>
        <a:bodyPr/>
        <a:lstStyle/>
        <a:p>
          <a:r>
            <a:rPr lang="en-US" dirty="0"/>
            <a:t>Waiting for enough number of blocks as confirmation to ensure that a transaction added into blockchain is immutable with high probability </a:t>
          </a:r>
          <a:endParaRPr lang="en-US" b="1" dirty="0"/>
        </a:p>
      </dgm:t>
    </dgm:pt>
    <dgm:pt modelId="{38CBD077-309E-5545-9546-2A8C770923BB}" type="parTrans" cxnId="{E49190C2-E581-D34C-B8BE-652EB5477343}">
      <dgm:prSet/>
      <dgm:spPr/>
      <dgm:t>
        <a:bodyPr/>
        <a:lstStyle/>
        <a:p>
          <a:endParaRPr lang="en-US"/>
        </a:p>
      </dgm:t>
    </dgm:pt>
    <dgm:pt modelId="{5176627F-11F5-D04E-9490-5939105E5EB4}" type="sibTrans" cxnId="{E49190C2-E581-D34C-B8BE-652EB5477343}">
      <dgm:prSet/>
      <dgm:spPr/>
      <dgm:t>
        <a:bodyPr/>
        <a:lstStyle/>
        <a:p>
          <a:endParaRPr lang="en-US"/>
        </a:p>
      </dgm:t>
    </dgm:pt>
    <dgm:pt modelId="{EE9B5B14-4192-B544-8D06-140DBCB1760F}">
      <dgm:prSet phldrT="[Text]"/>
      <dgm:spPr/>
      <dgm:t>
        <a:bodyPr/>
        <a:lstStyle/>
        <a:p>
          <a:r>
            <a:rPr lang="en-US" dirty="0"/>
            <a:t>A deposit from a user, which will be paid back to the user for her honesty or given to others to compensate them for the dishonesty of the user </a:t>
          </a:r>
          <a:endParaRPr lang="en-US" b="1" dirty="0"/>
        </a:p>
      </dgm:t>
    </dgm:pt>
    <dgm:pt modelId="{298DC2EF-5E4E-AB41-BA4A-4885822E4CD9}" type="parTrans" cxnId="{45DDF9A6-129C-CD40-8757-57F97090BC95}">
      <dgm:prSet/>
      <dgm:spPr/>
      <dgm:t>
        <a:bodyPr/>
        <a:lstStyle/>
        <a:p>
          <a:endParaRPr lang="en-US"/>
        </a:p>
      </dgm:t>
    </dgm:pt>
    <dgm:pt modelId="{55157C8F-4897-124A-BD73-1C627EAD8E07}" type="sibTrans" cxnId="{45DDF9A6-129C-CD40-8757-57F97090BC95}">
      <dgm:prSet/>
      <dgm:spPr/>
      <dgm:t>
        <a:bodyPr/>
        <a:lstStyle/>
        <a:p>
          <a:endParaRPr lang="en-US"/>
        </a:p>
      </dgm:t>
    </dgm:pt>
    <dgm:pt modelId="{E476EC1A-90F9-D34F-BC2A-4A475173752C}" type="pres">
      <dgm:prSet presAssocID="{6D9B0BE5-F451-AE44-9B29-AE62DFDE9BAD}" presName="linear" presStyleCnt="0">
        <dgm:presLayoutVars>
          <dgm:dir/>
          <dgm:animLvl val="lvl"/>
          <dgm:resizeHandles val="exact"/>
        </dgm:presLayoutVars>
      </dgm:prSet>
      <dgm:spPr/>
    </dgm:pt>
    <dgm:pt modelId="{2ECE834A-9631-2546-BFB1-CCE5B9E5A588}" type="pres">
      <dgm:prSet presAssocID="{A93A9E4C-E7D0-FD43-9FB4-8DBFA8D52D70}" presName="parentLin" presStyleCnt="0"/>
      <dgm:spPr/>
    </dgm:pt>
    <dgm:pt modelId="{4613B049-B51C-7340-82B5-EB44FE099D8B}" type="pres">
      <dgm:prSet presAssocID="{A93A9E4C-E7D0-FD43-9FB4-8DBFA8D52D70}" presName="parentLeftMargin" presStyleLbl="node1" presStyleIdx="0" presStyleCnt="4"/>
      <dgm:spPr/>
    </dgm:pt>
    <dgm:pt modelId="{D3FC7012-1DAA-DA46-ADBE-C16636B8D9DC}" type="pres">
      <dgm:prSet presAssocID="{A93A9E4C-E7D0-FD43-9FB4-8DBFA8D52D70}" presName="parentText" presStyleLbl="node1" presStyleIdx="0" presStyleCnt="4">
        <dgm:presLayoutVars>
          <dgm:chMax val="0"/>
          <dgm:bulletEnabled val="1"/>
        </dgm:presLayoutVars>
      </dgm:prSet>
      <dgm:spPr/>
    </dgm:pt>
    <dgm:pt modelId="{D0825032-4896-C941-A954-ECEB1D73C182}" type="pres">
      <dgm:prSet presAssocID="{A93A9E4C-E7D0-FD43-9FB4-8DBFA8D52D70}" presName="negativeSpace" presStyleCnt="0"/>
      <dgm:spPr/>
    </dgm:pt>
    <dgm:pt modelId="{9E2F0AF7-B0CF-DE47-9E2C-AE76E7E9519D}" type="pres">
      <dgm:prSet presAssocID="{A93A9E4C-E7D0-FD43-9FB4-8DBFA8D52D70}" presName="childText" presStyleLbl="conFgAcc1" presStyleIdx="0" presStyleCnt="4">
        <dgm:presLayoutVars>
          <dgm:bulletEnabled val="1"/>
        </dgm:presLayoutVars>
      </dgm:prSet>
      <dgm:spPr/>
    </dgm:pt>
    <dgm:pt modelId="{1E896CF7-71DB-BA46-BCC8-B32C37BCC011}" type="pres">
      <dgm:prSet presAssocID="{9B94EF06-5AEB-7C4E-95D8-9DB2D3C38CA9}" presName="spaceBetweenRectangles" presStyleCnt="0"/>
      <dgm:spPr/>
    </dgm:pt>
    <dgm:pt modelId="{2F774065-091A-C342-B557-9BE67A791241}" type="pres">
      <dgm:prSet presAssocID="{E45252E5-FABB-8C40-806C-3AFF4E75FCE9}" presName="parentLin" presStyleCnt="0"/>
      <dgm:spPr/>
    </dgm:pt>
    <dgm:pt modelId="{4F42647B-5FE1-F944-B9A6-02B15E398CA6}" type="pres">
      <dgm:prSet presAssocID="{E45252E5-FABB-8C40-806C-3AFF4E75FCE9}" presName="parentLeftMargin" presStyleLbl="node1" presStyleIdx="0" presStyleCnt="4"/>
      <dgm:spPr/>
    </dgm:pt>
    <dgm:pt modelId="{24969E15-89B0-DB4E-942C-ADE1E6DD72DA}" type="pres">
      <dgm:prSet presAssocID="{E45252E5-FABB-8C40-806C-3AFF4E75FCE9}" presName="parentText" presStyleLbl="node1" presStyleIdx="1" presStyleCnt="4">
        <dgm:presLayoutVars>
          <dgm:chMax val="0"/>
          <dgm:bulletEnabled val="1"/>
        </dgm:presLayoutVars>
      </dgm:prSet>
      <dgm:spPr/>
    </dgm:pt>
    <dgm:pt modelId="{5AD1F038-EBEF-5245-8003-C66C3C8DAC3C}" type="pres">
      <dgm:prSet presAssocID="{E45252E5-FABB-8C40-806C-3AFF4E75FCE9}" presName="negativeSpace" presStyleCnt="0"/>
      <dgm:spPr/>
    </dgm:pt>
    <dgm:pt modelId="{148FE86C-F7F1-464B-9BC2-28B1D508CF71}" type="pres">
      <dgm:prSet presAssocID="{E45252E5-FABB-8C40-806C-3AFF4E75FCE9}" presName="childText" presStyleLbl="conFgAcc1" presStyleIdx="1" presStyleCnt="4">
        <dgm:presLayoutVars>
          <dgm:bulletEnabled val="1"/>
        </dgm:presLayoutVars>
      </dgm:prSet>
      <dgm:spPr/>
    </dgm:pt>
    <dgm:pt modelId="{923AB11A-1A4C-834B-B05F-23B2763C473D}" type="pres">
      <dgm:prSet presAssocID="{52E1C086-FA7D-2241-9528-6BB9F16171F3}" presName="spaceBetweenRectangles" presStyleCnt="0"/>
      <dgm:spPr/>
    </dgm:pt>
    <dgm:pt modelId="{DA09A063-9B24-C248-8788-BC99DC1183B5}" type="pres">
      <dgm:prSet presAssocID="{14DA0B7A-897A-7C41-9759-93C7D9C8F0EA}" presName="parentLin" presStyleCnt="0"/>
      <dgm:spPr/>
    </dgm:pt>
    <dgm:pt modelId="{9FD7E78C-A84A-B74A-AD8A-66884C7B0B40}" type="pres">
      <dgm:prSet presAssocID="{14DA0B7A-897A-7C41-9759-93C7D9C8F0EA}" presName="parentLeftMargin" presStyleLbl="node1" presStyleIdx="1" presStyleCnt="4"/>
      <dgm:spPr/>
    </dgm:pt>
    <dgm:pt modelId="{AA435AA0-F75A-DB47-8EBE-6CA64DE63185}" type="pres">
      <dgm:prSet presAssocID="{14DA0B7A-897A-7C41-9759-93C7D9C8F0EA}" presName="parentText" presStyleLbl="node1" presStyleIdx="2" presStyleCnt="4">
        <dgm:presLayoutVars>
          <dgm:chMax val="0"/>
          <dgm:bulletEnabled val="1"/>
        </dgm:presLayoutVars>
      </dgm:prSet>
      <dgm:spPr/>
    </dgm:pt>
    <dgm:pt modelId="{11F14FCC-515A-F048-A7E0-3610F67C7C83}" type="pres">
      <dgm:prSet presAssocID="{14DA0B7A-897A-7C41-9759-93C7D9C8F0EA}" presName="negativeSpace" presStyleCnt="0"/>
      <dgm:spPr/>
    </dgm:pt>
    <dgm:pt modelId="{3C94F0F8-7EBF-BD4E-A0AD-A901A507D912}" type="pres">
      <dgm:prSet presAssocID="{14DA0B7A-897A-7C41-9759-93C7D9C8F0EA}" presName="childText" presStyleLbl="conFgAcc1" presStyleIdx="2" presStyleCnt="4">
        <dgm:presLayoutVars>
          <dgm:bulletEnabled val="1"/>
        </dgm:presLayoutVars>
      </dgm:prSet>
      <dgm:spPr/>
    </dgm:pt>
    <dgm:pt modelId="{3BCC1E28-0F08-2747-9E78-F6549F44FA6E}" type="pres">
      <dgm:prSet presAssocID="{E0F68FFC-15D7-CF4B-8542-EE341028D7F9}" presName="spaceBetweenRectangles" presStyleCnt="0"/>
      <dgm:spPr/>
    </dgm:pt>
    <dgm:pt modelId="{471C8B6E-FB50-404F-B174-C29FC5E4EEA9}" type="pres">
      <dgm:prSet presAssocID="{83FDFBF5-3880-C34C-9F88-A7C7CC3A1EA2}" presName="parentLin" presStyleCnt="0"/>
      <dgm:spPr/>
    </dgm:pt>
    <dgm:pt modelId="{64A5510A-84FE-8249-BA76-EF103C6C9647}" type="pres">
      <dgm:prSet presAssocID="{83FDFBF5-3880-C34C-9F88-A7C7CC3A1EA2}" presName="parentLeftMargin" presStyleLbl="node1" presStyleIdx="2" presStyleCnt="4"/>
      <dgm:spPr/>
    </dgm:pt>
    <dgm:pt modelId="{0D425566-CC0E-4340-ACE4-391D78717F61}" type="pres">
      <dgm:prSet presAssocID="{83FDFBF5-3880-C34C-9F88-A7C7CC3A1EA2}" presName="parentText" presStyleLbl="node1" presStyleIdx="3" presStyleCnt="4">
        <dgm:presLayoutVars>
          <dgm:chMax val="0"/>
          <dgm:bulletEnabled val="1"/>
        </dgm:presLayoutVars>
      </dgm:prSet>
      <dgm:spPr/>
    </dgm:pt>
    <dgm:pt modelId="{75B8033C-CCF6-F242-ACF7-58DC0B591607}" type="pres">
      <dgm:prSet presAssocID="{83FDFBF5-3880-C34C-9F88-A7C7CC3A1EA2}" presName="negativeSpace" presStyleCnt="0"/>
      <dgm:spPr/>
    </dgm:pt>
    <dgm:pt modelId="{9C96D635-3AD3-1F42-AD18-0EC08EF7EBDC}" type="pres">
      <dgm:prSet presAssocID="{83FDFBF5-3880-C34C-9F88-A7C7CC3A1EA2}" presName="childText" presStyleLbl="conFgAcc1" presStyleIdx="3" presStyleCnt="4">
        <dgm:presLayoutVars>
          <dgm:bulletEnabled val="1"/>
        </dgm:presLayoutVars>
      </dgm:prSet>
      <dgm:spPr/>
    </dgm:pt>
  </dgm:ptLst>
  <dgm:cxnLst>
    <dgm:cxn modelId="{7ECCEF01-E7CE-3340-8546-ECC16993CCB6}" type="presOf" srcId="{E45252E5-FABB-8C40-806C-3AFF4E75FCE9}" destId="{4F42647B-5FE1-F944-B9A6-02B15E398CA6}" srcOrd="0" destOrd="0" presId="urn:microsoft.com/office/officeart/2005/8/layout/list1"/>
    <dgm:cxn modelId="{5921D81E-C961-5041-A1DF-0F2C4F7553B6}" srcId="{6D9B0BE5-F451-AE44-9B29-AE62DFDE9BAD}" destId="{A93A9E4C-E7D0-FD43-9FB4-8DBFA8D52D70}" srcOrd="0" destOrd="0" parTransId="{2A68335A-5EE8-7946-BC00-E2667CBF3CE7}" sibTransId="{9B94EF06-5AEB-7C4E-95D8-9DB2D3C38CA9}"/>
    <dgm:cxn modelId="{0F58922A-6BE6-8245-AB47-48401CFE1338}" srcId="{A93A9E4C-E7D0-FD43-9FB4-8DBFA8D52D70}" destId="{4EE8D05E-A4E5-1243-8B9B-9983FA8372EE}" srcOrd="0" destOrd="0" parTransId="{79BECABF-9AD7-7540-B6C3-C11556F8E677}" sibTransId="{97D55AD6-5E27-B74E-BBB0-80229D733427}"/>
    <dgm:cxn modelId="{13E93042-B2D6-DC4F-AFDE-21729E440710}" srcId="{E45252E5-FABB-8C40-806C-3AFF4E75FCE9}" destId="{3DA67FA2-A5B7-9943-848C-6964B9A4582D}" srcOrd="0" destOrd="0" parTransId="{CC74A22A-DD9D-E845-8FAA-88AF0EED7ED7}" sibTransId="{679867D5-7138-3347-A798-3B53C48740FF}"/>
    <dgm:cxn modelId="{4800FB69-307B-0E43-9427-42FD6A0E8EB4}" type="presOf" srcId="{E45252E5-FABB-8C40-806C-3AFF4E75FCE9}" destId="{24969E15-89B0-DB4E-942C-ADE1E6DD72DA}" srcOrd="1" destOrd="0" presId="urn:microsoft.com/office/officeart/2005/8/layout/list1"/>
    <dgm:cxn modelId="{04466973-D3E6-C14C-8428-5F126F507C15}" type="presOf" srcId="{3DA67FA2-A5B7-9943-848C-6964B9A4582D}" destId="{148FE86C-F7F1-464B-9BC2-28B1D508CF71}" srcOrd="0" destOrd="0" presId="urn:microsoft.com/office/officeart/2005/8/layout/list1"/>
    <dgm:cxn modelId="{64AB747B-70D3-BB4D-B4F4-9B27A1465802}" srcId="{6D9B0BE5-F451-AE44-9B29-AE62DFDE9BAD}" destId="{E45252E5-FABB-8C40-806C-3AFF4E75FCE9}" srcOrd="1" destOrd="0" parTransId="{EFF56ECC-82CF-9E48-8A6B-9F7BE1AD3166}" sibTransId="{52E1C086-FA7D-2241-9528-6BB9F16171F3}"/>
    <dgm:cxn modelId="{7DBBE781-223F-524C-9E35-5E8AED083E2A}" type="presOf" srcId="{83FDFBF5-3880-C34C-9F88-A7C7CC3A1EA2}" destId="{0D425566-CC0E-4340-ACE4-391D78717F61}" srcOrd="1" destOrd="0" presId="urn:microsoft.com/office/officeart/2005/8/layout/list1"/>
    <dgm:cxn modelId="{354BD49F-418B-FE4E-96D8-F26458495B9B}" type="presOf" srcId="{83FDFBF5-3880-C34C-9F88-A7C7CC3A1EA2}" destId="{64A5510A-84FE-8249-BA76-EF103C6C9647}" srcOrd="0" destOrd="0" presId="urn:microsoft.com/office/officeart/2005/8/layout/list1"/>
    <dgm:cxn modelId="{45DDF9A6-129C-CD40-8757-57F97090BC95}" srcId="{83FDFBF5-3880-C34C-9F88-A7C7CC3A1EA2}" destId="{EE9B5B14-4192-B544-8D06-140DBCB1760F}" srcOrd="0" destOrd="0" parTransId="{298DC2EF-5E4E-AB41-BA4A-4885822E4CD9}" sibTransId="{55157C8F-4897-124A-BD73-1C627EAD8E07}"/>
    <dgm:cxn modelId="{41282EAA-A863-A34E-9F3F-73A36FB839E3}" type="presOf" srcId="{14DA0B7A-897A-7C41-9759-93C7D9C8F0EA}" destId="{9FD7E78C-A84A-B74A-AD8A-66884C7B0B40}" srcOrd="0" destOrd="0" presId="urn:microsoft.com/office/officeart/2005/8/layout/list1"/>
    <dgm:cxn modelId="{32AF17AB-43A8-AE45-8583-C3EBB3CF926F}" type="presOf" srcId="{D3AEB795-FE68-E646-9D7C-9190D59BF2E6}" destId="{3C94F0F8-7EBF-BD4E-A0AD-A901A507D912}" srcOrd="0" destOrd="0" presId="urn:microsoft.com/office/officeart/2005/8/layout/list1"/>
    <dgm:cxn modelId="{84993AB0-7075-DE4A-A5B4-9CAF94740A6F}" srcId="{6D9B0BE5-F451-AE44-9B29-AE62DFDE9BAD}" destId="{14DA0B7A-897A-7C41-9759-93C7D9C8F0EA}" srcOrd="2" destOrd="0" parTransId="{D2B86BAF-5275-4D4D-9C82-E31191138425}" sibTransId="{E0F68FFC-15D7-CF4B-8542-EE341028D7F9}"/>
    <dgm:cxn modelId="{E49190C2-E581-D34C-B8BE-652EB5477343}" srcId="{14DA0B7A-897A-7C41-9759-93C7D9C8F0EA}" destId="{D3AEB795-FE68-E646-9D7C-9190D59BF2E6}" srcOrd="0" destOrd="0" parTransId="{38CBD077-309E-5545-9546-2A8C770923BB}" sibTransId="{5176627F-11F5-D04E-9490-5939105E5EB4}"/>
    <dgm:cxn modelId="{7B148FC4-E694-0940-B794-5B4BBE8236F3}" type="presOf" srcId="{A93A9E4C-E7D0-FD43-9FB4-8DBFA8D52D70}" destId="{D3FC7012-1DAA-DA46-ADBE-C16636B8D9DC}" srcOrd="1" destOrd="0" presId="urn:microsoft.com/office/officeart/2005/8/layout/list1"/>
    <dgm:cxn modelId="{8C3690C4-4F8C-B744-9C24-2843B743510A}" type="presOf" srcId="{EE9B5B14-4192-B544-8D06-140DBCB1760F}" destId="{9C96D635-3AD3-1F42-AD18-0EC08EF7EBDC}" srcOrd="0" destOrd="0" presId="urn:microsoft.com/office/officeart/2005/8/layout/list1"/>
    <dgm:cxn modelId="{CBBBE6CE-A73D-6B41-A8A0-4EAB70734C38}" type="presOf" srcId="{6D9B0BE5-F451-AE44-9B29-AE62DFDE9BAD}" destId="{E476EC1A-90F9-D34F-BC2A-4A475173752C}" srcOrd="0" destOrd="0" presId="urn:microsoft.com/office/officeart/2005/8/layout/list1"/>
    <dgm:cxn modelId="{DBFDD6D2-463A-244E-921C-BC50EE2E21EB}" srcId="{6D9B0BE5-F451-AE44-9B29-AE62DFDE9BAD}" destId="{83FDFBF5-3880-C34C-9F88-A7C7CC3A1EA2}" srcOrd="3" destOrd="0" parTransId="{64C92EAF-A4BF-6240-8D33-6CF3A1E0E8EA}" sibTransId="{1A6786D2-A08D-E049-AFB2-E72E5DCEFF2F}"/>
    <dgm:cxn modelId="{2827BCDB-1F78-0C48-8558-62E2536EA503}" type="presOf" srcId="{4EE8D05E-A4E5-1243-8B9B-9983FA8372EE}" destId="{9E2F0AF7-B0CF-DE47-9E2C-AE76E7E9519D}" srcOrd="0" destOrd="0" presId="urn:microsoft.com/office/officeart/2005/8/layout/list1"/>
    <dgm:cxn modelId="{264251F7-EEC2-FB4F-BA01-A239A0935538}" type="presOf" srcId="{A93A9E4C-E7D0-FD43-9FB4-8DBFA8D52D70}" destId="{4613B049-B51C-7340-82B5-EB44FE099D8B}" srcOrd="0" destOrd="0" presId="urn:microsoft.com/office/officeart/2005/8/layout/list1"/>
    <dgm:cxn modelId="{65C3C1F7-7945-F14E-B897-89314A5BD877}" type="presOf" srcId="{14DA0B7A-897A-7C41-9759-93C7D9C8F0EA}" destId="{AA435AA0-F75A-DB47-8EBE-6CA64DE63185}" srcOrd="1" destOrd="0" presId="urn:microsoft.com/office/officeart/2005/8/layout/list1"/>
    <dgm:cxn modelId="{9E4FC8B6-3320-5741-AD63-C3402732AB6E}" type="presParOf" srcId="{E476EC1A-90F9-D34F-BC2A-4A475173752C}" destId="{2ECE834A-9631-2546-BFB1-CCE5B9E5A588}" srcOrd="0" destOrd="0" presId="urn:microsoft.com/office/officeart/2005/8/layout/list1"/>
    <dgm:cxn modelId="{B8242C79-79F2-5740-AAF0-77D2C225CA2B}" type="presParOf" srcId="{2ECE834A-9631-2546-BFB1-CCE5B9E5A588}" destId="{4613B049-B51C-7340-82B5-EB44FE099D8B}" srcOrd="0" destOrd="0" presId="urn:microsoft.com/office/officeart/2005/8/layout/list1"/>
    <dgm:cxn modelId="{6718BCFD-56CA-5242-B809-AE1FD070B30C}" type="presParOf" srcId="{2ECE834A-9631-2546-BFB1-CCE5B9E5A588}" destId="{D3FC7012-1DAA-DA46-ADBE-C16636B8D9DC}" srcOrd="1" destOrd="0" presId="urn:microsoft.com/office/officeart/2005/8/layout/list1"/>
    <dgm:cxn modelId="{E2CC7CCF-25A9-6443-95F9-2A24D94FAD39}" type="presParOf" srcId="{E476EC1A-90F9-D34F-BC2A-4A475173752C}" destId="{D0825032-4896-C941-A954-ECEB1D73C182}" srcOrd="1" destOrd="0" presId="urn:microsoft.com/office/officeart/2005/8/layout/list1"/>
    <dgm:cxn modelId="{86C4EB83-CB9E-7844-A662-521E86D10E1B}" type="presParOf" srcId="{E476EC1A-90F9-D34F-BC2A-4A475173752C}" destId="{9E2F0AF7-B0CF-DE47-9E2C-AE76E7E9519D}" srcOrd="2" destOrd="0" presId="urn:microsoft.com/office/officeart/2005/8/layout/list1"/>
    <dgm:cxn modelId="{F06AD076-B5D9-4349-97E2-2EA87DFD7007}" type="presParOf" srcId="{E476EC1A-90F9-D34F-BC2A-4A475173752C}" destId="{1E896CF7-71DB-BA46-BCC8-B32C37BCC011}" srcOrd="3" destOrd="0" presId="urn:microsoft.com/office/officeart/2005/8/layout/list1"/>
    <dgm:cxn modelId="{C7DDEA83-4C6E-3D44-9387-55BB7E6FEF61}" type="presParOf" srcId="{E476EC1A-90F9-D34F-BC2A-4A475173752C}" destId="{2F774065-091A-C342-B557-9BE67A791241}" srcOrd="4" destOrd="0" presId="urn:microsoft.com/office/officeart/2005/8/layout/list1"/>
    <dgm:cxn modelId="{29179FFB-020A-1A4F-B0FB-D82EDA0AAB84}" type="presParOf" srcId="{2F774065-091A-C342-B557-9BE67A791241}" destId="{4F42647B-5FE1-F944-B9A6-02B15E398CA6}" srcOrd="0" destOrd="0" presId="urn:microsoft.com/office/officeart/2005/8/layout/list1"/>
    <dgm:cxn modelId="{145C2770-4A31-5848-AA00-6EEE5977A606}" type="presParOf" srcId="{2F774065-091A-C342-B557-9BE67A791241}" destId="{24969E15-89B0-DB4E-942C-ADE1E6DD72DA}" srcOrd="1" destOrd="0" presId="urn:microsoft.com/office/officeart/2005/8/layout/list1"/>
    <dgm:cxn modelId="{060BD816-AC11-FC47-9320-AFF1359D39E1}" type="presParOf" srcId="{E476EC1A-90F9-D34F-BC2A-4A475173752C}" destId="{5AD1F038-EBEF-5245-8003-C66C3C8DAC3C}" srcOrd="5" destOrd="0" presId="urn:microsoft.com/office/officeart/2005/8/layout/list1"/>
    <dgm:cxn modelId="{7CC928A0-4969-5844-A600-AD4459930111}" type="presParOf" srcId="{E476EC1A-90F9-D34F-BC2A-4A475173752C}" destId="{148FE86C-F7F1-464B-9BC2-28B1D508CF71}" srcOrd="6" destOrd="0" presId="urn:microsoft.com/office/officeart/2005/8/layout/list1"/>
    <dgm:cxn modelId="{688ADFEA-1987-1744-8421-9EBCA6EB8AEE}" type="presParOf" srcId="{E476EC1A-90F9-D34F-BC2A-4A475173752C}" destId="{923AB11A-1A4C-834B-B05F-23B2763C473D}" srcOrd="7" destOrd="0" presId="urn:microsoft.com/office/officeart/2005/8/layout/list1"/>
    <dgm:cxn modelId="{5F5333A2-1197-6841-BDD2-554403382354}" type="presParOf" srcId="{E476EC1A-90F9-D34F-BC2A-4A475173752C}" destId="{DA09A063-9B24-C248-8788-BC99DC1183B5}" srcOrd="8" destOrd="0" presId="urn:microsoft.com/office/officeart/2005/8/layout/list1"/>
    <dgm:cxn modelId="{2A0941E9-4217-E648-999F-EEC29E380C26}" type="presParOf" srcId="{DA09A063-9B24-C248-8788-BC99DC1183B5}" destId="{9FD7E78C-A84A-B74A-AD8A-66884C7B0B40}" srcOrd="0" destOrd="0" presId="urn:microsoft.com/office/officeart/2005/8/layout/list1"/>
    <dgm:cxn modelId="{1FB83EF7-03F7-B74D-B994-5691519432FB}" type="presParOf" srcId="{DA09A063-9B24-C248-8788-BC99DC1183B5}" destId="{AA435AA0-F75A-DB47-8EBE-6CA64DE63185}" srcOrd="1" destOrd="0" presId="urn:microsoft.com/office/officeart/2005/8/layout/list1"/>
    <dgm:cxn modelId="{5663A051-A4C8-9E4C-ACBA-39D63371A27F}" type="presParOf" srcId="{E476EC1A-90F9-D34F-BC2A-4A475173752C}" destId="{11F14FCC-515A-F048-A7E0-3610F67C7C83}" srcOrd="9" destOrd="0" presId="urn:microsoft.com/office/officeart/2005/8/layout/list1"/>
    <dgm:cxn modelId="{3FBEC76C-31B8-2F40-9495-3DA7AE021624}" type="presParOf" srcId="{E476EC1A-90F9-D34F-BC2A-4A475173752C}" destId="{3C94F0F8-7EBF-BD4E-A0AD-A901A507D912}" srcOrd="10" destOrd="0" presId="urn:microsoft.com/office/officeart/2005/8/layout/list1"/>
    <dgm:cxn modelId="{FCE99331-88AF-1840-8AE0-380D7B447279}" type="presParOf" srcId="{E476EC1A-90F9-D34F-BC2A-4A475173752C}" destId="{3BCC1E28-0F08-2747-9E78-F6549F44FA6E}" srcOrd="11" destOrd="0" presId="urn:microsoft.com/office/officeart/2005/8/layout/list1"/>
    <dgm:cxn modelId="{2939ACE5-5F32-B849-BC3D-98EEEE49F618}" type="presParOf" srcId="{E476EC1A-90F9-D34F-BC2A-4A475173752C}" destId="{471C8B6E-FB50-404F-B174-C29FC5E4EEA9}" srcOrd="12" destOrd="0" presId="urn:microsoft.com/office/officeart/2005/8/layout/list1"/>
    <dgm:cxn modelId="{65658C8F-F951-1442-9A4A-51CB10BF3D29}" type="presParOf" srcId="{471C8B6E-FB50-404F-B174-C29FC5E4EEA9}" destId="{64A5510A-84FE-8249-BA76-EF103C6C9647}" srcOrd="0" destOrd="0" presId="urn:microsoft.com/office/officeart/2005/8/layout/list1"/>
    <dgm:cxn modelId="{54D75BFF-63DF-3F49-96C4-87D7D05D9DAE}" type="presParOf" srcId="{471C8B6E-FB50-404F-B174-C29FC5E4EEA9}" destId="{0D425566-CC0E-4340-ACE4-391D78717F61}" srcOrd="1" destOrd="0" presId="urn:microsoft.com/office/officeart/2005/8/layout/list1"/>
    <dgm:cxn modelId="{E2A03AE1-5DE1-3A46-9A82-9B2D0AC72C54}" type="presParOf" srcId="{E476EC1A-90F9-D34F-BC2A-4A475173752C}" destId="{75B8033C-CCF6-F242-ACF7-58DC0B591607}" srcOrd="13" destOrd="0" presId="urn:microsoft.com/office/officeart/2005/8/layout/list1"/>
    <dgm:cxn modelId="{62472B87-AE57-0E44-A086-0AAFADBA5286}" type="presParOf" srcId="{E476EC1A-90F9-D34F-BC2A-4A475173752C}" destId="{9C96D635-3AD3-1F42-AD18-0EC08EF7EBDC}" srcOrd="14"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9B0BE5-F451-AE44-9B29-AE62DFDE9BAD}" type="doc">
      <dgm:prSet loTypeId="urn:microsoft.com/office/officeart/2005/8/layout/list1" loCatId="" qsTypeId="urn:microsoft.com/office/officeart/2005/8/quickstyle/simple4" qsCatId="simple" csTypeId="urn:microsoft.com/office/officeart/2005/8/colors/accent0_3" csCatId="mainScheme" phldr="1"/>
      <dgm:spPr/>
      <dgm:t>
        <a:bodyPr/>
        <a:lstStyle/>
        <a:p>
          <a:endParaRPr lang="en-US"/>
        </a:p>
      </dgm:t>
    </dgm:pt>
    <dgm:pt modelId="{A93A9E4C-E7D0-FD43-9FB4-8DBFA8D52D70}">
      <dgm:prSet phldrT="[Text]"/>
      <dgm:spPr/>
      <dgm:t>
        <a:bodyPr/>
        <a:lstStyle/>
        <a:p>
          <a:r>
            <a:rPr lang="en-US" b="1" dirty="0"/>
            <a:t>Contract Registry</a:t>
          </a:r>
        </a:p>
      </dgm:t>
    </dgm:pt>
    <dgm:pt modelId="{2A68335A-5EE8-7946-BC00-E2667CBF3CE7}" type="parTrans" cxnId="{5921D81E-C961-5041-A1DF-0F2C4F7553B6}">
      <dgm:prSet/>
      <dgm:spPr/>
      <dgm:t>
        <a:bodyPr/>
        <a:lstStyle/>
        <a:p>
          <a:endParaRPr lang="en-US" b="1"/>
        </a:p>
      </dgm:t>
    </dgm:pt>
    <dgm:pt modelId="{9B94EF06-5AEB-7C4E-95D8-9DB2D3C38CA9}" type="sibTrans" cxnId="{5921D81E-C961-5041-A1DF-0F2C4F7553B6}">
      <dgm:prSet/>
      <dgm:spPr/>
      <dgm:t>
        <a:bodyPr/>
        <a:lstStyle/>
        <a:p>
          <a:endParaRPr lang="en-US" b="1"/>
        </a:p>
      </dgm:t>
    </dgm:pt>
    <dgm:pt modelId="{E45252E5-FABB-8C40-806C-3AFF4E75FCE9}">
      <dgm:prSet phldrT="[Text]"/>
      <dgm:spPr/>
      <dgm:t>
        <a:bodyPr/>
        <a:lstStyle/>
        <a:p>
          <a:r>
            <a:rPr lang="en-US" b="1" dirty="0"/>
            <a:t>Embedded Permission</a:t>
          </a:r>
        </a:p>
      </dgm:t>
    </dgm:pt>
    <dgm:pt modelId="{EFF56ECC-82CF-9E48-8A6B-9F7BE1AD3166}" type="parTrans" cxnId="{64AB747B-70D3-BB4D-B4F4-9B27A1465802}">
      <dgm:prSet/>
      <dgm:spPr/>
      <dgm:t>
        <a:bodyPr/>
        <a:lstStyle/>
        <a:p>
          <a:endParaRPr lang="en-US" b="1"/>
        </a:p>
      </dgm:t>
    </dgm:pt>
    <dgm:pt modelId="{52E1C086-FA7D-2241-9528-6BB9F16171F3}" type="sibTrans" cxnId="{64AB747B-70D3-BB4D-B4F4-9B27A1465802}">
      <dgm:prSet/>
      <dgm:spPr/>
      <dgm:t>
        <a:bodyPr/>
        <a:lstStyle/>
        <a:p>
          <a:endParaRPr lang="en-US" b="1"/>
        </a:p>
      </dgm:t>
    </dgm:pt>
    <dgm:pt modelId="{14DA0B7A-897A-7C41-9759-93C7D9C8F0EA}">
      <dgm:prSet phldrT="[Text]"/>
      <dgm:spPr/>
      <dgm:t>
        <a:bodyPr/>
        <a:lstStyle/>
        <a:p>
          <a:r>
            <a:rPr lang="en-US" b="1" dirty="0"/>
            <a:t>Data Contract</a:t>
          </a:r>
        </a:p>
      </dgm:t>
    </dgm:pt>
    <dgm:pt modelId="{D2B86BAF-5275-4D4D-9C82-E31191138425}" type="parTrans" cxnId="{84993AB0-7075-DE4A-A5B4-9CAF94740A6F}">
      <dgm:prSet/>
      <dgm:spPr/>
      <dgm:t>
        <a:bodyPr/>
        <a:lstStyle/>
        <a:p>
          <a:endParaRPr lang="en-US" b="1"/>
        </a:p>
      </dgm:t>
    </dgm:pt>
    <dgm:pt modelId="{E0F68FFC-15D7-CF4B-8542-EE341028D7F9}" type="sibTrans" cxnId="{84993AB0-7075-DE4A-A5B4-9CAF94740A6F}">
      <dgm:prSet/>
      <dgm:spPr/>
      <dgm:t>
        <a:bodyPr/>
        <a:lstStyle/>
        <a:p>
          <a:endParaRPr lang="en-US" b="1"/>
        </a:p>
      </dgm:t>
    </dgm:pt>
    <dgm:pt modelId="{83FDFBF5-3880-C34C-9F88-A7C7CC3A1EA2}">
      <dgm:prSet phldrT="[Text]"/>
      <dgm:spPr/>
      <dgm:t>
        <a:bodyPr/>
        <a:lstStyle/>
        <a:p>
          <a:r>
            <a:rPr lang="en-US" b="1" dirty="0"/>
            <a:t>Factory Contract</a:t>
          </a:r>
        </a:p>
      </dgm:t>
    </dgm:pt>
    <dgm:pt modelId="{64C92EAF-A4BF-6240-8D33-6CF3A1E0E8EA}" type="parTrans" cxnId="{DBFDD6D2-463A-244E-921C-BC50EE2E21EB}">
      <dgm:prSet/>
      <dgm:spPr/>
      <dgm:t>
        <a:bodyPr/>
        <a:lstStyle/>
        <a:p>
          <a:endParaRPr lang="en-US" b="1"/>
        </a:p>
      </dgm:t>
    </dgm:pt>
    <dgm:pt modelId="{1A6786D2-A08D-E049-AFB2-E72E5DCEFF2F}" type="sibTrans" cxnId="{DBFDD6D2-463A-244E-921C-BC50EE2E21EB}">
      <dgm:prSet/>
      <dgm:spPr/>
      <dgm:t>
        <a:bodyPr/>
        <a:lstStyle/>
        <a:p>
          <a:endParaRPr lang="en-US" b="1"/>
        </a:p>
      </dgm:t>
    </dgm:pt>
    <dgm:pt modelId="{AE805E67-4EA8-E44E-977C-CE7A6905D586}">
      <dgm:prSet phldrT="[Text]"/>
      <dgm:spPr/>
      <dgm:t>
        <a:bodyPr/>
        <a:lstStyle/>
        <a:p>
          <a:r>
            <a:rPr lang="en-US" dirty="0"/>
            <a:t>Incentive Execution</a:t>
          </a:r>
          <a:endParaRPr lang="en-US" b="1" dirty="0"/>
        </a:p>
      </dgm:t>
    </dgm:pt>
    <dgm:pt modelId="{F62ACB79-F0B7-564F-A02E-275C0C646988}" type="parTrans" cxnId="{F0593E88-DE20-114A-A748-1E4C4F5E9767}">
      <dgm:prSet/>
      <dgm:spPr/>
      <dgm:t>
        <a:bodyPr/>
        <a:lstStyle/>
        <a:p>
          <a:endParaRPr lang="en-US" b="1"/>
        </a:p>
      </dgm:t>
    </dgm:pt>
    <dgm:pt modelId="{20A19F98-901A-124B-B679-5A49740AA061}" type="sibTrans" cxnId="{F0593E88-DE20-114A-A748-1E4C4F5E9767}">
      <dgm:prSet/>
      <dgm:spPr/>
      <dgm:t>
        <a:bodyPr/>
        <a:lstStyle/>
        <a:p>
          <a:endParaRPr lang="en-US" b="1"/>
        </a:p>
      </dgm:t>
    </dgm:pt>
    <dgm:pt modelId="{4EE8D05E-A4E5-1243-8B9B-9983FA8372EE}">
      <dgm:prSet phldrT="[Text]"/>
      <dgm:spPr/>
      <dgm:t>
        <a:bodyPr/>
        <a:lstStyle/>
        <a:p>
          <a:r>
            <a:rPr lang="en-US" dirty="0"/>
            <a:t>The address, and the version of the smart contract is stored in a contract registry</a:t>
          </a:r>
          <a:endParaRPr lang="en-US" b="1" dirty="0"/>
        </a:p>
      </dgm:t>
    </dgm:pt>
    <dgm:pt modelId="{79BECABF-9AD7-7540-B6C3-C11556F8E677}" type="parTrans" cxnId="{0F58922A-6BE6-8245-AB47-48401CFE1338}">
      <dgm:prSet/>
      <dgm:spPr/>
      <dgm:t>
        <a:bodyPr/>
        <a:lstStyle/>
        <a:p>
          <a:endParaRPr lang="en-US"/>
        </a:p>
      </dgm:t>
    </dgm:pt>
    <dgm:pt modelId="{97D55AD6-5E27-B74E-BBB0-80229D733427}" type="sibTrans" cxnId="{0F58922A-6BE6-8245-AB47-48401CFE1338}">
      <dgm:prSet/>
      <dgm:spPr/>
      <dgm:t>
        <a:bodyPr/>
        <a:lstStyle/>
        <a:p>
          <a:endParaRPr lang="en-US"/>
        </a:p>
      </dgm:t>
    </dgm:pt>
    <dgm:pt modelId="{3DA67FA2-A5B7-9943-848C-6964B9A4582D}">
      <dgm:prSet phldrT="[Text]"/>
      <dgm:spPr/>
      <dgm:t>
        <a:bodyPr/>
        <a:lstStyle/>
        <a:p>
          <a:r>
            <a:rPr lang="en-US" dirty="0"/>
            <a:t>Embedded permission control is used to restrict access to the invocation of the functions defined in the smart contracts </a:t>
          </a:r>
          <a:endParaRPr lang="en-US" b="1" dirty="0"/>
        </a:p>
      </dgm:t>
    </dgm:pt>
    <dgm:pt modelId="{CC74A22A-DD9D-E845-8FAA-88AF0EED7ED7}" type="parTrans" cxnId="{13E93042-B2D6-DC4F-AFDE-21729E440710}">
      <dgm:prSet/>
      <dgm:spPr/>
      <dgm:t>
        <a:bodyPr/>
        <a:lstStyle/>
        <a:p>
          <a:endParaRPr lang="en-US"/>
        </a:p>
      </dgm:t>
    </dgm:pt>
    <dgm:pt modelId="{679867D5-7138-3347-A798-3B53C48740FF}" type="sibTrans" cxnId="{13E93042-B2D6-DC4F-AFDE-21729E440710}">
      <dgm:prSet/>
      <dgm:spPr/>
      <dgm:t>
        <a:bodyPr/>
        <a:lstStyle/>
        <a:p>
          <a:endParaRPr lang="en-US"/>
        </a:p>
      </dgm:t>
    </dgm:pt>
    <dgm:pt modelId="{D3AEB795-FE68-E646-9D7C-9190D59BF2E6}">
      <dgm:prSet phldrT="[Text]"/>
      <dgm:spPr/>
      <dgm:t>
        <a:bodyPr/>
        <a:lstStyle/>
        <a:p>
          <a:r>
            <a:rPr lang="en-US" dirty="0"/>
            <a:t>Storing data in a separate smart contract</a:t>
          </a:r>
          <a:endParaRPr lang="en-US" b="1" dirty="0"/>
        </a:p>
      </dgm:t>
    </dgm:pt>
    <dgm:pt modelId="{38CBD077-309E-5545-9546-2A8C770923BB}" type="parTrans" cxnId="{E49190C2-E581-D34C-B8BE-652EB5477343}">
      <dgm:prSet/>
      <dgm:spPr/>
      <dgm:t>
        <a:bodyPr/>
        <a:lstStyle/>
        <a:p>
          <a:endParaRPr lang="en-US"/>
        </a:p>
      </dgm:t>
    </dgm:pt>
    <dgm:pt modelId="{5176627F-11F5-D04E-9490-5939105E5EB4}" type="sibTrans" cxnId="{E49190C2-E581-D34C-B8BE-652EB5477343}">
      <dgm:prSet/>
      <dgm:spPr/>
      <dgm:t>
        <a:bodyPr/>
        <a:lstStyle/>
        <a:p>
          <a:endParaRPr lang="en-US"/>
        </a:p>
      </dgm:t>
    </dgm:pt>
    <dgm:pt modelId="{EE9B5B14-4192-B544-8D06-140DBCB1760F}">
      <dgm:prSet phldrT="[Text]"/>
      <dgm:spPr/>
      <dgm:t>
        <a:bodyPr/>
        <a:lstStyle/>
        <a:p>
          <a:r>
            <a:rPr lang="en-US" dirty="0"/>
            <a:t>An on-chain template contract used as a factory that generates contract instances from the template</a:t>
          </a:r>
          <a:endParaRPr lang="en-US" b="1" dirty="0"/>
        </a:p>
      </dgm:t>
    </dgm:pt>
    <dgm:pt modelId="{298DC2EF-5E4E-AB41-BA4A-4885822E4CD9}" type="parTrans" cxnId="{45DDF9A6-129C-CD40-8757-57F97090BC95}">
      <dgm:prSet/>
      <dgm:spPr/>
      <dgm:t>
        <a:bodyPr/>
        <a:lstStyle/>
        <a:p>
          <a:endParaRPr lang="en-US"/>
        </a:p>
      </dgm:t>
    </dgm:pt>
    <dgm:pt modelId="{55157C8F-4897-124A-BD73-1C627EAD8E07}" type="sibTrans" cxnId="{45DDF9A6-129C-CD40-8757-57F97090BC95}">
      <dgm:prSet/>
      <dgm:spPr/>
      <dgm:t>
        <a:bodyPr/>
        <a:lstStyle/>
        <a:p>
          <a:endParaRPr lang="en-US"/>
        </a:p>
      </dgm:t>
    </dgm:pt>
    <dgm:pt modelId="{432D8100-34C0-124F-A21D-3C60EC9490D2}">
      <dgm:prSet phldrT="[Text]"/>
      <dgm:spPr/>
      <dgm:t>
        <a:bodyPr/>
        <a:lstStyle/>
        <a:p>
          <a:r>
            <a:rPr lang="en-US" dirty="0"/>
            <a:t>A reward to the caller of a contract function for invocation</a:t>
          </a:r>
          <a:endParaRPr lang="en-US" b="1" dirty="0"/>
        </a:p>
      </dgm:t>
    </dgm:pt>
    <dgm:pt modelId="{2878E7FB-3156-C94A-A868-8DED3951D37A}" type="parTrans" cxnId="{12A349A2-A1C9-6A4A-9697-95C34121F512}">
      <dgm:prSet/>
      <dgm:spPr/>
      <dgm:t>
        <a:bodyPr/>
        <a:lstStyle/>
        <a:p>
          <a:endParaRPr lang="en-US"/>
        </a:p>
      </dgm:t>
    </dgm:pt>
    <dgm:pt modelId="{BAEF5E5E-31ED-B542-80F8-75137909A283}" type="sibTrans" cxnId="{12A349A2-A1C9-6A4A-9697-95C34121F512}">
      <dgm:prSet/>
      <dgm:spPr/>
      <dgm:t>
        <a:bodyPr/>
        <a:lstStyle/>
        <a:p>
          <a:endParaRPr lang="en-US"/>
        </a:p>
      </dgm:t>
    </dgm:pt>
    <dgm:pt modelId="{E476EC1A-90F9-D34F-BC2A-4A475173752C}" type="pres">
      <dgm:prSet presAssocID="{6D9B0BE5-F451-AE44-9B29-AE62DFDE9BAD}" presName="linear" presStyleCnt="0">
        <dgm:presLayoutVars>
          <dgm:dir/>
          <dgm:animLvl val="lvl"/>
          <dgm:resizeHandles val="exact"/>
        </dgm:presLayoutVars>
      </dgm:prSet>
      <dgm:spPr/>
    </dgm:pt>
    <dgm:pt modelId="{2ECE834A-9631-2546-BFB1-CCE5B9E5A588}" type="pres">
      <dgm:prSet presAssocID="{A93A9E4C-E7D0-FD43-9FB4-8DBFA8D52D70}" presName="parentLin" presStyleCnt="0"/>
      <dgm:spPr/>
    </dgm:pt>
    <dgm:pt modelId="{4613B049-B51C-7340-82B5-EB44FE099D8B}" type="pres">
      <dgm:prSet presAssocID="{A93A9E4C-E7D0-FD43-9FB4-8DBFA8D52D70}" presName="parentLeftMargin" presStyleLbl="node1" presStyleIdx="0" presStyleCnt="5"/>
      <dgm:spPr/>
    </dgm:pt>
    <dgm:pt modelId="{D3FC7012-1DAA-DA46-ADBE-C16636B8D9DC}" type="pres">
      <dgm:prSet presAssocID="{A93A9E4C-E7D0-FD43-9FB4-8DBFA8D52D70}" presName="parentText" presStyleLbl="node1" presStyleIdx="0" presStyleCnt="5">
        <dgm:presLayoutVars>
          <dgm:chMax val="0"/>
          <dgm:bulletEnabled val="1"/>
        </dgm:presLayoutVars>
      </dgm:prSet>
      <dgm:spPr/>
    </dgm:pt>
    <dgm:pt modelId="{D0825032-4896-C941-A954-ECEB1D73C182}" type="pres">
      <dgm:prSet presAssocID="{A93A9E4C-E7D0-FD43-9FB4-8DBFA8D52D70}" presName="negativeSpace" presStyleCnt="0"/>
      <dgm:spPr/>
    </dgm:pt>
    <dgm:pt modelId="{9E2F0AF7-B0CF-DE47-9E2C-AE76E7E9519D}" type="pres">
      <dgm:prSet presAssocID="{A93A9E4C-E7D0-FD43-9FB4-8DBFA8D52D70}" presName="childText" presStyleLbl="conFgAcc1" presStyleIdx="0" presStyleCnt="5">
        <dgm:presLayoutVars>
          <dgm:bulletEnabled val="1"/>
        </dgm:presLayoutVars>
      </dgm:prSet>
      <dgm:spPr/>
    </dgm:pt>
    <dgm:pt modelId="{1E896CF7-71DB-BA46-BCC8-B32C37BCC011}" type="pres">
      <dgm:prSet presAssocID="{9B94EF06-5AEB-7C4E-95D8-9DB2D3C38CA9}" presName="spaceBetweenRectangles" presStyleCnt="0"/>
      <dgm:spPr/>
    </dgm:pt>
    <dgm:pt modelId="{2F774065-091A-C342-B557-9BE67A791241}" type="pres">
      <dgm:prSet presAssocID="{E45252E5-FABB-8C40-806C-3AFF4E75FCE9}" presName="parentLin" presStyleCnt="0"/>
      <dgm:spPr/>
    </dgm:pt>
    <dgm:pt modelId="{4F42647B-5FE1-F944-B9A6-02B15E398CA6}" type="pres">
      <dgm:prSet presAssocID="{E45252E5-FABB-8C40-806C-3AFF4E75FCE9}" presName="parentLeftMargin" presStyleLbl="node1" presStyleIdx="0" presStyleCnt="5"/>
      <dgm:spPr/>
    </dgm:pt>
    <dgm:pt modelId="{24969E15-89B0-DB4E-942C-ADE1E6DD72DA}" type="pres">
      <dgm:prSet presAssocID="{E45252E5-FABB-8C40-806C-3AFF4E75FCE9}" presName="parentText" presStyleLbl="node1" presStyleIdx="1" presStyleCnt="5">
        <dgm:presLayoutVars>
          <dgm:chMax val="0"/>
          <dgm:bulletEnabled val="1"/>
        </dgm:presLayoutVars>
      </dgm:prSet>
      <dgm:spPr/>
    </dgm:pt>
    <dgm:pt modelId="{5AD1F038-EBEF-5245-8003-C66C3C8DAC3C}" type="pres">
      <dgm:prSet presAssocID="{E45252E5-FABB-8C40-806C-3AFF4E75FCE9}" presName="negativeSpace" presStyleCnt="0"/>
      <dgm:spPr/>
    </dgm:pt>
    <dgm:pt modelId="{148FE86C-F7F1-464B-9BC2-28B1D508CF71}" type="pres">
      <dgm:prSet presAssocID="{E45252E5-FABB-8C40-806C-3AFF4E75FCE9}" presName="childText" presStyleLbl="conFgAcc1" presStyleIdx="1" presStyleCnt="5">
        <dgm:presLayoutVars>
          <dgm:bulletEnabled val="1"/>
        </dgm:presLayoutVars>
      </dgm:prSet>
      <dgm:spPr/>
    </dgm:pt>
    <dgm:pt modelId="{923AB11A-1A4C-834B-B05F-23B2763C473D}" type="pres">
      <dgm:prSet presAssocID="{52E1C086-FA7D-2241-9528-6BB9F16171F3}" presName="spaceBetweenRectangles" presStyleCnt="0"/>
      <dgm:spPr/>
    </dgm:pt>
    <dgm:pt modelId="{DA09A063-9B24-C248-8788-BC99DC1183B5}" type="pres">
      <dgm:prSet presAssocID="{14DA0B7A-897A-7C41-9759-93C7D9C8F0EA}" presName="parentLin" presStyleCnt="0"/>
      <dgm:spPr/>
    </dgm:pt>
    <dgm:pt modelId="{9FD7E78C-A84A-B74A-AD8A-66884C7B0B40}" type="pres">
      <dgm:prSet presAssocID="{14DA0B7A-897A-7C41-9759-93C7D9C8F0EA}" presName="parentLeftMargin" presStyleLbl="node1" presStyleIdx="1" presStyleCnt="5"/>
      <dgm:spPr/>
    </dgm:pt>
    <dgm:pt modelId="{AA435AA0-F75A-DB47-8EBE-6CA64DE63185}" type="pres">
      <dgm:prSet presAssocID="{14DA0B7A-897A-7C41-9759-93C7D9C8F0EA}" presName="parentText" presStyleLbl="node1" presStyleIdx="2" presStyleCnt="5">
        <dgm:presLayoutVars>
          <dgm:chMax val="0"/>
          <dgm:bulletEnabled val="1"/>
        </dgm:presLayoutVars>
      </dgm:prSet>
      <dgm:spPr/>
    </dgm:pt>
    <dgm:pt modelId="{11F14FCC-515A-F048-A7E0-3610F67C7C83}" type="pres">
      <dgm:prSet presAssocID="{14DA0B7A-897A-7C41-9759-93C7D9C8F0EA}" presName="negativeSpace" presStyleCnt="0"/>
      <dgm:spPr/>
    </dgm:pt>
    <dgm:pt modelId="{3C94F0F8-7EBF-BD4E-A0AD-A901A507D912}" type="pres">
      <dgm:prSet presAssocID="{14DA0B7A-897A-7C41-9759-93C7D9C8F0EA}" presName="childText" presStyleLbl="conFgAcc1" presStyleIdx="2" presStyleCnt="5">
        <dgm:presLayoutVars>
          <dgm:bulletEnabled val="1"/>
        </dgm:presLayoutVars>
      </dgm:prSet>
      <dgm:spPr/>
    </dgm:pt>
    <dgm:pt modelId="{3BCC1E28-0F08-2747-9E78-F6549F44FA6E}" type="pres">
      <dgm:prSet presAssocID="{E0F68FFC-15D7-CF4B-8542-EE341028D7F9}" presName="spaceBetweenRectangles" presStyleCnt="0"/>
      <dgm:spPr/>
    </dgm:pt>
    <dgm:pt modelId="{471C8B6E-FB50-404F-B174-C29FC5E4EEA9}" type="pres">
      <dgm:prSet presAssocID="{83FDFBF5-3880-C34C-9F88-A7C7CC3A1EA2}" presName="parentLin" presStyleCnt="0"/>
      <dgm:spPr/>
    </dgm:pt>
    <dgm:pt modelId="{64A5510A-84FE-8249-BA76-EF103C6C9647}" type="pres">
      <dgm:prSet presAssocID="{83FDFBF5-3880-C34C-9F88-A7C7CC3A1EA2}" presName="parentLeftMargin" presStyleLbl="node1" presStyleIdx="2" presStyleCnt="5"/>
      <dgm:spPr/>
    </dgm:pt>
    <dgm:pt modelId="{0D425566-CC0E-4340-ACE4-391D78717F61}" type="pres">
      <dgm:prSet presAssocID="{83FDFBF5-3880-C34C-9F88-A7C7CC3A1EA2}" presName="parentText" presStyleLbl="node1" presStyleIdx="3" presStyleCnt="5">
        <dgm:presLayoutVars>
          <dgm:chMax val="0"/>
          <dgm:bulletEnabled val="1"/>
        </dgm:presLayoutVars>
      </dgm:prSet>
      <dgm:spPr/>
    </dgm:pt>
    <dgm:pt modelId="{75B8033C-CCF6-F242-ACF7-58DC0B591607}" type="pres">
      <dgm:prSet presAssocID="{83FDFBF5-3880-C34C-9F88-A7C7CC3A1EA2}" presName="negativeSpace" presStyleCnt="0"/>
      <dgm:spPr/>
    </dgm:pt>
    <dgm:pt modelId="{9C96D635-3AD3-1F42-AD18-0EC08EF7EBDC}" type="pres">
      <dgm:prSet presAssocID="{83FDFBF5-3880-C34C-9F88-A7C7CC3A1EA2}" presName="childText" presStyleLbl="conFgAcc1" presStyleIdx="3" presStyleCnt="5">
        <dgm:presLayoutVars>
          <dgm:bulletEnabled val="1"/>
        </dgm:presLayoutVars>
      </dgm:prSet>
      <dgm:spPr/>
    </dgm:pt>
    <dgm:pt modelId="{BF45CEAA-F6D1-514A-BEFE-B281AF5F332A}" type="pres">
      <dgm:prSet presAssocID="{1A6786D2-A08D-E049-AFB2-E72E5DCEFF2F}" presName="spaceBetweenRectangles" presStyleCnt="0"/>
      <dgm:spPr/>
    </dgm:pt>
    <dgm:pt modelId="{302445E5-B212-B74B-BC22-BBD04711E7EC}" type="pres">
      <dgm:prSet presAssocID="{AE805E67-4EA8-E44E-977C-CE7A6905D586}" presName="parentLin" presStyleCnt="0"/>
      <dgm:spPr/>
    </dgm:pt>
    <dgm:pt modelId="{937FDAAE-016D-BC4E-A685-8EEBB740AD06}" type="pres">
      <dgm:prSet presAssocID="{AE805E67-4EA8-E44E-977C-CE7A6905D586}" presName="parentLeftMargin" presStyleLbl="node1" presStyleIdx="3" presStyleCnt="5"/>
      <dgm:spPr/>
    </dgm:pt>
    <dgm:pt modelId="{7D485CAA-7719-AC4E-8C5B-2C4474330F40}" type="pres">
      <dgm:prSet presAssocID="{AE805E67-4EA8-E44E-977C-CE7A6905D586}" presName="parentText" presStyleLbl="node1" presStyleIdx="4" presStyleCnt="5">
        <dgm:presLayoutVars>
          <dgm:chMax val="0"/>
          <dgm:bulletEnabled val="1"/>
        </dgm:presLayoutVars>
      </dgm:prSet>
      <dgm:spPr/>
    </dgm:pt>
    <dgm:pt modelId="{EA2DA0A2-24D7-C641-99D9-C7944799A41E}" type="pres">
      <dgm:prSet presAssocID="{AE805E67-4EA8-E44E-977C-CE7A6905D586}" presName="negativeSpace" presStyleCnt="0"/>
      <dgm:spPr/>
    </dgm:pt>
    <dgm:pt modelId="{A87A1472-9EB7-E846-9293-8193BC393C82}" type="pres">
      <dgm:prSet presAssocID="{AE805E67-4EA8-E44E-977C-CE7A6905D586}" presName="childText" presStyleLbl="conFgAcc1" presStyleIdx="4" presStyleCnt="5">
        <dgm:presLayoutVars>
          <dgm:bulletEnabled val="1"/>
        </dgm:presLayoutVars>
      </dgm:prSet>
      <dgm:spPr/>
    </dgm:pt>
  </dgm:ptLst>
  <dgm:cxnLst>
    <dgm:cxn modelId="{5BAFDF06-16A9-544C-8052-1CD389A68564}" type="presOf" srcId="{14DA0B7A-897A-7C41-9759-93C7D9C8F0EA}" destId="{9FD7E78C-A84A-B74A-AD8A-66884C7B0B40}" srcOrd="0" destOrd="0" presId="urn:microsoft.com/office/officeart/2005/8/layout/list1"/>
    <dgm:cxn modelId="{975BA30C-39F0-7443-AA83-96ACBAE49BC5}" type="presOf" srcId="{4EE8D05E-A4E5-1243-8B9B-9983FA8372EE}" destId="{9E2F0AF7-B0CF-DE47-9E2C-AE76E7E9519D}" srcOrd="0" destOrd="0" presId="urn:microsoft.com/office/officeart/2005/8/layout/list1"/>
    <dgm:cxn modelId="{14EA5F15-7C41-304C-94E2-48FA69A06C0A}" type="presOf" srcId="{E45252E5-FABB-8C40-806C-3AFF4E75FCE9}" destId="{24969E15-89B0-DB4E-942C-ADE1E6DD72DA}" srcOrd="1" destOrd="0" presId="urn:microsoft.com/office/officeart/2005/8/layout/list1"/>
    <dgm:cxn modelId="{5921D81E-C961-5041-A1DF-0F2C4F7553B6}" srcId="{6D9B0BE5-F451-AE44-9B29-AE62DFDE9BAD}" destId="{A93A9E4C-E7D0-FD43-9FB4-8DBFA8D52D70}" srcOrd="0" destOrd="0" parTransId="{2A68335A-5EE8-7946-BC00-E2667CBF3CE7}" sibTransId="{9B94EF06-5AEB-7C4E-95D8-9DB2D3C38CA9}"/>
    <dgm:cxn modelId="{0F58922A-6BE6-8245-AB47-48401CFE1338}" srcId="{A93A9E4C-E7D0-FD43-9FB4-8DBFA8D52D70}" destId="{4EE8D05E-A4E5-1243-8B9B-9983FA8372EE}" srcOrd="0" destOrd="0" parTransId="{79BECABF-9AD7-7540-B6C3-C11556F8E677}" sibTransId="{97D55AD6-5E27-B74E-BBB0-80229D733427}"/>
    <dgm:cxn modelId="{AF8FB531-3D33-494F-9C01-BAFB1257B32D}" type="presOf" srcId="{83FDFBF5-3880-C34C-9F88-A7C7CC3A1EA2}" destId="{64A5510A-84FE-8249-BA76-EF103C6C9647}" srcOrd="0" destOrd="0" presId="urn:microsoft.com/office/officeart/2005/8/layout/list1"/>
    <dgm:cxn modelId="{8D3D3032-2EB7-2644-829F-1F5798D6B67D}" type="presOf" srcId="{83FDFBF5-3880-C34C-9F88-A7C7CC3A1EA2}" destId="{0D425566-CC0E-4340-ACE4-391D78717F61}" srcOrd="1" destOrd="0" presId="urn:microsoft.com/office/officeart/2005/8/layout/list1"/>
    <dgm:cxn modelId="{13E93042-B2D6-DC4F-AFDE-21729E440710}" srcId="{E45252E5-FABB-8C40-806C-3AFF4E75FCE9}" destId="{3DA67FA2-A5B7-9943-848C-6964B9A4582D}" srcOrd="0" destOrd="0" parTransId="{CC74A22A-DD9D-E845-8FAA-88AF0EED7ED7}" sibTransId="{679867D5-7138-3347-A798-3B53C48740FF}"/>
    <dgm:cxn modelId="{D66C5350-4432-B845-9ED0-70B2FD49087D}" type="presOf" srcId="{A93A9E4C-E7D0-FD43-9FB4-8DBFA8D52D70}" destId="{D3FC7012-1DAA-DA46-ADBE-C16636B8D9DC}" srcOrd="1" destOrd="0" presId="urn:microsoft.com/office/officeart/2005/8/layout/list1"/>
    <dgm:cxn modelId="{074A9C56-46ED-284B-AF67-C00A2B8D67D1}" type="presOf" srcId="{AE805E67-4EA8-E44E-977C-CE7A6905D586}" destId="{937FDAAE-016D-BC4E-A685-8EEBB740AD06}" srcOrd="0" destOrd="0" presId="urn:microsoft.com/office/officeart/2005/8/layout/list1"/>
    <dgm:cxn modelId="{199D2657-5AE9-6A4B-8115-E0E4B1C2FF0A}" type="presOf" srcId="{E45252E5-FABB-8C40-806C-3AFF4E75FCE9}" destId="{4F42647B-5FE1-F944-B9A6-02B15E398CA6}" srcOrd="0" destOrd="0" presId="urn:microsoft.com/office/officeart/2005/8/layout/list1"/>
    <dgm:cxn modelId="{F1BE9777-F0D7-6B40-821A-96D98392D841}" type="presOf" srcId="{14DA0B7A-897A-7C41-9759-93C7D9C8F0EA}" destId="{AA435AA0-F75A-DB47-8EBE-6CA64DE63185}" srcOrd="1" destOrd="0" presId="urn:microsoft.com/office/officeart/2005/8/layout/list1"/>
    <dgm:cxn modelId="{64AB747B-70D3-BB4D-B4F4-9B27A1465802}" srcId="{6D9B0BE5-F451-AE44-9B29-AE62DFDE9BAD}" destId="{E45252E5-FABB-8C40-806C-3AFF4E75FCE9}" srcOrd="1" destOrd="0" parTransId="{EFF56ECC-82CF-9E48-8A6B-9F7BE1AD3166}" sibTransId="{52E1C086-FA7D-2241-9528-6BB9F16171F3}"/>
    <dgm:cxn modelId="{F0593E88-DE20-114A-A748-1E4C4F5E9767}" srcId="{6D9B0BE5-F451-AE44-9B29-AE62DFDE9BAD}" destId="{AE805E67-4EA8-E44E-977C-CE7A6905D586}" srcOrd="4" destOrd="0" parTransId="{F62ACB79-F0B7-564F-A02E-275C0C646988}" sibTransId="{20A19F98-901A-124B-B679-5A49740AA061}"/>
    <dgm:cxn modelId="{12A349A2-A1C9-6A4A-9697-95C34121F512}" srcId="{AE805E67-4EA8-E44E-977C-CE7A6905D586}" destId="{432D8100-34C0-124F-A21D-3C60EC9490D2}" srcOrd="0" destOrd="0" parTransId="{2878E7FB-3156-C94A-A868-8DED3951D37A}" sibTransId="{BAEF5E5E-31ED-B542-80F8-75137909A283}"/>
    <dgm:cxn modelId="{D416D8A3-E46E-ED44-B48A-2B3873D504BD}" type="presOf" srcId="{3DA67FA2-A5B7-9943-848C-6964B9A4582D}" destId="{148FE86C-F7F1-464B-9BC2-28B1D508CF71}" srcOrd="0" destOrd="0" presId="urn:microsoft.com/office/officeart/2005/8/layout/list1"/>
    <dgm:cxn modelId="{45DDF9A6-129C-CD40-8757-57F97090BC95}" srcId="{83FDFBF5-3880-C34C-9F88-A7C7CC3A1EA2}" destId="{EE9B5B14-4192-B544-8D06-140DBCB1760F}" srcOrd="0" destOrd="0" parTransId="{298DC2EF-5E4E-AB41-BA4A-4885822E4CD9}" sibTransId="{55157C8F-4897-124A-BD73-1C627EAD8E07}"/>
    <dgm:cxn modelId="{F11864A9-2F64-364D-AE4A-889DD83C299B}" type="presOf" srcId="{EE9B5B14-4192-B544-8D06-140DBCB1760F}" destId="{9C96D635-3AD3-1F42-AD18-0EC08EF7EBDC}" srcOrd="0" destOrd="0" presId="urn:microsoft.com/office/officeart/2005/8/layout/list1"/>
    <dgm:cxn modelId="{84993AB0-7075-DE4A-A5B4-9CAF94740A6F}" srcId="{6D9B0BE5-F451-AE44-9B29-AE62DFDE9BAD}" destId="{14DA0B7A-897A-7C41-9759-93C7D9C8F0EA}" srcOrd="2" destOrd="0" parTransId="{D2B86BAF-5275-4D4D-9C82-E31191138425}" sibTransId="{E0F68FFC-15D7-CF4B-8542-EE341028D7F9}"/>
    <dgm:cxn modelId="{32C524B1-AEF2-364F-B268-0D4E8E8FD159}" type="presOf" srcId="{432D8100-34C0-124F-A21D-3C60EC9490D2}" destId="{A87A1472-9EB7-E846-9293-8193BC393C82}" srcOrd="0" destOrd="0" presId="urn:microsoft.com/office/officeart/2005/8/layout/list1"/>
    <dgm:cxn modelId="{E49190C2-E581-D34C-B8BE-652EB5477343}" srcId="{14DA0B7A-897A-7C41-9759-93C7D9C8F0EA}" destId="{D3AEB795-FE68-E646-9D7C-9190D59BF2E6}" srcOrd="0" destOrd="0" parTransId="{38CBD077-309E-5545-9546-2A8C770923BB}" sibTransId="{5176627F-11F5-D04E-9490-5939105E5EB4}"/>
    <dgm:cxn modelId="{DBFDD6D2-463A-244E-921C-BC50EE2E21EB}" srcId="{6D9B0BE5-F451-AE44-9B29-AE62DFDE9BAD}" destId="{83FDFBF5-3880-C34C-9F88-A7C7CC3A1EA2}" srcOrd="3" destOrd="0" parTransId="{64C92EAF-A4BF-6240-8D33-6CF3A1E0E8EA}" sibTransId="{1A6786D2-A08D-E049-AFB2-E72E5DCEFF2F}"/>
    <dgm:cxn modelId="{904F4DF0-DDCA-C245-AF97-423E2E94A415}" type="presOf" srcId="{6D9B0BE5-F451-AE44-9B29-AE62DFDE9BAD}" destId="{E476EC1A-90F9-D34F-BC2A-4A475173752C}" srcOrd="0" destOrd="0" presId="urn:microsoft.com/office/officeart/2005/8/layout/list1"/>
    <dgm:cxn modelId="{084952F9-E31C-2247-9D39-75CC63F46103}" type="presOf" srcId="{AE805E67-4EA8-E44E-977C-CE7A6905D586}" destId="{7D485CAA-7719-AC4E-8C5B-2C4474330F40}" srcOrd="1" destOrd="0" presId="urn:microsoft.com/office/officeart/2005/8/layout/list1"/>
    <dgm:cxn modelId="{4B0395FD-90DE-8C43-8F9A-F98AAED18BAE}" type="presOf" srcId="{A93A9E4C-E7D0-FD43-9FB4-8DBFA8D52D70}" destId="{4613B049-B51C-7340-82B5-EB44FE099D8B}" srcOrd="0" destOrd="0" presId="urn:microsoft.com/office/officeart/2005/8/layout/list1"/>
    <dgm:cxn modelId="{9120C4FE-240C-0346-AF96-F889D960A3E3}" type="presOf" srcId="{D3AEB795-FE68-E646-9D7C-9190D59BF2E6}" destId="{3C94F0F8-7EBF-BD4E-A0AD-A901A507D912}" srcOrd="0" destOrd="0" presId="urn:microsoft.com/office/officeart/2005/8/layout/list1"/>
    <dgm:cxn modelId="{49994E3B-95A2-F04A-990F-6620B5966013}" type="presParOf" srcId="{E476EC1A-90F9-D34F-BC2A-4A475173752C}" destId="{2ECE834A-9631-2546-BFB1-CCE5B9E5A588}" srcOrd="0" destOrd="0" presId="urn:microsoft.com/office/officeart/2005/8/layout/list1"/>
    <dgm:cxn modelId="{E94C260B-BA01-CC43-8E7F-EFFBDE6BAE95}" type="presParOf" srcId="{2ECE834A-9631-2546-BFB1-CCE5B9E5A588}" destId="{4613B049-B51C-7340-82B5-EB44FE099D8B}" srcOrd="0" destOrd="0" presId="urn:microsoft.com/office/officeart/2005/8/layout/list1"/>
    <dgm:cxn modelId="{9F6D3DAE-40CC-3947-837D-FC438E224299}" type="presParOf" srcId="{2ECE834A-9631-2546-BFB1-CCE5B9E5A588}" destId="{D3FC7012-1DAA-DA46-ADBE-C16636B8D9DC}" srcOrd="1" destOrd="0" presId="urn:microsoft.com/office/officeart/2005/8/layout/list1"/>
    <dgm:cxn modelId="{8E9555F9-1CF9-EC42-84E0-51E22B59FD1B}" type="presParOf" srcId="{E476EC1A-90F9-D34F-BC2A-4A475173752C}" destId="{D0825032-4896-C941-A954-ECEB1D73C182}" srcOrd="1" destOrd="0" presId="urn:microsoft.com/office/officeart/2005/8/layout/list1"/>
    <dgm:cxn modelId="{3F5D1E69-67E2-064D-8050-CE7438D77686}" type="presParOf" srcId="{E476EC1A-90F9-D34F-BC2A-4A475173752C}" destId="{9E2F0AF7-B0CF-DE47-9E2C-AE76E7E9519D}" srcOrd="2" destOrd="0" presId="urn:microsoft.com/office/officeart/2005/8/layout/list1"/>
    <dgm:cxn modelId="{9ECBA385-2CF6-A44F-A202-E91DF37F727C}" type="presParOf" srcId="{E476EC1A-90F9-D34F-BC2A-4A475173752C}" destId="{1E896CF7-71DB-BA46-BCC8-B32C37BCC011}" srcOrd="3" destOrd="0" presId="urn:microsoft.com/office/officeart/2005/8/layout/list1"/>
    <dgm:cxn modelId="{042AAB0E-4794-D545-9B2C-49179B9173D5}" type="presParOf" srcId="{E476EC1A-90F9-D34F-BC2A-4A475173752C}" destId="{2F774065-091A-C342-B557-9BE67A791241}" srcOrd="4" destOrd="0" presId="urn:microsoft.com/office/officeart/2005/8/layout/list1"/>
    <dgm:cxn modelId="{FB2690E4-9BFD-AA4F-8914-F94E81B5389C}" type="presParOf" srcId="{2F774065-091A-C342-B557-9BE67A791241}" destId="{4F42647B-5FE1-F944-B9A6-02B15E398CA6}" srcOrd="0" destOrd="0" presId="urn:microsoft.com/office/officeart/2005/8/layout/list1"/>
    <dgm:cxn modelId="{2FF327C9-459D-B048-B99E-19CA411674B0}" type="presParOf" srcId="{2F774065-091A-C342-B557-9BE67A791241}" destId="{24969E15-89B0-DB4E-942C-ADE1E6DD72DA}" srcOrd="1" destOrd="0" presId="urn:microsoft.com/office/officeart/2005/8/layout/list1"/>
    <dgm:cxn modelId="{5033D59F-5217-944B-91DF-65633954DA44}" type="presParOf" srcId="{E476EC1A-90F9-D34F-BC2A-4A475173752C}" destId="{5AD1F038-EBEF-5245-8003-C66C3C8DAC3C}" srcOrd="5" destOrd="0" presId="urn:microsoft.com/office/officeart/2005/8/layout/list1"/>
    <dgm:cxn modelId="{97F79B05-FA17-0A43-80E2-2FE2C8F14612}" type="presParOf" srcId="{E476EC1A-90F9-D34F-BC2A-4A475173752C}" destId="{148FE86C-F7F1-464B-9BC2-28B1D508CF71}" srcOrd="6" destOrd="0" presId="urn:microsoft.com/office/officeart/2005/8/layout/list1"/>
    <dgm:cxn modelId="{ABC5F94D-7327-AB46-99FD-32031687EC88}" type="presParOf" srcId="{E476EC1A-90F9-D34F-BC2A-4A475173752C}" destId="{923AB11A-1A4C-834B-B05F-23B2763C473D}" srcOrd="7" destOrd="0" presId="urn:microsoft.com/office/officeart/2005/8/layout/list1"/>
    <dgm:cxn modelId="{04BB6372-EC4D-8C45-80A9-60A2A66DD80D}" type="presParOf" srcId="{E476EC1A-90F9-D34F-BC2A-4A475173752C}" destId="{DA09A063-9B24-C248-8788-BC99DC1183B5}" srcOrd="8" destOrd="0" presId="urn:microsoft.com/office/officeart/2005/8/layout/list1"/>
    <dgm:cxn modelId="{9097DA57-A8DF-FF4D-8FEE-022004518BA8}" type="presParOf" srcId="{DA09A063-9B24-C248-8788-BC99DC1183B5}" destId="{9FD7E78C-A84A-B74A-AD8A-66884C7B0B40}" srcOrd="0" destOrd="0" presId="urn:microsoft.com/office/officeart/2005/8/layout/list1"/>
    <dgm:cxn modelId="{D791BD06-C252-FC40-9A2D-4BFE5D871335}" type="presParOf" srcId="{DA09A063-9B24-C248-8788-BC99DC1183B5}" destId="{AA435AA0-F75A-DB47-8EBE-6CA64DE63185}" srcOrd="1" destOrd="0" presId="urn:microsoft.com/office/officeart/2005/8/layout/list1"/>
    <dgm:cxn modelId="{BBE660B0-DC20-D643-9EFA-936AF2CB407F}" type="presParOf" srcId="{E476EC1A-90F9-D34F-BC2A-4A475173752C}" destId="{11F14FCC-515A-F048-A7E0-3610F67C7C83}" srcOrd="9" destOrd="0" presId="urn:microsoft.com/office/officeart/2005/8/layout/list1"/>
    <dgm:cxn modelId="{793D8DC9-95C0-8542-BD96-1E4DDBD599CE}" type="presParOf" srcId="{E476EC1A-90F9-D34F-BC2A-4A475173752C}" destId="{3C94F0F8-7EBF-BD4E-A0AD-A901A507D912}" srcOrd="10" destOrd="0" presId="urn:microsoft.com/office/officeart/2005/8/layout/list1"/>
    <dgm:cxn modelId="{DE1CE57F-DA6F-154C-95D2-DCD4DCD26245}" type="presParOf" srcId="{E476EC1A-90F9-D34F-BC2A-4A475173752C}" destId="{3BCC1E28-0F08-2747-9E78-F6549F44FA6E}" srcOrd="11" destOrd="0" presId="urn:microsoft.com/office/officeart/2005/8/layout/list1"/>
    <dgm:cxn modelId="{C0DB8FBC-AF85-E340-9A6C-24D0A4CCBE35}" type="presParOf" srcId="{E476EC1A-90F9-D34F-BC2A-4A475173752C}" destId="{471C8B6E-FB50-404F-B174-C29FC5E4EEA9}" srcOrd="12" destOrd="0" presId="urn:microsoft.com/office/officeart/2005/8/layout/list1"/>
    <dgm:cxn modelId="{C4965174-A371-DB4F-846A-42669215E3B9}" type="presParOf" srcId="{471C8B6E-FB50-404F-B174-C29FC5E4EEA9}" destId="{64A5510A-84FE-8249-BA76-EF103C6C9647}" srcOrd="0" destOrd="0" presId="urn:microsoft.com/office/officeart/2005/8/layout/list1"/>
    <dgm:cxn modelId="{9830A807-E525-EB49-8B8A-8048795BC37A}" type="presParOf" srcId="{471C8B6E-FB50-404F-B174-C29FC5E4EEA9}" destId="{0D425566-CC0E-4340-ACE4-391D78717F61}" srcOrd="1" destOrd="0" presId="urn:microsoft.com/office/officeart/2005/8/layout/list1"/>
    <dgm:cxn modelId="{B4A1B38F-4974-174E-A1C9-35B6F6F56AAA}" type="presParOf" srcId="{E476EC1A-90F9-D34F-BC2A-4A475173752C}" destId="{75B8033C-CCF6-F242-ACF7-58DC0B591607}" srcOrd="13" destOrd="0" presId="urn:microsoft.com/office/officeart/2005/8/layout/list1"/>
    <dgm:cxn modelId="{85E3FA07-10A8-FB46-B661-4676C8FF8B06}" type="presParOf" srcId="{E476EC1A-90F9-D34F-BC2A-4A475173752C}" destId="{9C96D635-3AD3-1F42-AD18-0EC08EF7EBDC}" srcOrd="14" destOrd="0" presId="urn:microsoft.com/office/officeart/2005/8/layout/list1"/>
    <dgm:cxn modelId="{6E261B13-FF62-5D46-9DCF-52CB22D0E3AC}" type="presParOf" srcId="{E476EC1A-90F9-D34F-BC2A-4A475173752C}" destId="{BF45CEAA-F6D1-514A-BEFE-B281AF5F332A}" srcOrd="15" destOrd="0" presId="urn:microsoft.com/office/officeart/2005/8/layout/list1"/>
    <dgm:cxn modelId="{E63DFFDB-3549-564C-B6FE-2639DC299D33}" type="presParOf" srcId="{E476EC1A-90F9-D34F-BC2A-4A475173752C}" destId="{302445E5-B212-B74B-BC22-BBD04711E7EC}" srcOrd="16" destOrd="0" presId="urn:microsoft.com/office/officeart/2005/8/layout/list1"/>
    <dgm:cxn modelId="{B33D4AD0-26DC-5247-AB88-4CE5D7D00D6C}" type="presParOf" srcId="{302445E5-B212-B74B-BC22-BBD04711E7EC}" destId="{937FDAAE-016D-BC4E-A685-8EEBB740AD06}" srcOrd="0" destOrd="0" presId="urn:microsoft.com/office/officeart/2005/8/layout/list1"/>
    <dgm:cxn modelId="{DA56BC41-AEDE-D84E-ACE9-67F55030DAEA}" type="presParOf" srcId="{302445E5-B212-B74B-BC22-BBD04711E7EC}" destId="{7D485CAA-7719-AC4E-8C5B-2C4474330F40}" srcOrd="1" destOrd="0" presId="urn:microsoft.com/office/officeart/2005/8/layout/list1"/>
    <dgm:cxn modelId="{067F1B46-0105-9042-A45E-5A7F2FD75990}" type="presParOf" srcId="{E476EC1A-90F9-D34F-BC2A-4A475173752C}" destId="{EA2DA0A2-24D7-C641-99D9-C7944799A41E}" srcOrd="17" destOrd="0" presId="urn:microsoft.com/office/officeart/2005/8/layout/list1"/>
    <dgm:cxn modelId="{8629210F-4DFA-954C-B0E4-CDCE6618A26D}" type="presParOf" srcId="{E476EC1A-90F9-D34F-BC2A-4A475173752C}" destId="{A87A1472-9EB7-E846-9293-8193BC393C82}"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9B0BE5-F451-AE44-9B29-AE62DFDE9BAD}" type="doc">
      <dgm:prSet loTypeId="urn:microsoft.com/office/officeart/2005/8/layout/list1" loCatId="" qsTypeId="urn:microsoft.com/office/officeart/2005/8/quickstyle/simple4" qsCatId="simple" csTypeId="urn:microsoft.com/office/officeart/2005/8/colors/accent0_3" csCatId="mainScheme" phldr="1"/>
      <dgm:spPr/>
      <dgm:t>
        <a:bodyPr/>
        <a:lstStyle/>
        <a:p>
          <a:endParaRPr lang="en-US"/>
        </a:p>
      </dgm:t>
    </dgm:pt>
    <dgm:pt modelId="{A93A9E4C-E7D0-FD43-9FB4-8DBFA8D52D70}">
      <dgm:prSet phldrT="[Text]"/>
      <dgm:spPr/>
      <dgm:t>
        <a:bodyPr/>
        <a:lstStyle/>
        <a:p>
          <a:r>
            <a:rPr lang="en-US" b="1" dirty="0"/>
            <a:t>Dapp </a:t>
          </a:r>
        </a:p>
      </dgm:t>
    </dgm:pt>
    <dgm:pt modelId="{2A68335A-5EE8-7946-BC00-E2667CBF3CE7}" type="parTrans" cxnId="{5921D81E-C961-5041-A1DF-0F2C4F7553B6}">
      <dgm:prSet/>
      <dgm:spPr/>
      <dgm:t>
        <a:bodyPr/>
        <a:lstStyle/>
        <a:p>
          <a:endParaRPr lang="en-US" b="1"/>
        </a:p>
      </dgm:t>
    </dgm:pt>
    <dgm:pt modelId="{9B94EF06-5AEB-7C4E-95D8-9DB2D3C38CA9}" type="sibTrans" cxnId="{5921D81E-C961-5041-A1DF-0F2C4F7553B6}">
      <dgm:prSet/>
      <dgm:spPr/>
      <dgm:t>
        <a:bodyPr/>
        <a:lstStyle/>
        <a:p>
          <a:endParaRPr lang="en-US" b="1"/>
        </a:p>
      </dgm:t>
    </dgm:pt>
    <dgm:pt modelId="{E45252E5-FABB-8C40-806C-3AFF4E75FCE9}">
      <dgm:prSet phldrT="[Text]"/>
      <dgm:spPr/>
      <dgm:t>
        <a:bodyPr/>
        <a:lstStyle/>
        <a:p>
          <a:r>
            <a:rPr lang="en-US" b="1" dirty="0"/>
            <a:t>Semi-</a:t>
          </a:r>
          <a:r>
            <a:rPr lang="en-US" b="1" dirty="0" err="1"/>
            <a:t>dapp</a:t>
          </a:r>
          <a:r>
            <a:rPr lang="en-US" b="1" dirty="0"/>
            <a:t> </a:t>
          </a:r>
        </a:p>
      </dgm:t>
    </dgm:pt>
    <dgm:pt modelId="{EFF56ECC-82CF-9E48-8A6B-9F7BE1AD3166}" type="parTrans" cxnId="{64AB747B-70D3-BB4D-B4F4-9B27A1465802}">
      <dgm:prSet/>
      <dgm:spPr/>
      <dgm:t>
        <a:bodyPr/>
        <a:lstStyle/>
        <a:p>
          <a:endParaRPr lang="en-US" b="1"/>
        </a:p>
      </dgm:t>
    </dgm:pt>
    <dgm:pt modelId="{52E1C086-FA7D-2241-9528-6BB9F16171F3}" type="sibTrans" cxnId="{64AB747B-70D3-BB4D-B4F4-9B27A1465802}">
      <dgm:prSet/>
      <dgm:spPr/>
      <dgm:t>
        <a:bodyPr/>
        <a:lstStyle/>
        <a:p>
          <a:endParaRPr lang="en-US" b="1"/>
        </a:p>
      </dgm:t>
    </dgm:pt>
    <dgm:pt modelId="{4EE8D05E-A4E5-1243-8B9B-9983FA8372EE}">
      <dgm:prSet phldrT="[Text]"/>
      <dgm:spPr/>
      <dgm:t>
        <a:bodyPr/>
        <a:lstStyle/>
        <a:p>
          <a:r>
            <a:rPr lang="en-US" dirty="0"/>
            <a:t>Blockchain-based application hosted on P2P network, with a website that allows users to interact with smart contracts </a:t>
          </a:r>
          <a:endParaRPr lang="en-US" b="1" dirty="0"/>
        </a:p>
      </dgm:t>
    </dgm:pt>
    <dgm:pt modelId="{79BECABF-9AD7-7540-B6C3-C11556F8E677}" type="parTrans" cxnId="{0F58922A-6BE6-8245-AB47-48401CFE1338}">
      <dgm:prSet/>
      <dgm:spPr/>
      <dgm:t>
        <a:bodyPr/>
        <a:lstStyle/>
        <a:p>
          <a:endParaRPr lang="en-US"/>
        </a:p>
      </dgm:t>
    </dgm:pt>
    <dgm:pt modelId="{97D55AD6-5E27-B74E-BBB0-80229D733427}" type="sibTrans" cxnId="{0F58922A-6BE6-8245-AB47-48401CFE1338}">
      <dgm:prSet/>
      <dgm:spPr/>
      <dgm:t>
        <a:bodyPr/>
        <a:lstStyle/>
        <a:p>
          <a:endParaRPr lang="en-US"/>
        </a:p>
      </dgm:t>
    </dgm:pt>
    <dgm:pt modelId="{3DA67FA2-A5B7-9943-848C-6964B9A4582D}">
      <dgm:prSet phldrT="[Text]"/>
      <dgm:spPr/>
      <dgm:t>
        <a:bodyPr/>
        <a:lstStyle/>
        <a:p>
          <a:r>
            <a:rPr lang="en-US" dirty="0"/>
            <a:t>Blockchain-based application with a website that can be browsed using a conventional web browser without any dapp plugin </a:t>
          </a:r>
          <a:endParaRPr lang="en-US" b="1" dirty="0"/>
        </a:p>
      </dgm:t>
    </dgm:pt>
    <dgm:pt modelId="{CC74A22A-DD9D-E845-8FAA-88AF0EED7ED7}" type="parTrans" cxnId="{13E93042-B2D6-DC4F-AFDE-21729E440710}">
      <dgm:prSet/>
      <dgm:spPr/>
      <dgm:t>
        <a:bodyPr/>
        <a:lstStyle/>
        <a:p>
          <a:endParaRPr lang="en-US"/>
        </a:p>
      </dgm:t>
    </dgm:pt>
    <dgm:pt modelId="{679867D5-7138-3347-A798-3B53C48740FF}" type="sibTrans" cxnId="{13E93042-B2D6-DC4F-AFDE-21729E440710}">
      <dgm:prSet/>
      <dgm:spPr/>
      <dgm:t>
        <a:bodyPr/>
        <a:lstStyle/>
        <a:p>
          <a:endParaRPr lang="en-US"/>
        </a:p>
      </dgm:t>
    </dgm:pt>
    <dgm:pt modelId="{E476EC1A-90F9-D34F-BC2A-4A475173752C}" type="pres">
      <dgm:prSet presAssocID="{6D9B0BE5-F451-AE44-9B29-AE62DFDE9BAD}" presName="linear" presStyleCnt="0">
        <dgm:presLayoutVars>
          <dgm:dir/>
          <dgm:animLvl val="lvl"/>
          <dgm:resizeHandles val="exact"/>
        </dgm:presLayoutVars>
      </dgm:prSet>
      <dgm:spPr/>
    </dgm:pt>
    <dgm:pt modelId="{2ECE834A-9631-2546-BFB1-CCE5B9E5A588}" type="pres">
      <dgm:prSet presAssocID="{A93A9E4C-E7D0-FD43-9FB4-8DBFA8D52D70}" presName="parentLin" presStyleCnt="0"/>
      <dgm:spPr/>
    </dgm:pt>
    <dgm:pt modelId="{4613B049-B51C-7340-82B5-EB44FE099D8B}" type="pres">
      <dgm:prSet presAssocID="{A93A9E4C-E7D0-FD43-9FB4-8DBFA8D52D70}" presName="parentLeftMargin" presStyleLbl="node1" presStyleIdx="0" presStyleCnt="2"/>
      <dgm:spPr/>
    </dgm:pt>
    <dgm:pt modelId="{D3FC7012-1DAA-DA46-ADBE-C16636B8D9DC}" type="pres">
      <dgm:prSet presAssocID="{A93A9E4C-E7D0-FD43-9FB4-8DBFA8D52D70}" presName="parentText" presStyleLbl="node1" presStyleIdx="0" presStyleCnt="2">
        <dgm:presLayoutVars>
          <dgm:chMax val="0"/>
          <dgm:bulletEnabled val="1"/>
        </dgm:presLayoutVars>
      </dgm:prSet>
      <dgm:spPr/>
    </dgm:pt>
    <dgm:pt modelId="{D0825032-4896-C941-A954-ECEB1D73C182}" type="pres">
      <dgm:prSet presAssocID="{A93A9E4C-E7D0-FD43-9FB4-8DBFA8D52D70}" presName="negativeSpace" presStyleCnt="0"/>
      <dgm:spPr/>
    </dgm:pt>
    <dgm:pt modelId="{9E2F0AF7-B0CF-DE47-9E2C-AE76E7E9519D}" type="pres">
      <dgm:prSet presAssocID="{A93A9E4C-E7D0-FD43-9FB4-8DBFA8D52D70}" presName="childText" presStyleLbl="conFgAcc1" presStyleIdx="0" presStyleCnt="2">
        <dgm:presLayoutVars>
          <dgm:bulletEnabled val="1"/>
        </dgm:presLayoutVars>
      </dgm:prSet>
      <dgm:spPr/>
    </dgm:pt>
    <dgm:pt modelId="{1E896CF7-71DB-BA46-BCC8-B32C37BCC011}" type="pres">
      <dgm:prSet presAssocID="{9B94EF06-5AEB-7C4E-95D8-9DB2D3C38CA9}" presName="spaceBetweenRectangles" presStyleCnt="0"/>
      <dgm:spPr/>
    </dgm:pt>
    <dgm:pt modelId="{2F774065-091A-C342-B557-9BE67A791241}" type="pres">
      <dgm:prSet presAssocID="{E45252E5-FABB-8C40-806C-3AFF4E75FCE9}" presName="parentLin" presStyleCnt="0"/>
      <dgm:spPr/>
    </dgm:pt>
    <dgm:pt modelId="{4F42647B-5FE1-F944-B9A6-02B15E398CA6}" type="pres">
      <dgm:prSet presAssocID="{E45252E5-FABB-8C40-806C-3AFF4E75FCE9}" presName="parentLeftMargin" presStyleLbl="node1" presStyleIdx="0" presStyleCnt="2"/>
      <dgm:spPr/>
    </dgm:pt>
    <dgm:pt modelId="{24969E15-89B0-DB4E-942C-ADE1E6DD72DA}" type="pres">
      <dgm:prSet presAssocID="{E45252E5-FABB-8C40-806C-3AFF4E75FCE9}" presName="parentText" presStyleLbl="node1" presStyleIdx="1" presStyleCnt="2">
        <dgm:presLayoutVars>
          <dgm:chMax val="0"/>
          <dgm:bulletEnabled val="1"/>
        </dgm:presLayoutVars>
      </dgm:prSet>
      <dgm:spPr/>
    </dgm:pt>
    <dgm:pt modelId="{5AD1F038-EBEF-5245-8003-C66C3C8DAC3C}" type="pres">
      <dgm:prSet presAssocID="{E45252E5-FABB-8C40-806C-3AFF4E75FCE9}" presName="negativeSpace" presStyleCnt="0"/>
      <dgm:spPr/>
    </dgm:pt>
    <dgm:pt modelId="{148FE86C-F7F1-464B-9BC2-28B1D508CF71}" type="pres">
      <dgm:prSet presAssocID="{E45252E5-FABB-8C40-806C-3AFF4E75FCE9}" presName="childText" presStyleLbl="conFgAcc1" presStyleIdx="1" presStyleCnt="2">
        <dgm:presLayoutVars>
          <dgm:bulletEnabled val="1"/>
        </dgm:presLayoutVars>
      </dgm:prSet>
      <dgm:spPr/>
    </dgm:pt>
  </dgm:ptLst>
  <dgm:cxnLst>
    <dgm:cxn modelId="{2CEA3E03-C8B8-B945-A905-C60F41984DCB}" type="presOf" srcId="{6D9B0BE5-F451-AE44-9B29-AE62DFDE9BAD}" destId="{E476EC1A-90F9-D34F-BC2A-4A475173752C}" srcOrd="0" destOrd="0" presId="urn:microsoft.com/office/officeart/2005/8/layout/list1"/>
    <dgm:cxn modelId="{89C38103-9DB8-FC4B-A7AB-477925FD2B8C}" type="presOf" srcId="{4EE8D05E-A4E5-1243-8B9B-9983FA8372EE}" destId="{9E2F0AF7-B0CF-DE47-9E2C-AE76E7E9519D}" srcOrd="0" destOrd="0" presId="urn:microsoft.com/office/officeart/2005/8/layout/list1"/>
    <dgm:cxn modelId="{E99A3C09-4B36-5249-A45F-52DF4D7E6F93}" type="presOf" srcId="{A93A9E4C-E7D0-FD43-9FB4-8DBFA8D52D70}" destId="{4613B049-B51C-7340-82B5-EB44FE099D8B}" srcOrd="0" destOrd="0" presId="urn:microsoft.com/office/officeart/2005/8/layout/list1"/>
    <dgm:cxn modelId="{99D19A0E-00CD-3446-9EF6-A73A7EA06BC2}" type="presOf" srcId="{3DA67FA2-A5B7-9943-848C-6964B9A4582D}" destId="{148FE86C-F7F1-464B-9BC2-28B1D508CF71}" srcOrd="0" destOrd="0" presId="urn:microsoft.com/office/officeart/2005/8/layout/list1"/>
    <dgm:cxn modelId="{5921D81E-C961-5041-A1DF-0F2C4F7553B6}" srcId="{6D9B0BE5-F451-AE44-9B29-AE62DFDE9BAD}" destId="{A93A9E4C-E7D0-FD43-9FB4-8DBFA8D52D70}" srcOrd="0" destOrd="0" parTransId="{2A68335A-5EE8-7946-BC00-E2667CBF3CE7}" sibTransId="{9B94EF06-5AEB-7C4E-95D8-9DB2D3C38CA9}"/>
    <dgm:cxn modelId="{0F58922A-6BE6-8245-AB47-48401CFE1338}" srcId="{A93A9E4C-E7D0-FD43-9FB4-8DBFA8D52D70}" destId="{4EE8D05E-A4E5-1243-8B9B-9983FA8372EE}" srcOrd="0" destOrd="0" parTransId="{79BECABF-9AD7-7540-B6C3-C11556F8E677}" sibTransId="{97D55AD6-5E27-B74E-BBB0-80229D733427}"/>
    <dgm:cxn modelId="{6C01AD5F-5111-4A45-A707-11397CCFB76D}" type="presOf" srcId="{A93A9E4C-E7D0-FD43-9FB4-8DBFA8D52D70}" destId="{D3FC7012-1DAA-DA46-ADBE-C16636B8D9DC}" srcOrd="1" destOrd="0" presId="urn:microsoft.com/office/officeart/2005/8/layout/list1"/>
    <dgm:cxn modelId="{13E93042-B2D6-DC4F-AFDE-21729E440710}" srcId="{E45252E5-FABB-8C40-806C-3AFF4E75FCE9}" destId="{3DA67FA2-A5B7-9943-848C-6964B9A4582D}" srcOrd="0" destOrd="0" parTransId="{CC74A22A-DD9D-E845-8FAA-88AF0EED7ED7}" sibTransId="{679867D5-7138-3347-A798-3B53C48740FF}"/>
    <dgm:cxn modelId="{6F59A674-696E-3B4A-85BF-28C5B928975D}" type="presOf" srcId="{E45252E5-FABB-8C40-806C-3AFF4E75FCE9}" destId="{4F42647B-5FE1-F944-B9A6-02B15E398CA6}" srcOrd="0" destOrd="0" presId="urn:microsoft.com/office/officeart/2005/8/layout/list1"/>
    <dgm:cxn modelId="{64AB747B-70D3-BB4D-B4F4-9B27A1465802}" srcId="{6D9B0BE5-F451-AE44-9B29-AE62DFDE9BAD}" destId="{E45252E5-FABB-8C40-806C-3AFF4E75FCE9}" srcOrd="1" destOrd="0" parTransId="{EFF56ECC-82CF-9E48-8A6B-9F7BE1AD3166}" sibTransId="{52E1C086-FA7D-2241-9528-6BB9F16171F3}"/>
    <dgm:cxn modelId="{52FD50AC-A053-5C42-8488-3924CF190893}" type="presOf" srcId="{E45252E5-FABB-8C40-806C-3AFF4E75FCE9}" destId="{24969E15-89B0-DB4E-942C-ADE1E6DD72DA}" srcOrd="1" destOrd="0" presId="urn:microsoft.com/office/officeart/2005/8/layout/list1"/>
    <dgm:cxn modelId="{C3225DBF-B77F-834F-9C1E-AB998DE48C36}" type="presParOf" srcId="{E476EC1A-90F9-D34F-BC2A-4A475173752C}" destId="{2ECE834A-9631-2546-BFB1-CCE5B9E5A588}" srcOrd="0" destOrd="0" presId="urn:microsoft.com/office/officeart/2005/8/layout/list1"/>
    <dgm:cxn modelId="{1CA3ED9A-EB43-0F48-9181-B87D8762D917}" type="presParOf" srcId="{2ECE834A-9631-2546-BFB1-CCE5B9E5A588}" destId="{4613B049-B51C-7340-82B5-EB44FE099D8B}" srcOrd="0" destOrd="0" presId="urn:microsoft.com/office/officeart/2005/8/layout/list1"/>
    <dgm:cxn modelId="{186E3681-739D-8843-8181-DD95682BC7A5}" type="presParOf" srcId="{2ECE834A-9631-2546-BFB1-CCE5B9E5A588}" destId="{D3FC7012-1DAA-DA46-ADBE-C16636B8D9DC}" srcOrd="1" destOrd="0" presId="urn:microsoft.com/office/officeart/2005/8/layout/list1"/>
    <dgm:cxn modelId="{A7F1573A-52FC-8546-8603-B705A5244398}" type="presParOf" srcId="{E476EC1A-90F9-D34F-BC2A-4A475173752C}" destId="{D0825032-4896-C941-A954-ECEB1D73C182}" srcOrd="1" destOrd="0" presId="urn:microsoft.com/office/officeart/2005/8/layout/list1"/>
    <dgm:cxn modelId="{DC0B790A-4919-7848-B00A-3E257EB79B46}" type="presParOf" srcId="{E476EC1A-90F9-D34F-BC2A-4A475173752C}" destId="{9E2F0AF7-B0CF-DE47-9E2C-AE76E7E9519D}" srcOrd="2" destOrd="0" presId="urn:microsoft.com/office/officeart/2005/8/layout/list1"/>
    <dgm:cxn modelId="{9712D032-3ED1-564C-AF5A-B8294E4BB966}" type="presParOf" srcId="{E476EC1A-90F9-D34F-BC2A-4A475173752C}" destId="{1E896CF7-71DB-BA46-BCC8-B32C37BCC011}" srcOrd="3" destOrd="0" presId="urn:microsoft.com/office/officeart/2005/8/layout/list1"/>
    <dgm:cxn modelId="{2788F6A3-88DC-0E42-B390-6AF6095F7502}" type="presParOf" srcId="{E476EC1A-90F9-D34F-BC2A-4A475173752C}" destId="{2F774065-091A-C342-B557-9BE67A791241}" srcOrd="4" destOrd="0" presId="urn:microsoft.com/office/officeart/2005/8/layout/list1"/>
    <dgm:cxn modelId="{5A2B017F-D96C-8B42-B1F0-18BDD29DD206}" type="presParOf" srcId="{2F774065-091A-C342-B557-9BE67A791241}" destId="{4F42647B-5FE1-F944-B9A6-02B15E398CA6}" srcOrd="0" destOrd="0" presId="urn:microsoft.com/office/officeart/2005/8/layout/list1"/>
    <dgm:cxn modelId="{08CC308E-3126-E84C-BAF2-054EBD2ACFA1}" type="presParOf" srcId="{2F774065-091A-C342-B557-9BE67A791241}" destId="{24969E15-89B0-DB4E-942C-ADE1E6DD72DA}" srcOrd="1" destOrd="0" presId="urn:microsoft.com/office/officeart/2005/8/layout/list1"/>
    <dgm:cxn modelId="{4A87CFB3-CA7B-E54E-9E27-D3C295FDD6E1}" type="presParOf" srcId="{E476EC1A-90F9-D34F-BC2A-4A475173752C}" destId="{5AD1F038-EBEF-5245-8003-C66C3C8DAC3C}" srcOrd="5" destOrd="0" presId="urn:microsoft.com/office/officeart/2005/8/layout/list1"/>
    <dgm:cxn modelId="{BAD08FD3-CA1E-9848-8F87-4646BFB9A6EA}" type="presParOf" srcId="{E476EC1A-90F9-D34F-BC2A-4A475173752C}" destId="{148FE86C-F7F1-464B-9BC2-28B1D508CF71}"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ED3E6-51AD-1641-949A-0F65BC3E9D79}">
      <dsp:nvSpPr>
        <dsp:cNvPr id="0" name=""/>
        <dsp:cNvSpPr/>
      </dsp:nvSpPr>
      <dsp:spPr>
        <a:xfrm>
          <a:off x="1063" y="260886"/>
          <a:ext cx="893419" cy="44670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Functional suitability</a:t>
          </a:r>
        </a:p>
      </dsp:txBody>
      <dsp:txXfrm>
        <a:off x="14147" y="273970"/>
        <a:ext cx="867251" cy="420541"/>
      </dsp:txXfrm>
    </dsp:sp>
    <dsp:sp modelId="{CEEA02DB-4226-0A4E-9CEE-E4DF1468D4FA}">
      <dsp:nvSpPr>
        <dsp:cNvPr id="0" name=""/>
        <dsp:cNvSpPr/>
      </dsp:nvSpPr>
      <dsp:spPr>
        <a:xfrm>
          <a:off x="44685"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0B66B4-D0F6-534A-9FA4-5FFE3999714B}">
      <dsp:nvSpPr>
        <dsp:cNvPr id="0" name=""/>
        <dsp:cNvSpPr/>
      </dsp:nvSpPr>
      <dsp:spPr>
        <a:xfrm>
          <a:off x="179747"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Functional correctness</a:t>
          </a:r>
        </a:p>
      </dsp:txBody>
      <dsp:txXfrm>
        <a:off x="192831" y="832357"/>
        <a:ext cx="688567" cy="420541"/>
      </dsp:txXfrm>
    </dsp:sp>
    <dsp:sp modelId="{0D1F2A58-F3A6-2749-A21E-35A839943671}">
      <dsp:nvSpPr>
        <dsp:cNvPr id="0" name=""/>
        <dsp:cNvSpPr/>
      </dsp:nvSpPr>
      <dsp:spPr>
        <a:xfrm>
          <a:off x="44685"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301F81-1F1D-3F46-B392-A59C2C4C807C}">
      <dsp:nvSpPr>
        <dsp:cNvPr id="0" name=""/>
        <dsp:cNvSpPr/>
      </dsp:nvSpPr>
      <dsp:spPr>
        <a:xfrm>
          <a:off x="179747"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28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Functional complete-ness</a:t>
          </a:r>
        </a:p>
      </dsp:txBody>
      <dsp:txXfrm>
        <a:off x="192831" y="1390744"/>
        <a:ext cx="688567" cy="420541"/>
      </dsp:txXfrm>
    </dsp:sp>
    <dsp:sp modelId="{F25706D1-68D7-8C43-A6D7-5B86169F3E21}">
      <dsp:nvSpPr>
        <dsp:cNvPr id="0" name=""/>
        <dsp:cNvSpPr/>
      </dsp:nvSpPr>
      <dsp:spPr>
        <a:xfrm>
          <a:off x="44685" y="707595"/>
          <a:ext cx="91440" cy="1451806"/>
        </a:xfrm>
        <a:custGeom>
          <a:avLst/>
          <a:gdLst/>
          <a:ahLst/>
          <a:cxnLst/>
          <a:rect l="0" t="0" r="0" b="0"/>
          <a:pathLst>
            <a:path>
              <a:moveTo>
                <a:pt x="45720" y="0"/>
              </a:moveTo>
              <a:lnTo>
                <a:pt x="45720" y="1451806"/>
              </a:lnTo>
              <a:lnTo>
                <a:pt x="135061" y="14518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D7714F-70F6-4041-A377-C7AF7CC48C51}">
      <dsp:nvSpPr>
        <dsp:cNvPr id="0" name=""/>
        <dsp:cNvSpPr/>
      </dsp:nvSpPr>
      <dsp:spPr>
        <a:xfrm>
          <a:off x="179747" y="1936047"/>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6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Functional appropriate-ness</a:t>
          </a:r>
        </a:p>
      </dsp:txBody>
      <dsp:txXfrm>
        <a:off x="192831" y="1949131"/>
        <a:ext cx="688567" cy="420541"/>
      </dsp:txXfrm>
    </dsp:sp>
    <dsp:sp modelId="{BA133919-C9B4-1F46-8D96-28E5A05EB3DE}">
      <dsp:nvSpPr>
        <dsp:cNvPr id="0" name=""/>
        <dsp:cNvSpPr/>
      </dsp:nvSpPr>
      <dsp:spPr>
        <a:xfrm>
          <a:off x="1117838" y="260886"/>
          <a:ext cx="893419" cy="446709"/>
        </a:xfrm>
        <a:prstGeom prst="roundRect">
          <a:avLst>
            <a:gd name="adj" fmla="val 10000"/>
          </a:avLst>
        </a:prstGeom>
        <a:solidFill>
          <a:schemeClr val="accent4">
            <a:hueOff val="0"/>
            <a:satOff val="0"/>
            <a:lumOff val="104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Performance efficiency</a:t>
          </a:r>
        </a:p>
      </dsp:txBody>
      <dsp:txXfrm>
        <a:off x="1130922" y="273970"/>
        <a:ext cx="867251" cy="420541"/>
      </dsp:txXfrm>
    </dsp:sp>
    <dsp:sp modelId="{A9557D1F-C5B3-4E4A-8CE5-F4F68D65AEEB}">
      <dsp:nvSpPr>
        <dsp:cNvPr id="0" name=""/>
        <dsp:cNvSpPr/>
      </dsp:nvSpPr>
      <dsp:spPr>
        <a:xfrm>
          <a:off x="1161460"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124905-5F4B-C442-AA9D-A554D067E1CE}">
      <dsp:nvSpPr>
        <dsp:cNvPr id="0" name=""/>
        <dsp:cNvSpPr/>
      </dsp:nvSpPr>
      <dsp:spPr>
        <a:xfrm>
          <a:off x="1296521"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84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Capacity</a:t>
          </a:r>
        </a:p>
      </dsp:txBody>
      <dsp:txXfrm>
        <a:off x="1309605" y="832357"/>
        <a:ext cx="688567" cy="420541"/>
      </dsp:txXfrm>
    </dsp:sp>
    <dsp:sp modelId="{8AECC5BC-2112-6C47-BA97-C703B279B190}">
      <dsp:nvSpPr>
        <dsp:cNvPr id="0" name=""/>
        <dsp:cNvSpPr/>
      </dsp:nvSpPr>
      <dsp:spPr>
        <a:xfrm>
          <a:off x="1161460"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23BBE9-C729-A74F-9B11-823A1A565C70}">
      <dsp:nvSpPr>
        <dsp:cNvPr id="0" name=""/>
        <dsp:cNvSpPr/>
      </dsp:nvSpPr>
      <dsp:spPr>
        <a:xfrm>
          <a:off x="1296521"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112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Resource utilization</a:t>
          </a:r>
        </a:p>
      </dsp:txBody>
      <dsp:txXfrm>
        <a:off x="1309605" y="1390744"/>
        <a:ext cx="688567" cy="420541"/>
      </dsp:txXfrm>
    </dsp:sp>
    <dsp:sp modelId="{6A58B61E-B9B8-664C-AF64-AB9D200576BF}">
      <dsp:nvSpPr>
        <dsp:cNvPr id="0" name=""/>
        <dsp:cNvSpPr/>
      </dsp:nvSpPr>
      <dsp:spPr>
        <a:xfrm>
          <a:off x="1161460" y="707595"/>
          <a:ext cx="91440" cy="1451806"/>
        </a:xfrm>
        <a:custGeom>
          <a:avLst/>
          <a:gdLst/>
          <a:ahLst/>
          <a:cxnLst/>
          <a:rect l="0" t="0" r="0" b="0"/>
          <a:pathLst>
            <a:path>
              <a:moveTo>
                <a:pt x="45720" y="0"/>
              </a:moveTo>
              <a:lnTo>
                <a:pt x="45720" y="1451806"/>
              </a:lnTo>
              <a:lnTo>
                <a:pt x="135061" y="14518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F89AFA-7427-B447-B5EA-897B3007A5D0}">
      <dsp:nvSpPr>
        <dsp:cNvPr id="0" name=""/>
        <dsp:cNvSpPr/>
      </dsp:nvSpPr>
      <dsp:spPr>
        <a:xfrm>
          <a:off x="1296521" y="1936047"/>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141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Time behavior</a:t>
          </a:r>
        </a:p>
      </dsp:txBody>
      <dsp:txXfrm>
        <a:off x="1309605" y="1949131"/>
        <a:ext cx="688567" cy="420541"/>
      </dsp:txXfrm>
    </dsp:sp>
    <dsp:sp modelId="{07B8B408-BBEA-5347-BC4A-13FA8D964551}">
      <dsp:nvSpPr>
        <dsp:cNvPr id="0" name=""/>
        <dsp:cNvSpPr/>
      </dsp:nvSpPr>
      <dsp:spPr>
        <a:xfrm>
          <a:off x="2234612" y="260886"/>
          <a:ext cx="893419" cy="446709"/>
        </a:xfrm>
        <a:prstGeom prst="roundRect">
          <a:avLst>
            <a:gd name="adj" fmla="val 10000"/>
          </a:avLst>
        </a:prstGeom>
        <a:solidFill>
          <a:schemeClr val="accent4">
            <a:hueOff val="0"/>
            <a:satOff val="0"/>
            <a:lumOff val="209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err="1"/>
            <a:t>Compatib-ility</a:t>
          </a:r>
          <a:endParaRPr lang="en-US" sz="1200" b="1" kern="1200" dirty="0"/>
        </a:p>
      </dsp:txBody>
      <dsp:txXfrm>
        <a:off x="2247696" y="273970"/>
        <a:ext cx="867251" cy="420541"/>
      </dsp:txXfrm>
    </dsp:sp>
    <dsp:sp modelId="{9F877505-089D-AE47-A1F1-6C24D9394F4F}">
      <dsp:nvSpPr>
        <dsp:cNvPr id="0" name=""/>
        <dsp:cNvSpPr/>
      </dsp:nvSpPr>
      <dsp:spPr>
        <a:xfrm>
          <a:off x="2278234"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E81644-B710-2848-8BE0-2E9C1E143939}">
      <dsp:nvSpPr>
        <dsp:cNvPr id="0" name=""/>
        <dsp:cNvSpPr/>
      </dsp:nvSpPr>
      <dsp:spPr>
        <a:xfrm>
          <a:off x="2413296"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169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Interop-erability</a:t>
          </a:r>
          <a:endParaRPr lang="en-US" sz="1000" b="1" kern="1200" dirty="0"/>
        </a:p>
      </dsp:txBody>
      <dsp:txXfrm>
        <a:off x="2426380" y="832357"/>
        <a:ext cx="688567" cy="420541"/>
      </dsp:txXfrm>
    </dsp:sp>
    <dsp:sp modelId="{40E2CB40-9B00-E748-B505-5DD3E635E558}">
      <dsp:nvSpPr>
        <dsp:cNvPr id="0" name=""/>
        <dsp:cNvSpPr/>
      </dsp:nvSpPr>
      <dsp:spPr>
        <a:xfrm>
          <a:off x="2278234"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32657C-BFC7-224C-84FA-CA5FAF7AD56D}">
      <dsp:nvSpPr>
        <dsp:cNvPr id="0" name=""/>
        <dsp:cNvSpPr/>
      </dsp:nvSpPr>
      <dsp:spPr>
        <a:xfrm>
          <a:off x="2413296"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197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Co-existence</a:t>
          </a:r>
        </a:p>
      </dsp:txBody>
      <dsp:txXfrm>
        <a:off x="2426380" y="1390744"/>
        <a:ext cx="688567" cy="420541"/>
      </dsp:txXfrm>
    </dsp:sp>
    <dsp:sp modelId="{20E4A332-023C-354A-A82F-E68BD57D1F45}">
      <dsp:nvSpPr>
        <dsp:cNvPr id="0" name=""/>
        <dsp:cNvSpPr/>
      </dsp:nvSpPr>
      <dsp:spPr>
        <a:xfrm>
          <a:off x="3351386" y="260886"/>
          <a:ext cx="893419" cy="446709"/>
        </a:xfrm>
        <a:prstGeom prst="roundRect">
          <a:avLst>
            <a:gd name="adj" fmla="val 10000"/>
          </a:avLst>
        </a:prstGeom>
        <a:solidFill>
          <a:schemeClr val="accent4">
            <a:hueOff val="0"/>
            <a:satOff val="0"/>
            <a:lumOff val="314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Usability</a:t>
          </a:r>
        </a:p>
      </dsp:txBody>
      <dsp:txXfrm>
        <a:off x="3364470" y="273970"/>
        <a:ext cx="867251" cy="420541"/>
      </dsp:txXfrm>
    </dsp:sp>
    <dsp:sp modelId="{96C0B8AD-0DBD-D346-8EE3-09BFB11167B9}">
      <dsp:nvSpPr>
        <dsp:cNvPr id="0" name=""/>
        <dsp:cNvSpPr/>
      </dsp:nvSpPr>
      <dsp:spPr>
        <a:xfrm>
          <a:off x="3395008"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57115A-100A-0B4A-9BAC-ABEC59ABB382}">
      <dsp:nvSpPr>
        <dsp:cNvPr id="0" name=""/>
        <dsp:cNvSpPr/>
      </dsp:nvSpPr>
      <dsp:spPr>
        <a:xfrm>
          <a:off x="3530070"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225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Operability </a:t>
          </a:r>
        </a:p>
      </dsp:txBody>
      <dsp:txXfrm>
        <a:off x="3543154" y="832357"/>
        <a:ext cx="688567" cy="420541"/>
      </dsp:txXfrm>
    </dsp:sp>
    <dsp:sp modelId="{DD922611-B3FD-504D-B7FB-01A6B7FC4849}">
      <dsp:nvSpPr>
        <dsp:cNvPr id="0" name=""/>
        <dsp:cNvSpPr/>
      </dsp:nvSpPr>
      <dsp:spPr>
        <a:xfrm>
          <a:off x="3395008"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94CABE-AB99-1C4A-B9C0-729743D086F2}">
      <dsp:nvSpPr>
        <dsp:cNvPr id="0" name=""/>
        <dsp:cNvSpPr/>
      </dsp:nvSpPr>
      <dsp:spPr>
        <a:xfrm>
          <a:off x="3530070"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25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User error protection</a:t>
          </a:r>
        </a:p>
      </dsp:txBody>
      <dsp:txXfrm>
        <a:off x="3543154" y="1390744"/>
        <a:ext cx="688567" cy="420541"/>
      </dsp:txXfrm>
    </dsp:sp>
    <dsp:sp modelId="{8A3AFC21-FCDC-294F-83C4-28C57F26AA02}">
      <dsp:nvSpPr>
        <dsp:cNvPr id="0" name=""/>
        <dsp:cNvSpPr/>
      </dsp:nvSpPr>
      <dsp:spPr>
        <a:xfrm>
          <a:off x="4468161" y="260886"/>
          <a:ext cx="893419" cy="446709"/>
        </a:xfrm>
        <a:prstGeom prst="roundRect">
          <a:avLst>
            <a:gd name="adj" fmla="val 10000"/>
          </a:avLst>
        </a:prstGeom>
        <a:solidFill>
          <a:schemeClr val="accent4">
            <a:hueOff val="0"/>
            <a:satOff val="0"/>
            <a:lumOff val="419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Reliability</a:t>
          </a:r>
        </a:p>
      </dsp:txBody>
      <dsp:txXfrm>
        <a:off x="4481245" y="273970"/>
        <a:ext cx="867251" cy="420541"/>
      </dsp:txXfrm>
    </dsp:sp>
    <dsp:sp modelId="{E976EDA8-6C28-DE4A-87DF-710404B66FFB}">
      <dsp:nvSpPr>
        <dsp:cNvPr id="0" name=""/>
        <dsp:cNvSpPr/>
      </dsp:nvSpPr>
      <dsp:spPr>
        <a:xfrm>
          <a:off x="4511783"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B72943-9D2C-B447-9862-078C01E5CD48}">
      <dsp:nvSpPr>
        <dsp:cNvPr id="0" name=""/>
        <dsp:cNvSpPr/>
      </dsp:nvSpPr>
      <dsp:spPr>
        <a:xfrm>
          <a:off x="4646845"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282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Availability</a:t>
          </a:r>
          <a:endParaRPr lang="en-US" sz="1000" b="1" kern="1200" dirty="0"/>
        </a:p>
      </dsp:txBody>
      <dsp:txXfrm>
        <a:off x="4659929" y="832357"/>
        <a:ext cx="688567" cy="420541"/>
      </dsp:txXfrm>
    </dsp:sp>
    <dsp:sp modelId="{9DD1C069-7EFF-BE4E-9BEF-C0171B20E754}">
      <dsp:nvSpPr>
        <dsp:cNvPr id="0" name=""/>
        <dsp:cNvSpPr/>
      </dsp:nvSpPr>
      <dsp:spPr>
        <a:xfrm>
          <a:off x="4511783"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B23716-2CC8-5148-A061-F33F23804BE5}">
      <dsp:nvSpPr>
        <dsp:cNvPr id="0" name=""/>
        <dsp:cNvSpPr/>
      </dsp:nvSpPr>
      <dsp:spPr>
        <a:xfrm>
          <a:off x="4646845"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102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err="1"/>
            <a:t>Recoverab-ility</a:t>
          </a:r>
          <a:endParaRPr lang="en-US" sz="1000" b="1" kern="1200" dirty="0"/>
        </a:p>
      </dsp:txBody>
      <dsp:txXfrm>
        <a:off x="4659929" y="1390744"/>
        <a:ext cx="688567" cy="420541"/>
      </dsp:txXfrm>
    </dsp:sp>
    <dsp:sp modelId="{B558153D-11A8-6142-B758-300ACA5246DD}">
      <dsp:nvSpPr>
        <dsp:cNvPr id="0" name=""/>
        <dsp:cNvSpPr/>
      </dsp:nvSpPr>
      <dsp:spPr>
        <a:xfrm>
          <a:off x="4511783" y="707595"/>
          <a:ext cx="91440" cy="1451806"/>
        </a:xfrm>
        <a:custGeom>
          <a:avLst/>
          <a:gdLst/>
          <a:ahLst/>
          <a:cxnLst/>
          <a:rect l="0" t="0" r="0" b="0"/>
          <a:pathLst>
            <a:path>
              <a:moveTo>
                <a:pt x="45720" y="0"/>
              </a:moveTo>
              <a:lnTo>
                <a:pt x="45720" y="1451806"/>
              </a:lnTo>
              <a:lnTo>
                <a:pt x="135061" y="14518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283CA6-EFED-9B45-B629-D2FA0BF4ADCB}">
      <dsp:nvSpPr>
        <dsp:cNvPr id="0" name=""/>
        <dsp:cNvSpPr/>
      </dsp:nvSpPr>
      <dsp:spPr>
        <a:xfrm>
          <a:off x="4646845" y="1936047"/>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38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Maturity </a:t>
          </a:r>
        </a:p>
      </dsp:txBody>
      <dsp:txXfrm>
        <a:off x="4659929" y="1949131"/>
        <a:ext cx="688567" cy="420541"/>
      </dsp:txXfrm>
    </dsp:sp>
    <dsp:sp modelId="{12865B71-5B1C-3140-BFB5-38937DC9BCE6}">
      <dsp:nvSpPr>
        <dsp:cNvPr id="0" name=""/>
        <dsp:cNvSpPr/>
      </dsp:nvSpPr>
      <dsp:spPr>
        <a:xfrm>
          <a:off x="4511783" y="707595"/>
          <a:ext cx="91440" cy="2010194"/>
        </a:xfrm>
        <a:custGeom>
          <a:avLst/>
          <a:gdLst/>
          <a:ahLst/>
          <a:cxnLst/>
          <a:rect l="0" t="0" r="0" b="0"/>
          <a:pathLst>
            <a:path>
              <a:moveTo>
                <a:pt x="45720" y="0"/>
              </a:moveTo>
              <a:lnTo>
                <a:pt x="45720" y="2010194"/>
              </a:lnTo>
              <a:lnTo>
                <a:pt x="135061" y="201019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A92FFD-011E-CD40-84AF-075B95B64B93}">
      <dsp:nvSpPr>
        <dsp:cNvPr id="0" name=""/>
        <dsp:cNvSpPr/>
      </dsp:nvSpPr>
      <dsp:spPr>
        <a:xfrm>
          <a:off x="4646845" y="2494434"/>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66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Fault tolerance </a:t>
          </a:r>
        </a:p>
      </dsp:txBody>
      <dsp:txXfrm>
        <a:off x="4659929" y="2507518"/>
        <a:ext cx="688567" cy="420541"/>
      </dsp:txXfrm>
    </dsp:sp>
    <dsp:sp modelId="{7C4B08AE-504D-5445-8927-ABADC132B1EA}">
      <dsp:nvSpPr>
        <dsp:cNvPr id="0" name=""/>
        <dsp:cNvSpPr/>
      </dsp:nvSpPr>
      <dsp:spPr>
        <a:xfrm>
          <a:off x="5584935" y="260886"/>
          <a:ext cx="893419" cy="446709"/>
        </a:xfrm>
        <a:prstGeom prst="roundRect">
          <a:avLst>
            <a:gd name="adj" fmla="val 10000"/>
          </a:avLst>
        </a:prstGeom>
        <a:solidFill>
          <a:schemeClr val="accent4">
            <a:hueOff val="0"/>
            <a:satOff val="0"/>
            <a:lumOff val="523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Security </a:t>
          </a:r>
        </a:p>
      </dsp:txBody>
      <dsp:txXfrm>
        <a:off x="5598019" y="273970"/>
        <a:ext cx="867251" cy="420541"/>
      </dsp:txXfrm>
    </dsp:sp>
    <dsp:sp modelId="{6C7CCA5F-C27C-C242-A47B-5B9938F66569}">
      <dsp:nvSpPr>
        <dsp:cNvPr id="0" name=""/>
        <dsp:cNvSpPr/>
      </dsp:nvSpPr>
      <dsp:spPr>
        <a:xfrm>
          <a:off x="5628557"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3581C4-2FD4-694B-98B7-571A5B50C826}">
      <dsp:nvSpPr>
        <dsp:cNvPr id="0" name=""/>
        <dsp:cNvSpPr/>
      </dsp:nvSpPr>
      <dsp:spPr>
        <a:xfrm>
          <a:off x="5763619"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94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Integrity </a:t>
          </a:r>
          <a:endParaRPr lang="en-US" sz="1000" b="1" kern="1200" dirty="0"/>
        </a:p>
      </dsp:txBody>
      <dsp:txXfrm>
        <a:off x="5776703" y="832357"/>
        <a:ext cx="688567" cy="420541"/>
      </dsp:txXfrm>
    </dsp:sp>
    <dsp:sp modelId="{4236FFC8-1C6E-D94D-BE64-0D9C3F213F9C}">
      <dsp:nvSpPr>
        <dsp:cNvPr id="0" name=""/>
        <dsp:cNvSpPr/>
      </dsp:nvSpPr>
      <dsp:spPr>
        <a:xfrm>
          <a:off x="5628557"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7B334E-E3E7-484A-94FD-9FE98B06E5D3}">
      <dsp:nvSpPr>
        <dsp:cNvPr id="0" name=""/>
        <dsp:cNvSpPr/>
      </dsp:nvSpPr>
      <dsp:spPr>
        <a:xfrm>
          <a:off x="5763619"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423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Confidential-ity</a:t>
          </a:r>
          <a:endParaRPr lang="en-US" sz="1000" b="1" kern="1200" dirty="0"/>
        </a:p>
      </dsp:txBody>
      <dsp:txXfrm>
        <a:off x="5776703" y="1390744"/>
        <a:ext cx="688567" cy="420541"/>
      </dsp:txXfrm>
    </dsp:sp>
    <dsp:sp modelId="{1F173F23-D7E9-2140-98A9-81B7F6662385}">
      <dsp:nvSpPr>
        <dsp:cNvPr id="0" name=""/>
        <dsp:cNvSpPr/>
      </dsp:nvSpPr>
      <dsp:spPr>
        <a:xfrm>
          <a:off x="5628557" y="707595"/>
          <a:ext cx="91440" cy="1451806"/>
        </a:xfrm>
        <a:custGeom>
          <a:avLst/>
          <a:gdLst/>
          <a:ahLst/>
          <a:cxnLst/>
          <a:rect l="0" t="0" r="0" b="0"/>
          <a:pathLst>
            <a:path>
              <a:moveTo>
                <a:pt x="45720" y="0"/>
              </a:moveTo>
              <a:lnTo>
                <a:pt x="45720" y="1451806"/>
              </a:lnTo>
              <a:lnTo>
                <a:pt x="135061" y="14518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3028E2-F2A6-A548-A078-22AA4CF2097D}">
      <dsp:nvSpPr>
        <dsp:cNvPr id="0" name=""/>
        <dsp:cNvSpPr/>
      </dsp:nvSpPr>
      <dsp:spPr>
        <a:xfrm>
          <a:off x="5763619" y="1936047"/>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451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Non-repudiation</a:t>
          </a:r>
          <a:endParaRPr lang="en-US" sz="1000" b="1" kern="1200" dirty="0"/>
        </a:p>
      </dsp:txBody>
      <dsp:txXfrm>
        <a:off x="5776703" y="1949131"/>
        <a:ext cx="688567" cy="420541"/>
      </dsp:txXfrm>
    </dsp:sp>
    <dsp:sp modelId="{35EA8B6E-7CBA-3C46-ACBA-B28BF59A2486}">
      <dsp:nvSpPr>
        <dsp:cNvPr id="0" name=""/>
        <dsp:cNvSpPr/>
      </dsp:nvSpPr>
      <dsp:spPr>
        <a:xfrm>
          <a:off x="5628557" y="707595"/>
          <a:ext cx="91440" cy="2010194"/>
        </a:xfrm>
        <a:custGeom>
          <a:avLst/>
          <a:gdLst/>
          <a:ahLst/>
          <a:cxnLst/>
          <a:rect l="0" t="0" r="0" b="0"/>
          <a:pathLst>
            <a:path>
              <a:moveTo>
                <a:pt x="45720" y="0"/>
              </a:moveTo>
              <a:lnTo>
                <a:pt x="45720" y="2010194"/>
              </a:lnTo>
              <a:lnTo>
                <a:pt x="135061" y="201019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2E03E6-0390-364F-B243-BCD0C52801E2}">
      <dsp:nvSpPr>
        <dsp:cNvPr id="0" name=""/>
        <dsp:cNvSpPr/>
      </dsp:nvSpPr>
      <dsp:spPr>
        <a:xfrm>
          <a:off x="5763619" y="2494434"/>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479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Accountab-ility</a:t>
          </a:r>
          <a:endParaRPr lang="en-US" sz="1000" b="1" kern="1200" dirty="0"/>
        </a:p>
      </dsp:txBody>
      <dsp:txXfrm>
        <a:off x="5776703" y="2507518"/>
        <a:ext cx="688567" cy="420541"/>
      </dsp:txXfrm>
    </dsp:sp>
    <dsp:sp modelId="{5E914F32-FE04-9D4B-B1A1-C47F3DB5E6F2}">
      <dsp:nvSpPr>
        <dsp:cNvPr id="0" name=""/>
        <dsp:cNvSpPr/>
      </dsp:nvSpPr>
      <dsp:spPr>
        <a:xfrm>
          <a:off x="5628557" y="707595"/>
          <a:ext cx="91440" cy="2568581"/>
        </a:xfrm>
        <a:custGeom>
          <a:avLst/>
          <a:gdLst/>
          <a:ahLst/>
          <a:cxnLst/>
          <a:rect l="0" t="0" r="0" b="0"/>
          <a:pathLst>
            <a:path>
              <a:moveTo>
                <a:pt x="45720" y="0"/>
              </a:moveTo>
              <a:lnTo>
                <a:pt x="45720" y="2568581"/>
              </a:lnTo>
              <a:lnTo>
                <a:pt x="135061" y="256858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575E2B-BF36-C244-BFA9-0A26DD34CB23}">
      <dsp:nvSpPr>
        <dsp:cNvPr id="0" name=""/>
        <dsp:cNvSpPr/>
      </dsp:nvSpPr>
      <dsp:spPr>
        <a:xfrm>
          <a:off x="5763619" y="3052822"/>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0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Authent-icity</a:t>
          </a:r>
          <a:endParaRPr lang="en-US" sz="1000" b="1" kern="1200" dirty="0"/>
        </a:p>
      </dsp:txBody>
      <dsp:txXfrm>
        <a:off x="5776703" y="3065906"/>
        <a:ext cx="688567" cy="420541"/>
      </dsp:txXfrm>
    </dsp:sp>
    <dsp:sp modelId="{51CA69B9-995A-3146-AEC4-A30299EAFD91}">
      <dsp:nvSpPr>
        <dsp:cNvPr id="0" name=""/>
        <dsp:cNvSpPr/>
      </dsp:nvSpPr>
      <dsp:spPr>
        <a:xfrm>
          <a:off x="6701710" y="260886"/>
          <a:ext cx="893419" cy="446709"/>
        </a:xfrm>
        <a:prstGeom prst="roundRect">
          <a:avLst>
            <a:gd name="adj" fmla="val 10000"/>
          </a:avLst>
        </a:prstGeom>
        <a:solidFill>
          <a:schemeClr val="accent4">
            <a:hueOff val="0"/>
            <a:satOff val="0"/>
            <a:lumOff val="628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Maintain-ability</a:t>
          </a:r>
        </a:p>
      </dsp:txBody>
      <dsp:txXfrm>
        <a:off x="6714794" y="273970"/>
        <a:ext cx="867251" cy="420541"/>
      </dsp:txXfrm>
    </dsp:sp>
    <dsp:sp modelId="{437448C7-8D9E-894B-8A39-BF62597BFD1F}">
      <dsp:nvSpPr>
        <dsp:cNvPr id="0" name=""/>
        <dsp:cNvSpPr/>
      </dsp:nvSpPr>
      <dsp:spPr>
        <a:xfrm>
          <a:off x="6745332"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FE65BA-CA7D-9B4B-8240-226E315E8C05}">
      <dsp:nvSpPr>
        <dsp:cNvPr id="0" name=""/>
        <dsp:cNvSpPr/>
      </dsp:nvSpPr>
      <dsp:spPr>
        <a:xfrm>
          <a:off x="6880394"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35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a:t>Modularity</a:t>
          </a:r>
          <a:endParaRPr lang="en-US" sz="1000" b="1" kern="1200" dirty="0"/>
        </a:p>
      </dsp:txBody>
      <dsp:txXfrm>
        <a:off x="6893478" y="832357"/>
        <a:ext cx="688567" cy="420541"/>
      </dsp:txXfrm>
    </dsp:sp>
    <dsp:sp modelId="{09E76712-CFC8-9047-BE35-9AED4279CA14}">
      <dsp:nvSpPr>
        <dsp:cNvPr id="0" name=""/>
        <dsp:cNvSpPr/>
      </dsp:nvSpPr>
      <dsp:spPr>
        <a:xfrm>
          <a:off x="6745332"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C8AD72-1FF0-6D4F-ABDA-EF6C6C91D979}">
      <dsp:nvSpPr>
        <dsp:cNvPr id="0" name=""/>
        <dsp:cNvSpPr/>
      </dsp:nvSpPr>
      <dsp:spPr>
        <a:xfrm>
          <a:off x="6880394"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641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err="1"/>
            <a:t>Reuseability</a:t>
          </a:r>
          <a:endParaRPr lang="en-US" sz="1000" b="1" kern="1200" dirty="0"/>
        </a:p>
      </dsp:txBody>
      <dsp:txXfrm>
        <a:off x="6893478" y="1390744"/>
        <a:ext cx="688567" cy="420541"/>
      </dsp:txXfrm>
    </dsp:sp>
    <dsp:sp modelId="{4D9FE055-ADA2-6C4F-B60B-7CBC43A089E6}">
      <dsp:nvSpPr>
        <dsp:cNvPr id="0" name=""/>
        <dsp:cNvSpPr/>
      </dsp:nvSpPr>
      <dsp:spPr>
        <a:xfrm>
          <a:off x="6745332" y="707595"/>
          <a:ext cx="91440" cy="1451806"/>
        </a:xfrm>
        <a:custGeom>
          <a:avLst/>
          <a:gdLst/>
          <a:ahLst/>
          <a:cxnLst/>
          <a:rect l="0" t="0" r="0" b="0"/>
          <a:pathLst>
            <a:path>
              <a:moveTo>
                <a:pt x="45720" y="0"/>
              </a:moveTo>
              <a:lnTo>
                <a:pt x="45720" y="1451806"/>
              </a:lnTo>
              <a:lnTo>
                <a:pt x="135061" y="14518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C17912-BBD8-EA48-B033-E10027B13EC4}">
      <dsp:nvSpPr>
        <dsp:cNvPr id="0" name=""/>
        <dsp:cNvSpPr/>
      </dsp:nvSpPr>
      <dsp:spPr>
        <a:xfrm>
          <a:off x="6880394" y="1936047"/>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92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err="1"/>
            <a:t>Modifiab-ility</a:t>
          </a:r>
          <a:endParaRPr lang="en-US" sz="1000" b="1" kern="1200" dirty="0"/>
        </a:p>
      </dsp:txBody>
      <dsp:txXfrm>
        <a:off x="6893478" y="1949131"/>
        <a:ext cx="688567" cy="420541"/>
      </dsp:txXfrm>
    </dsp:sp>
    <dsp:sp modelId="{5DF2E0AC-F16A-7B43-A3E3-38B736183D8E}">
      <dsp:nvSpPr>
        <dsp:cNvPr id="0" name=""/>
        <dsp:cNvSpPr/>
      </dsp:nvSpPr>
      <dsp:spPr>
        <a:xfrm>
          <a:off x="6745332" y="707595"/>
          <a:ext cx="91440" cy="2010194"/>
        </a:xfrm>
        <a:custGeom>
          <a:avLst/>
          <a:gdLst/>
          <a:ahLst/>
          <a:cxnLst/>
          <a:rect l="0" t="0" r="0" b="0"/>
          <a:pathLst>
            <a:path>
              <a:moveTo>
                <a:pt x="45720" y="0"/>
              </a:moveTo>
              <a:lnTo>
                <a:pt x="45720" y="2010194"/>
              </a:lnTo>
              <a:lnTo>
                <a:pt x="135061" y="201019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F6F526-FB38-FE4D-A494-4DFFD18DA82E}">
      <dsp:nvSpPr>
        <dsp:cNvPr id="0" name=""/>
        <dsp:cNvSpPr/>
      </dsp:nvSpPr>
      <dsp:spPr>
        <a:xfrm>
          <a:off x="6880394" y="2494434"/>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620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Testability</a:t>
          </a:r>
        </a:p>
      </dsp:txBody>
      <dsp:txXfrm>
        <a:off x="6893478" y="2507518"/>
        <a:ext cx="688567" cy="420541"/>
      </dsp:txXfrm>
    </dsp:sp>
    <dsp:sp modelId="{FC0FD8D0-996E-6443-9AFF-FC093786F2BB}">
      <dsp:nvSpPr>
        <dsp:cNvPr id="0" name=""/>
        <dsp:cNvSpPr/>
      </dsp:nvSpPr>
      <dsp:spPr>
        <a:xfrm>
          <a:off x="6745332" y="707595"/>
          <a:ext cx="91440" cy="2568581"/>
        </a:xfrm>
        <a:custGeom>
          <a:avLst/>
          <a:gdLst/>
          <a:ahLst/>
          <a:cxnLst/>
          <a:rect l="0" t="0" r="0" b="0"/>
          <a:pathLst>
            <a:path>
              <a:moveTo>
                <a:pt x="45720" y="0"/>
              </a:moveTo>
              <a:lnTo>
                <a:pt x="45720" y="2568581"/>
              </a:lnTo>
              <a:lnTo>
                <a:pt x="135061" y="256858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9AE7A8-612B-0545-961B-2FB089BD92F9}">
      <dsp:nvSpPr>
        <dsp:cNvPr id="0" name=""/>
        <dsp:cNvSpPr/>
      </dsp:nvSpPr>
      <dsp:spPr>
        <a:xfrm>
          <a:off x="6880394" y="3052822"/>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648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err="1"/>
            <a:t>Analyzab-ility</a:t>
          </a:r>
          <a:endParaRPr lang="en-US" sz="1000" b="1" kern="1200" dirty="0"/>
        </a:p>
      </dsp:txBody>
      <dsp:txXfrm>
        <a:off x="6893478" y="3065906"/>
        <a:ext cx="688567" cy="420541"/>
      </dsp:txXfrm>
    </dsp:sp>
    <dsp:sp modelId="{04A97591-A644-7A4E-A21C-0F455A246C0B}">
      <dsp:nvSpPr>
        <dsp:cNvPr id="0" name=""/>
        <dsp:cNvSpPr/>
      </dsp:nvSpPr>
      <dsp:spPr>
        <a:xfrm>
          <a:off x="7818484" y="260886"/>
          <a:ext cx="893419" cy="446709"/>
        </a:xfrm>
        <a:prstGeom prst="roundRect">
          <a:avLst>
            <a:gd name="adj" fmla="val 10000"/>
          </a:avLst>
        </a:prstGeom>
        <a:solidFill>
          <a:schemeClr val="accent4">
            <a:hueOff val="0"/>
            <a:satOff val="0"/>
            <a:lumOff val="7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Portability</a:t>
          </a:r>
        </a:p>
      </dsp:txBody>
      <dsp:txXfrm>
        <a:off x="7831568" y="273970"/>
        <a:ext cx="867251" cy="420541"/>
      </dsp:txXfrm>
    </dsp:sp>
    <dsp:sp modelId="{B575AD4C-A0B9-C546-951C-87B42CC951D5}">
      <dsp:nvSpPr>
        <dsp:cNvPr id="0" name=""/>
        <dsp:cNvSpPr/>
      </dsp:nvSpPr>
      <dsp:spPr>
        <a:xfrm>
          <a:off x="7862106" y="707595"/>
          <a:ext cx="91440" cy="335032"/>
        </a:xfrm>
        <a:custGeom>
          <a:avLst/>
          <a:gdLst/>
          <a:ahLst/>
          <a:cxnLst/>
          <a:rect l="0" t="0" r="0" b="0"/>
          <a:pathLst>
            <a:path>
              <a:moveTo>
                <a:pt x="45720" y="0"/>
              </a:moveTo>
              <a:lnTo>
                <a:pt x="45720" y="335032"/>
              </a:lnTo>
              <a:lnTo>
                <a:pt x="135061" y="3350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14026A-2F78-F84E-8045-6675029EDD49}">
      <dsp:nvSpPr>
        <dsp:cNvPr id="0" name=""/>
        <dsp:cNvSpPr/>
      </dsp:nvSpPr>
      <dsp:spPr>
        <a:xfrm>
          <a:off x="7997168" y="819273"/>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676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err="1"/>
            <a:t>Installability</a:t>
          </a:r>
          <a:endParaRPr lang="en-US" sz="1000" b="1" kern="1200" dirty="0"/>
        </a:p>
      </dsp:txBody>
      <dsp:txXfrm>
        <a:off x="8010252" y="832357"/>
        <a:ext cx="688567" cy="420541"/>
      </dsp:txXfrm>
    </dsp:sp>
    <dsp:sp modelId="{16E58DE1-A091-5548-8240-35067CD2D11F}">
      <dsp:nvSpPr>
        <dsp:cNvPr id="0" name=""/>
        <dsp:cNvSpPr/>
      </dsp:nvSpPr>
      <dsp:spPr>
        <a:xfrm>
          <a:off x="7862106" y="707595"/>
          <a:ext cx="91440" cy="893419"/>
        </a:xfrm>
        <a:custGeom>
          <a:avLst/>
          <a:gdLst/>
          <a:ahLst/>
          <a:cxnLst/>
          <a:rect l="0" t="0" r="0" b="0"/>
          <a:pathLst>
            <a:path>
              <a:moveTo>
                <a:pt x="45720" y="0"/>
              </a:moveTo>
              <a:lnTo>
                <a:pt x="45720" y="893419"/>
              </a:lnTo>
              <a:lnTo>
                <a:pt x="135061" y="8934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CCE37F-D0FD-4444-9D80-DBC41CEF80D2}">
      <dsp:nvSpPr>
        <dsp:cNvPr id="0" name=""/>
        <dsp:cNvSpPr/>
      </dsp:nvSpPr>
      <dsp:spPr>
        <a:xfrm>
          <a:off x="7997168" y="1377660"/>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705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Replace-ability</a:t>
          </a:r>
        </a:p>
      </dsp:txBody>
      <dsp:txXfrm>
        <a:off x="8010252" y="1390744"/>
        <a:ext cx="688567" cy="420541"/>
      </dsp:txXfrm>
    </dsp:sp>
    <dsp:sp modelId="{7DDFF29B-2975-EF45-B31C-ECD72FD9ABF0}">
      <dsp:nvSpPr>
        <dsp:cNvPr id="0" name=""/>
        <dsp:cNvSpPr/>
      </dsp:nvSpPr>
      <dsp:spPr>
        <a:xfrm>
          <a:off x="7862106" y="707595"/>
          <a:ext cx="91440" cy="1451806"/>
        </a:xfrm>
        <a:custGeom>
          <a:avLst/>
          <a:gdLst/>
          <a:ahLst/>
          <a:cxnLst/>
          <a:rect l="0" t="0" r="0" b="0"/>
          <a:pathLst>
            <a:path>
              <a:moveTo>
                <a:pt x="45720" y="0"/>
              </a:moveTo>
              <a:lnTo>
                <a:pt x="45720" y="1451806"/>
              </a:lnTo>
              <a:lnTo>
                <a:pt x="135061" y="14518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801272-935B-9A41-A9D1-B14936F53555}">
      <dsp:nvSpPr>
        <dsp:cNvPr id="0" name=""/>
        <dsp:cNvSpPr/>
      </dsp:nvSpPr>
      <dsp:spPr>
        <a:xfrm>
          <a:off x="7997168" y="1936047"/>
          <a:ext cx="714735" cy="446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7333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Adaptability</a:t>
          </a:r>
        </a:p>
      </dsp:txBody>
      <dsp:txXfrm>
        <a:off x="8010252" y="1949131"/>
        <a:ext cx="688567" cy="420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F0AF7-B0CF-DE47-9E2C-AE76E7E9519D}">
      <dsp:nvSpPr>
        <dsp:cNvPr id="0" name=""/>
        <dsp:cNvSpPr/>
      </dsp:nvSpPr>
      <dsp:spPr>
        <a:xfrm>
          <a:off x="0" y="257168"/>
          <a:ext cx="2742712" cy="5103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12865" tIns="187452" rIns="212865"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Introducing external state into the blockchain environment through a centralized oracle </a:t>
          </a:r>
          <a:endParaRPr lang="en-US" sz="900" b="1" kern="1200" dirty="0"/>
        </a:p>
      </dsp:txBody>
      <dsp:txXfrm>
        <a:off x="0" y="257168"/>
        <a:ext cx="2742712" cy="510300"/>
      </dsp:txXfrm>
    </dsp:sp>
    <dsp:sp modelId="{D3FC7012-1DAA-DA46-ADBE-C16636B8D9DC}">
      <dsp:nvSpPr>
        <dsp:cNvPr id="0" name=""/>
        <dsp:cNvSpPr/>
      </dsp:nvSpPr>
      <dsp:spPr>
        <a:xfrm>
          <a:off x="137135" y="124328"/>
          <a:ext cx="1919898" cy="2656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568" tIns="0" rIns="72568" bIns="0" numCol="1" spcCol="1270" anchor="ctr" anchorCtr="0">
          <a:noAutofit/>
        </a:bodyPr>
        <a:lstStyle/>
        <a:p>
          <a:pPr marL="0" lvl="0" indent="0" algn="l" defTabSz="400050">
            <a:lnSpc>
              <a:spcPct val="90000"/>
            </a:lnSpc>
            <a:spcBef>
              <a:spcPct val="0"/>
            </a:spcBef>
            <a:spcAft>
              <a:spcPct val="35000"/>
            </a:spcAft>
            <a:buNone/>
          </a:pPr>
          <a:r>
            <a:rPr lang="en-US" sz="900" b="1" kern="1200" dirty="0"/>
            <a:t>Centralized Oracle</a:t>
          </a:r>
        </a:p>
      </dsp:txBody>
      <dsp:txXfrm>
        <a:off x="150104" y="137297"/>
        <a:ext cx="1893960" cy="239742"/>
      </dsp:txXfrm>
    </dsp:sp>
    <dsp:sp modelId="{148FE86C-F7F1-464B-9BC2-28B1D508CF71}">
      <dsp:nvSpPr>
        <dsp:cNvPr id="0" name=""/>
        <dsp:cNvSpPr/>
      </dsp:nvSpPr>
      <dsp:spPr>
        <a:xfrm>
          <a:off x="0" y="948909"/>
          <a:ext cx="2742712" cy="5103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12865" tIns="187452" rIns="212865"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Introducing external state into the blockchain environment through decentralized oracles </a:t>
          </a:r>
          <a:endParaRPr lang="en-US" sz="900" b="1" kern="1200" dirty="0"/>
        </a:p>
      </dsp:txBody>
      <dsp:txXfrm>
        <a:off x="0" y="948909"/>
        <a:ext cx="2742712" cy="510300"/>
      </dsp:txXfrm>
    </dsp:sp>
    <dsp:sp modelId="{24969E15-89B0-DB4E-942C-ADE1E6DD72DA}">
      <dsp:nvSpPr>
        <dsp:cNvPr id="0" name=""/>
        <dsp:cNvSpPr/>
      </dsp:nvSpPr>
      <dsp:spPr>
        <a:xfrm>
          <a:off x="137135" y="816068"/>
          <a:ext cx="1919898" cy="2656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568" tIns="0" rIns="72568" bIns="0" numCol="1" spcCol="1270" anchor="ctr" anchorCtr="0">
          <a:noAutofit/>
        </a:bodyPr>
        <a:lstStyle/>
        <a:p>
          <a:pPr marL="0" lvl="0" indent="0" algn="l" defTabSz="400050">
            <a:lnSpc>
              <a:spcPct val="90000"/>
            </a:lnSpc>
            <a:spcBef>
              <a:spcPct val="0"/>
            </a:spcBef>
            <a:spcAft>
              <a:spcPct val="35000"/>
            </a:spcAft>
            <a:buNone/>
          </a:pPr>
          <a:r>
            <a:rPr lang="en-US" sz="900" b="1" kern="1200" dirty="0"/>
            <a:t>Decentralized Oracles</a:t>
          </a:r>
        </a:p>
      </dsp:txBody>
      <dsp:txXfrm>
        <a:off x="150104" y="829037"/>
        <a:ext cx="1893960" cy="239742"/>
      </dsp:txXfrm>
    </dsp:sp>
    <dsp:sp modelId="{3C94F0F8-7EBF-BD4E-A0AD-A901A507D912}">
      <dsp:nvSpPr>
        <dsp:cNvPr id="0" name=""/>
        <dsp:cNvSpPr/>
      </dsp:nvSpPr>
      <dsp:spPr>
        <a:xfrm>
          <a:off x="0" y="1640649"/>
          <a:ext cx="2742712" cy="5103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12865" tIns="187452" rIns="212865"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A method for a group of blockchain users to make a collective decision </a:t>
          </a:r>
          <a:endParaRPr lang="en-US" sz="900" b="1" kern="1200" dirty="0"/>
        </a:p>
      </dsp:txBody>
      <dsp:txXfrm>
        <a:off x="0" y="1640649"/>
        <a:ext cx="2742712" cy="510300"/>
      </dsp:txXfrm>
    </dsp:sp>
    <dsp:sp modelId="{AA435AA0-F75A-DB47-8EBE-6CA64DE63185}">
      <dsp:nvSpPr>
        <dsp:cNvPr id="0" name=""/>
        <dsp:cNvSpPr/>
      </dsp:nvSpPr>
      <dsp:spPr>
        <a:xfrm>
          <a:off x="137135" y="1507809"/>
          <a:ext cx="1919898" cy="2656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568" tIns="0" rIns="72568" bIns="0" numCol="1" spcCol="1270" anchor="ctr" anchorCtr="0">
          <a:noAutofit/>
        </a:bodyPr>
        <a:lstStyle/>
        <a:p>
          <a:pPr marL="0" lvl="0" indent="0" algn="l" defTabSz="400050">
            <a:lnSpc>
              <a:spcPct val="90000"/>
            </a:lnSpc>
            <a:spcBef>
              <a:spcPct val="0"/>
            </a:spcBef>
            <a:spcAft>
              <a:spcPct val="35000"/>
            </a:spcAft>
            <a:buNone/>
          </a:pPr>
          <a:r>
            <a:rPr lang="en-US" sz="900" b="1" kern="1200" dirty="0"/>
            <a:t>Voting</a:t>
          </a:r>
        </a:p>
      </dsp:txBody>
      <dsp:txXfrm>
        <a:off x="150104" y="1520778"/>
        <a:ext cx="1893960" cy="239742"/>
      </dsp:txXfrm>
    </dsp:sp>
    <dsp:sp modelId="{9C96D635-3AD3-1F42-AD18-0EC08EF7EBDC}">
      <dsp:nvSpPr>
        <dsp:cNvPr id="0" name=""/>
        <dsp:cNvSpPr/>
      </dsp:nvSpPr>
      <dsp:spPr>
        <a:xfrm>
          <a:off x="0" y="2332389"/>
          <a:ext cx="2742712" cy="5103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12865" tIns="187452" rIns="212865"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A method for a group of blockchain users to make a collective decision </a:t>
          </a:r>
          <a:endParaRPr lang="en-US" sz="900" b="1" kern="1200" dirty="0"/>
        </a:p>
      </dsp:txBody>
      <dsp:txXfrm>
        <a:off x="0" y="2332389"/>
        <a:ext cx="2742712" cy="510300"/>
      </dsp:txXfrm>
    </dsp:sp>
    <dsp:sp modelId="{0D425566-CC0E-4340-ACE4-391D78717F61}">
      <dsp:nvSpPr>
        <dsp:cNvPr id="0" name=""/>
        <dsp:cNvSpPr/>
      </dsp:nvSpPr>
      <dsp:spPr>
        <a:xfrm>
          <a:off x="137135" y="2199549"/>
          <a:ext cx="1919898" cy="2656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568" tIns="0" rIns="72568" bIns="0" numCol="1" spcCol="1270" anchor="ctr" anchorCtr="0">
          <a:noAutofit/>
        </a:bodyPr>
        <a:lstStyle/>
        <a:p>
          <a:pPr marL="0" lvl="0" indent="0" algn="l" defTabSz="400050">
            <a:lnSpc>
              <a:spcPct val="90000"/>
            </a:lnSpc>
            <a:spcBef>
              <a:spcPct val="0"/>
            </a:spcBef>
            <a:spcAft>
              <a:spcPct val="35000"/>
            </a:spcAft>
            <a:buNone/>
          </a:pPr>
          <a:r>
            <a:rPr lang="en-US" sz="900" b="1" kern="1200" dirty="0"/>
            <a:t>Reverse Oracle</a:t>
          </a:r>
        </a:p>
      </dsp:txBody>
      <dsp:txXfrm>
        <a:off x="150104" y="2212518"/>
        <a:ext cx="1893960" cy="239742"/>
      </dsp:txXfrm>
    </dsp:sp>
    <dsp:sp modelId="{A87A1472-9EB7-E846-9293-8193BC393C82}">
      <dsp:nvSpPr>
        <dsp:cNvPr id="0" name=""/>
        <dsp:cNvSpPr/>
      </dsp:nvSpPr>
      <dsp:spPr>
        <a:xfrm>
          <a:off x="0" y="3024129"/>
          <a:ext cx="2742712" cy="637875"/>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12865" tIns="187452" rIns="212865"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A bidirectional binding between a legal agreement and the corresponding smart contract that codifies the legal agreement </a:t>
          </a:r>
          <a:endParaRPr lang="en-US" sz="900" b="1" kern="1200" dirty="0"/>
        </a:p>
      </dsp:txBody>
      <dsp:txXfrm>
        <a:off x="0" y="3024129"/>
        <a:ext cx="2742712" cy="637875"/>
      </dsp:txXfrm>
    </dsp:sp>
    <dsp:sp modelId="{7D485CAA-7719-AC4E-8C5B-2C4474330F40}">
      <dsp:nvSpPr>
        <dsp:cNvPr id="0" name=""/>
        <dsp:cNvSpPr/>
      </dsp:nvSpPr>
      <dsp:spPr>
        <a:xfrm>
          <a:off x="137135" y="2891289"/>
          <a:ext cx="1919898" cy="2656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568" tIns="0" rIns="72568" bIns="0" numCol="1" spcCol="1270" anchor="ctr" anchorCtr="0">
          <a:noAutofit/>
        </a:bodyPr>
        <a:lstStyle/>
        <a:p>
          <a:pPr marL="0" lvl="0" indent="0" algn="l" defTabSz="400050">
            <a:lnSpc>
              <a:spcPct val="90000"/>
            </a:lnSpc>
            <a:spcBef>
              <a:spcPct val="0"/>
            </a:spcBef>
            <a:spcAft>
              <a:spcPct val="35000"/>
            </a:spcAft>
            <a:buNone/>
          </a:pPr>
          <a:r>
            <a:rPr lang="en-US" sz="900" kern="1200" dirty="0"/>
            <a:t>Legal and smart contract pair </a:t>
          </a:r>
          <a:endParaRPr lang="en-US" sz="900" b="1" kern="1200" dirty="0"/>
        </a:p>
      </dsp:txBody>
      <dsp:txXfrm>
        <a:off x="150104" y="2904258"/>
        <a:ext cx="1893960" cy="239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F0AF7-B0CF-DE47-9E2C-AE76E7E9519D}">
      <dsp:nvSpPr>
        <dsp:cNvPr id="0" name=""/>
        <dsp:cNvSpPr/>
      </dsp:nvSpPr>
      <dsp:spPr>
        <a:xfrm>
          <a:off x="0" y="176191"/>
          <a:ext cx="2751846" cy="5670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13574" tIns="208280" rIns="213574"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Ensuring confidentiality of the data stored on blockchain by encrypting it </a:t>
          </a:r>
          <a:endParaRPr lang="en-US" sz="1000" b="1" kern="1200" dirty="0"/>
        </a:p>
      </dsp:txBody>
      <dsp:txXfrm>
        <a:off x="0" y="176191"/>
        <a:ext cx="2751846" cy="567000"/>
      </dsp:txXfrm>
    </dsp:sp>
    <dsp:sp modelId="{D3FC7012-1DAA-DA46-ADBE-C16636B8D9DC}">
      <dsp:nvSpPr>
        <dsp:cNvPr id="0" name=""/>
        <dsp:cNvSpPr/>
      </dsp:nvSpPr>
      <dsp:spPr>
        <a:xfrm>
          <a:off x="137592" y="28591"/>
          <a:ext cx="1926292" cy="2952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809" tIns="0" rIns="72809" bIns="0" numCol="1" spcCol="1270" anchor="ctr" anchorCtr="0">
          <a:noAutofit/>
        </a:bodyPr>
        <a:lstStyle/>
        <a:p>
          <a:pPr marL="0" lvl="0" indent="0" algn="l" defTabSz="444500">
            <a:lnSpc>
              <a:spcPct val="90000"/>
            </a:lnSpc>
            <a:spcBef>
              <a:spcPct val="0"/>
            </a:spcBef>
            <a:spcAft>
              <a:spcPct val="35000"/>
            </a:spcAft>
            <a:buNone/>
          </a:pPr>
          <a:r>
            <a:rPr lang="en-US" sz="1000" b="1" kern="1200" dirty="0"/>
            <a:t>Encrypting On-chain Data</a:t>
          </a:r>
        </a:p>
      </dsp:txBody>
      <dsp:txXfrm>
        <a:off x="152002" y="43001"/>
        <a:ext cx="1897472" cy="266380"/>
      </dsp:txXfrm>
    </dsp:sp>
    <dsp:sp modelId="{148FE86C-F7F1-464B-9BC2-28B1D508CF71}">
      <dsp:nvSpPr>
        <dsp:cNvPr id="0" name=""/>
        <dsp:cNvSpPr/>
      </dsp:nvSpPr>
      <dsp:spPr>
        <a:xfrm>
          <a:off x="0" y="944791"/>
          <a:ext cx="2751846" cy="70875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13574" tIns="208280" rIns="213574"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Using tokens on blockchain to represent transferable digital or physical assets or services </a:t>
          </a:r>
          <a:endParaRPr lang="en-US" sz="1000" b="1" kern="1200" dirty="0"/>
        </a:p>
      </dsp:txBody>
      <dsp:txXfrm>
        <a:off x="0" y="944791"/>
        <a:ext cx="2751846" cy="708750"/>
      </dsp:txXfrm>
    </dsp:sp>
    <dsp:sp modelId="{24969E15-89B0-DB4E-942C-ADE1E6DD72DA}">
      <dsp:nvSpPr>
        <dsp:cNvPr id="0" name=""/>
        <dsp:cNvSpPr/>
      </dsp:nvSpPr>
      <dsp:spPr>
        <a:xfrm>
          <a:off x="137592" y="797191"/>
          <a:ext cx="1926292" cy="2952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809" tIns="0" rIns="72809" bIns="0" numCol="1" spcCol="1270" anchor="ctr" anchorCtr="0">
          <a:noAutofit/>
        </a:bodyPr>
        <a:lstStyle/>
        <a:p>
          <a:pPr marL="0" lvl="0" indent="0" algn="l" defTabSz="444500">
            <a:lnSpc>
              <a:spcPct val="90000"/>
            </a:lnSpc>
            <a:spcBef>
              <a:spcPct val="0"/>
            </a:spcBef>
            <a:spcAft>
              <a:spcPct val="35000"/>
            </a:spcAft>
            <a:buNone/>
          </a:pPr>
          <a:r>
            <a:rPr lang="en-US" sz="1000" b="1" kern="1200" dirty="0" err="1"/>
            <a:t>Tokenisation</a:t>
          </a:r>
          <a:r>
            <a:rPr lang="en-US" sz="1000" b="1" kern="1200" dirty="0"/>
            <a:t> </a:t>
          </a:r>
        </a:p>
      </dsp:txBody>
      <dsp:txXfrm>
        <a:off x="152002" y="811601"/>
        <a:ext cx="1897472" cy="266380"/>
      </dsp:txXfrm>
    </dsp:sp>
    <dsp:sp modelId="{3C94F0F8-7EBF-BD4E-A0AD-A901A507D912}">
      <dsp:nvSpPr>
        <dsp:cNvPr id="0" name=""/>
        <dsp:cNvSpPr/>
      </dsp:nvSpPr>
      <dsp:spPr>
        <a:xfrm>
          <a:off x="0" y="1855141"/>
          <a:ext cx="2751846" cy="70875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13574" tIns="208280" rIns="213574"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Using hashing to ensure the integrity of arbitrarily large datasets which may not fit directly on the blockchain </a:t>
          </a:r>
          <a:endParaRPr lang="en-US" sz="1000" b="1" kern="1200" dirty="0"/>
        </a:p>
      </dsp:txBody>
      <dsp:txXfrm>
        <a:off x="0" y="1855141"/>
        <a:ext cx="2751846" cy="708750"/>
      </dsp:txXfrm>
    </dsp:sp>
    <dsp:sp modelId="{AA435AA0-F75A-DB47-8EBE-6CA64DE63185}">
      <dsp:nvSpPr>
        <dsp:cNvPr id="0" name=""/>
        <dsp:cNvSpPr/>
      </dsp:nvSpPr>
      <dsp:spPr>
        <a:xfrm>
          <a:off x="137592" y="1707541"/>
          <a:ext cx="1926292" cy="2952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809" tIns="0" rIns="72809" bIns="0" numCol="1" spcCol="1270" anchor="ctr" anchorCtr="0">
          <a:noAutofit/>
        </a:bodyPr>
        <a:lstStyle/>
        <a:p>
          <a:pPr marL="0" lvl="0" indent="0" algn="l" defTabSz="444500">
            <a:lnSpc>
              <a:spcPct val="90000"/>
            </a:lnSpc>
            <a:spcBef>
              <a:spcPct val="0"/>
            </a:spcBef>
            <a:spcAft>
              <a:spcPct val="35000"/>
            </a:spcAft>
            <a:buNone/>
          </a:pPr>
          <a:r>
            <a:rPr lang="en-US" sz="1000" b="1" kern="1200" dirty="0"/>
            <a:t>Off-chain Data Storage</a:t>
          </a:r>
        </a:p>
      </dsp:txBody>
      <dsp:txXfrm>
        <a:off x="152002" y="1721951"/>
        <a:ext cx="1897472" cy="266380"/>
      </dsp:txXfrm>
    </dsp:sp>
    <dsp:sp modelId="{9C96D635-3AD3-1F42-AD18-0EC08EF7EBDC}">
      <dsp:nvSpPr>
        <dsp:cNvPr id="0" name=""/>
        <dsp:cNvSpPr/>
      </dsp:nvSpPr>
      <dsp:spPr>
        <a:xfrm>
          <a:off x="0" y="2765491"/>
          <a:ext cx="2751846" cy="99225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13574" tIns="208280" rIns="213574"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Transactions that are too small in value or that require much shorter latency, are performed off-chain with periodic recording of net transaction settlements on-chain </a:t>
          </a:r>
          <a:endParaRPr lang="en-US" sz="1000" b="1" kern="1200" dirty="0"/>
        </a:p>
      </dsp:txBody>
      <dsp:txXfrm>
        <a:off x="0" y="2765491"/>
        <a:ext cx="2751846" cy="992250"/>
      </dsp:txXfrm>
    </dsp:sp>
    <dsp:sp modelId="{0D425566-CC0E-4340-ACE4-391D78717F61}">
      <dsp:nvSpPr>
        <dsp:cNvPr id="0" name=""/>
        <dsp:cNvSpPr/>
      </dsp:nvSpPr>
      <dsp:spPr>
        <a:xfrm>
          <a:off x="137592" y="2617891"/>
          <a:ext cx="1926292" cy="2952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809" tIns="0" rIns="72809" bIns="0" numCol="1" spcCol="1270" anchor="ctr" anchorCtr="0">
          <a:noAutofit/>
        </a:bodyPr>
        <a:lstStyle/>
        <a:p>
          <a:pPr marL="0" lvl="0" indent="0" algn="l" defTabSz="444500">
            <a:lnSpc>
              <a:spcPct val="90000"/>
            </a:lnSpc>
            <a:spcBef>
              <a:spcPct val="0"/>
            </a:spcBef>
            <a:spcAft>
              <a:spcPct val="35000"/>
            </a:spcAft>
            <a:buNone/>
          </a:pPr>
          <a:r>
            <a:rPr lang="en-US" sz="1000" b="1" kern="1200" dirty="0"/>
            <a:t>State Channel</a:t>
          </a:r>
        </a:p>
      </dsp:txBody>
      <dsp:txXfrm>
        <a:off x="152002" y="2632301"/>
        <a:ext cx="1897472" cy="266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F0AF7-B0CF-DE47-9E2C-AE76E7E9519D}">
      <dsp:nvSpPr>
        <dsp:cNvPr id="0" name=""/>
        <dsp:cNvSpPr/>
      </dsp:nvSpPr>
      <dsp:spPr>
        <a:xfrm>
          <a:off x="0" y="247066"/>
          <a:ext cx="2774862" cy="5670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15360" tIns="208280" rIns="21536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Transactions are required to be authorized by a subset of the pre-defined addresses </a:t>
          </a:r>
          <a:endParaRPr lang="en-US" sz="1000" b="1" kern="1200" dirty="0"/>
        </a:p>
      </dsp:txBody>
      <dsp:txXfrm>
        <a:off x="0" y="247066"/>
        <a:ext cx="2774862" cy="567000"/>
      </dsp:txXfrm>
    </dsp:sp>
    <dsp:sp modelId="{D3FC7012-1DAA-DA46-ADBE-C16636B8D9DC}">
      <dsp:nvSpPr>
        <dsp:cNvPr id="0" name=""/>
        <dsp:cNvSpPr/>
      </dsp:nvSpPr>
      <dsp:spPr>
        <a:xfrm>
          <a:off x="138743" y="99466"/>
          <a:ext cx="1942403" cy="2952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3418" tIns="0" rIns="73418" bIns="0" numCol="1" spcCol="1270" anchor="ctr" anchorCtr="0">
          <a:noAutofit/>
        </a:bodyPr>
        <a:lstStyle/>
        <a:p>
          <a:pPr marL="0" lvl="0" indent="0" algn="l" defTabSz="444500">
            <a:lnSpc>
              <a:spcPct val="90000"/>
            </a:lnSpc>
            <a:spcBef>
              <a:spcPct val="0"/>
            </a:spcBef>
            <a:spcAft>
              <a:spcPct val="35000"/>
            </a:spcAft>
            <a:buNone/>
          </a:pPr>
          <a:r>
            <a:rPr lang="en-US" sz="1000" b="1" kern="1200" dirty="0"/>
            <a:t>Multiple Authorization</a:t>
          </a:r>
        </a:p>
      </dsp:txBody>
      <dsp:txXfrm>
        <a:off x="153153" y="113876"/>
        <a:ext cx="1913583" cy="266380"/>
      </dsp:txXfrm>
    </dsp:sp>
    <dsp:sp modelId="{148FE86C-F7F1-464B-9BC2-28B1D508CF71}">
      <dsp:nvSpPr>
        <dsp:cNvPr id="0" name=""/>
        <dsp:cNvSpPr/>
      </dsp:nvSpPr>
      <dsp:spPr>
        <a:xfrm>
          <a:off x="0" y="1015666"/>
          <a:ext cx="2774862" cy="5670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15360" tIns="208280" rIns="21536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Using a hash created off-chain to dynamically bind authority for a transaction </a:t>
          </a:r>
          <a:endParaRPr lang="en-US" sz="1000" b="1" kern="1200" dirty="0"/>
        </a:p>
      </dsp:txBody>
      <dsp:txXfrm>
        <a:off x="0" y="1015666"/>
        <a:ext cx="2774862" cy="567000"/>
      </dsp:txXfrm>
    </dsp:sp>
    <dsp:sp modelId="{24969E15-89B0-DB4E-942C-ADE1E6DD72DA}">
      <dsp:nvSpPr>
        <dsp:cNvPr id="0" name=""/>
        <dsp:cNvSpPr/>
      </dsp:nvSpPr>
      <dsp:spPr>
        <a:xfrm>
          <a:off x="138743" y="868066"/>
          <a:ext cx="1942403" cy="2952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3418" tIns="0" rIns="73418" bIns="0" numCol="1" spcCol="1270" anchor="ctr" anchorCtr="0">
          <a:noAutofit/>
        </a:bodyPr>
        <a:lstStyle/>
        <a:p>
          <a:pPr marL="0" lvl="0" indent="0" algn="l" defTabSz="444500">
            <a:lnSpc>
              <a:spcPct val="90000"/>
            </a:lnSpc>
            <a:spcBef>
              <a:spcPct val="0"/>
            </a:spcBef>
            <a:spcAft>
              <a:spcPct val="35000"/>
            </a:spcAft>
            <a:buNone/>
          </a:pPr>
          <a:r>
            <a:rPr lang="en-US" sz="1000" b="1" kern="1200" dirty="0"/>
            <a:t>Dynamic authorization </a:t>
          </a:r>
        </a:p>
      </dsp:txBody>
      <dsp:txXfrm>
        <a:off x="153153" y="882476"/>
        <a:ext cx="1913583" cy="266380"/>
      </dsp:txXfrm>
    </dsp:sp>
    <dsp:sp modelId="{3C94F0F8-7EBF-BD4E-A0AD-A901A507D912}">
      <dsp:nvSpPr>
        <dsp:cNvPr id="0" name=""/>
        <dsp:cNvSpPr/>
      </dsp:nvSpPr>
      <dsp:spPr>
        <a:xfrm>
          <a:off x="0" y="1784266"/>
          <a:ext cx="2774862" cy="8505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15360" tIns="208280" rIns="21536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Waiting for enough number of blocks as confirmation to ensure that a transaction added into blockchain is immutable with high probability </a:t>
          </a:r>
          <a:endParaRPr lang="en-US" sz="1000" b="1" kern="1200" dirty="0"/>
        </a:p>
      </dsp:txBody>
      <dsp:txXfrm>
        <a:off x="0" y="1784266"/>
        <a:ext cx="2774862" cy="850500"/>
      </dsp:txXfrm>
    </dsp:sp>
    <dsp:sp modelId="{AA435AA0-F75A-DB47-8EBE-6CA64DE63185}">
      <dsp:nvSpPr>
        <dsp:cNvPr id="0" name=""/>
        <dsp:cNvSpPr/>
      </dsp:nvSpPr>
      <dsp:spPr>
        <a:xfrm>
          <a:off x="138743" y="1636666"/>
          <a:ext cx="1942403" cy="2952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3418" tIns="0" rIns="73418" bIns="0" numCol="1" spcCol="1270" anchor="ctr" anchorCtr="0">
          <a:noAutofit/>
        </a:bodyPr>
        <a:lstStyle/>
        <a:p>
          <a:pPr marL="0" lvl="0" indent="0" algn="l" defTabSz="444500">
            <a:lnSpc>
              <a:spcPct val="90000"/>
            </a:lnSpc>
            <a:spcBef>
              <a:spcPct val="0"/>
            </a:spcBef>
            <a:spcAft>
              <a:spcPct val="35000"/>
            </a:spcAft>
            <a:buNone/>
          </a:pPr>
          <a:r>
            <a:rPr lang="en-US" sz="1000" b="1" kern="1200" dirty="0"/>
            <a:t>X-Confirmation</a:t>
          </a:r>
        </a:p>
      </dsp:txBody>
      <dsp:txXfrm>
        <a:off x="153153" y="1651076"/>
        <a:ext cx="1913583" cy="266380"/>
      </dsp:txXfrm>
    </dsp:sp>
    <dsp:sp modelId="{9C96D635-3AD3-1F42-AD18-0EC08EF7EBDC}">
      <dsp:nvSpPr>
        <dsp:cNvPr id="0" name=""/>
        <dsp:cNvSpPr/>
      </dsp:nvSpPr>
      <dsp:spPr>
        <a:xfrm>
          <a:off x="0" y="2836366"/>
          <a:ext cx="2774862" cy="8505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15360" tIns="208280" rIns="21536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A deposit from a user, which will be paid back to the user for her honesty or given to others to compensate them for the dishonesty of the user </a:t>
          </a:r>
          <a:endParaRPr lang="en-US" sz="1000" b="1" kern="1200" dirty="0"/>
        </a:p>
      </dsp:txBody>
      <dsp:txXfrm>
        <a:off x="0" y="2836366"/>
        <a:ext cx="2774862" cy="850500"/>
      </dsp:txXfrm>
    </dsp:sp>
    <dsp:sp modelId="{0D425566-CC0E-4340-ACE4-391D78717F61}">
      <dsp:nvSpPr>
        <dsp:cNvPr id="0" name=""/>
        <dsp:cNvSpPr/>
      </dsp:nvSpPr>
      <dsp:spPr>
        <a:xfrm>
          <a:off x="138743" y="2688766"/>
          <a:ext cx="1942403" cy="2952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3418" tIns="0" rIns="73418" bIns="0" numCol="1" spcCol="1270" anchor="ctr" anchorCtr="0">
          <a:noAutofit/>
        </a:bodyPr>
        <a:lstStyle/>
        <a:p>
          <a:pPr marL="0" lvl="0" indent="0" algn="l" defTabSz="444500">
            <a:lnSpc>
              <a:spcPct val="90000"/>
            </a:lnSpc>
            <a:spcBef>
              <a:spcPct val="0"/>
            </a:spcBef>
            <a:spcAft>
              <a:spcPct val="35000"/>
            </a:spcAft>
            <a:buNone/>
          </a:pPr>
          <a:r>
            <a:rPr lang="en-US" sz="1000" b="1" kern="1200" dirty="0"/>
            <a:t>Security Deposit</a:t>
          </a:r>
        </a:p>
      </dsp:txBody>
      <dsp:txXfrm>
        <a:off x="153153" y="2703176"/>
        <a:ext cx="1913583" cy="2663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F0AF7-B0CF-DE47-9E2C-AE76E7E9519D}">
      <dsp:nvSpPr>
        <dsp:cNvPr id="0" name=""/>
        <dsp:cNvSpPr/>
      </dsp:nvSpPr>
      <dsp:spPr>
        <a:xfrm>
          <a:off x="0" y="215072"/>
          <a:ext cx="4122727" cy="6237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9969" tIns="229108" rIns="319969"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The address, and the version of the smart contract is stored in a contract registry</a:t>
          </a:r>
          <a:endParaRPr lang="en-US" sz="1100" b="1" kern="1200" dirty="0"/>
        </a:p>
      </dsp:txBody>
      <dsp:txXfrm>
        <a:off x="0" y="215072"/>
        <a:ext cx="4122727" cy="623700"/>
      </dsp:txXfrm>
    </dsp:sp>
    <dsp:sp modelId="{D3FC7012-1DAA-DA46-ADBE-C16636B8D9DC}">
      <dsp:nvSpPr>
        <dsp:cNvPr id="0" name=""/>
        <dsp:cNvSpPr/>
      </dsp:nvSpPr>
      <dsp:spPr>
        <a:xfrm>
          <a:off x="206136" y="52712"/>
          <a:ext cx="2885908" cy="3247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080" tIns="0" rIns="109080" bIns="0" numCol="1" spcCol="1270" anchor="ctr" anchorCtr="0">
          <a:noAutofit/>
        </a:bodyPr>
        <a:lstStyle/>
        <a:p>
          <a:pPr marL="0" lvl="0" indent="0" algn="l" defTabSz="488950">
            <a:lnSpc>
              <a:spcPct val="90000"/>
            </a:lnSpc>
            <a:spcBef>
              <a:spcPct val="0"/>
            </a:spcBef>
            <a:spcAft>
              <a:spcPct val="35000"/>
            </a:spcAft>
            <a:buNone/>
          </a:pPr>
          <a:r>
            <a:rPr lang="en-US" sz="1100" b="1" kern="1200" dirty="0"/>
            <a:t>Contract Registry</a:t>
          </a:r>
        </a:p>
      </dsp:txBody>
      <dsp:txXfrm>
        <a:off x="221988" y="68564"/>
        <a:ext cx="2854204" cy="293016"/>
      </dsp:txXfrm>
    </dsp:sp>
    <dsp:sp modelId="{148FE86C-F7F1-464B-9BC2-28B1D508CF71}">
      <dsp:nvSpPr>
        <dsp:cNvPr id="0" name=""/>
        <dsp:cNvSpPr/>
      </dsp:nvSpPr>
      <dsp:spPr>
        <a:xfrm>
          <a:off x="0" y="1060532"/>
          <a:ext cx="4122727" cy="779625"/>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9969" tIns="229108" rIns="319969"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Embedded permission control is used to restrict access to the invocation of the functions defined in the smart contracts </a:t>
          </a:r>
          <a:endParaRPr lang="en-US" sz="1100" b="1" kern="1200" dirty="0"/>
        </a:p>
      </dsp:txBody>
      <dsp:txXfrm>
        <a:off x="0" y="1060532"/>
        <a:ext cx="4122727" cy="779625"/>
      </dsp:txXfrm>
    </dsp:sp>
    <dsp:sp modelId="{24969E15-89B0-DB4E-942C-ADE1E6DD72DA}">
      <dsp:nvSpPr>
        <dsp:cNvPr id="0" name=""/>
        <dsp:cNvSpPr/>
      </dsp:nvSpPr>
      <dsp:spPr>
        <a:xfrm>
          <a:off x="206136" y="898172"/>
          <a:ext cx="2885908" cy="3247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080" tIns="0" rIns="109080" bIns="0" numCol="1" spcCol="1270" anchor="ctr" anchorCtr="0">
          <a:noAutofit/>
        </a:bodyPr>
        <a:lstStyle/>
        <a:p>
          <a:pPr marL="0" lvl="0" indent="0" algn="l" defTabSz="488950">
            <a:lnSpc>
              <a:spcPct val="90000"/>
            </a:lnSpc>
            <a:spcBef>
              <a:spcPct val="0"/>
            </a:spcBef>
            <a:spcAft>
              <a:spcPct val="35000"/>
            </a:spcAft>
            <a:buNone/>
          </a:pPr>
          <a:r>
            <a:rPr lang="en-US" sz="1100" b="1" kern="1200" dirty="0"/>
            <a:t>Embedded Permission</a:t>
          </a:r>
        </a:p>
      </dsp:txBody>
      <dsp:txXfrm>
        <a:off x="221988" y="914024"/>
        <a:ext cx="2854204" cy="293016"/>
      </dsp:txXfrm>
    </dsp:sp>
    <dsp:sp modelId="{3C94F0F8-7EBF-BD4E-A0AD-A901A507D912}">
      <dsp:nvSpPr>
        <dsp:cNvPr id="0" name=""/>
        <dsp:cNvSpPr/>
      </dsp:nvSpPr>
      <dsp:spPr>
        <a:xfrm>
          <a:off x="0" y="2061918"/>
          <a:ext cx="4122727" cy="467775"/>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9969" tIns="229108" rIns="319969"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Storing data in a separate smart contract</a:t>
          </a:r>
          <a:endParaRPr lang="en-US" sz="1100" b="1" kern="1200" dirty="0"/>
        </a:p>
      </dsp:txBody>
      <dsp:txXfrm>
        <a:off x="0" y="2061918"/>
        <a:ext cx="4122727" cy="467775"/>
      </dsp:txXfrm>
    </dsp:sp>
    <dsp:sp modelId="{AA435AA0-F75A-DB47-8EBE-6CA64DE63185}">
      <dsp:nvSpPr>
        <dsp:cNvPr id="0" name=""/>
        <dsp:cNvSpPr/>
      </dsp:nvSpPr>
      <dsp:spPr>
        <a:xfrm>
          <a:off x="206136" y="1899558"/>
          <a:ext cx="2885908" cy="3247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080" tIns="0" rIns="109080" bIns="0" numCol="1" spcCol="1270" anchor="ctr" anchorCtr="0">
          <a:noAutofit/>
        </a:bodyPr>
        <a:lstStyle/>
        <a:p>
          <a:pPr marL="0" lvl="0" indent="0" algn="l" defTabSz="488950">
            <a:lnSpc>
              <a:spcPct val="90000"/>
            </a:lnSpc>
            <a:spcBef>
              <a:spcPct val="0"/>
            </a:spcBef>
            <a:spcAft>
              <a:spcPct val="35000"/>
            </a:spcAft>
            <a:buNone/>
          </a:pPr>
          <a:r>
            <a:rPr lang="en-US" sz="1100" b="1" kern="1200" dirty="0"/>
            <a:t>Data Contract</a:t>
          </a:r>
        </a:p>
      </dsp:txBody>
      <dsp:txXfrm>
        <a:off x="221988" y="1915410"/>
        <a:ext cx="2854204" cy="293016"/>
      </dsp:txXfrm>
    </dsp:sp>
    <dsp:sp modelId="{9C96D635-3AD3-1F42-AD18-0EC08EF7EBDC}">
      <dsp:nvSpPr>
        <dsp:cNvPr id="0" name=""/>
        <dsp:cNvSpPr/>
      </dsp:nvSpPr>
      <dsp:spPr>
        <a:xfrm>
          <a:off x="0" y="2751453"/>
          <a:ext cx="4122727" cy="6237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9969" tIns="229108" rIns="319969"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An on-chain template contract used as a factory that generates contract instances from the template</a:t>
          </a:r>
          <a:endParaRPr lang="en-US" sz="1100" b="1" kern="1200" dirty="0"/>
        </a:p>
      </dsp:txBody>
      <dsp:txXfrm>
        <a:off x="0" y="2751453"/>
        <a:ext cx="4122727" cy="623700"/>
      </dsp:txXfrm>
    </dsp:sp>
    <dsp:sp modelId="{0D425566-CC0E-4340-ACE4-391D78717F61}">
      <dsp:nvSpPr>
        <dsp:cNvPr id="0" name=""/>
        <dsp:cNvSpPr/>
      </dsp:nvSpPr>
      <dsp:spPr>
        <a:xfrm>
          <a:off x="206136" y="2589093"/>
          <a:ext cx="2885908" cy="3247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080" tIns="0" rIns="109080" bIns="0" numCol="1" spcCol="1270" anchor="ctr" anchorCtr="0">
          <a:noAutofit/>
        </a:bodyPr>
        <a:lstStyle/>
        <a:p>
          <a:pPr marL="0" lvl="0" indent="0" algn="l" defTabSz="488950">
            <a:lnSpc>
              <a:spcPct val="90000"/>
            </a:lnSpc>
            <a:spcBef>
              <a:spcPct val="0"/>
            </a:spcBef>
            <a:spcAft>
              <a:spcPct val="35000"/>
            </a:spcAft>
            <a:buNone/>
          </a:pPr>
          <a:r>
            <a:rPr lang="en-US" sz="1100" b="1" kern="1200" dirty="0"/>
            <a:t>Factory Contract</a:t>
          </a:r>
        </a:p>
      </dsp:txBody>
      <dsp:txXfrm>
        <a:off x="221988" y="2604945"/>
        <a:ext cx="2854204" cy="293016"/>
      </dsp:txXfrm>
    </dsp:sp>
    <dsp:sp modelId="{A87A1472-9EB7-E846-9293-8193BC393C82}">
      <dsp:nvSpPr>
        <dsp:cNvPr id="0" name=""/>
        <dsp:cNvSpPr/>
      </dsp:nvSpPr>
      <dsp:spPr>
        <a:xfrm>
          <a:off x="0" y="3596913"/>
          <a:ext cx="4122727" cy="467775"/>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9969" tIns="229108" rIns="319969"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A reward to the caller of a contract function for invocation</a:t>
          </a:r>
          <a:endParaRPr lang="en-US" sz="1100" b="1" kern="1200" dirty="0"/>
        </a:p>
      </dsp:txBody>
      <dsp:txXfrm>
        <a:off x="0" y="3596913"/>
        <a:ext cx="4122727" cy="467775"/>
      </dsp:txXfrm>
    </dsp:sp>
    <dsp:sp modelId="{7D485CAA-7719-AC4E-8C5B-2C4474330F40}">
      <dsp:nvSpPr>
        <dsp:cNvPr id="0" name=""/>
        <dsp:cNvSpPr/>
      </dsp:nvSpPr>
      <dsp:spPr>
        <a:xfrm>
          <a:off x="206136" y="3434553"/>
          <a:ext cx="2885908" cy="3247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080" tIns="0" rIns="109080" bIns="0" numCol="1" spcCol="1270" anchor="ctr" anchorCtr="0">
          <a:noAutofit/>
        </a:bodyPr>
        <a:lstStyle/>
        <a:p>
          <a:pPr marL="0" lvl="0" indent="0" algn="l" defTabSz="488950">
            <a:lnSpc>
              <a:spcPct val="90000"/>
            </a:lnSpc>
            <a:spcBef>
              <a:spcPct val="0"/>
            </a:spcBef>
            <a:spcAft>
              <a:spcPct val="35000"/>
            </a:spcAft>
            <a:buNone/>
          </a:pPr>
          <a:r>
            <a:rPr lang="en-US" sz="1100" kern="1200" dirty="0"/>
            <a:t>Incentive Execution</a:t>
          </a:r>
          <a:endParaRPr lang="en-US" sz="1100" b="1" kern="1200" dirty="0"/>
        </a:p>
      </dsp:txBody>
      <dsp:txXfrm>
        <a:off x="221988" y="3450405"/>
        <a:ext cx="2854204" cy="2930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F0AF7-B0CF-DE47-9E2C-AE76E7E9519D}">
      <dsp:nvSpPr>
        <dsp:cNvPr id="0" name=""/>
        <dsp:cNvSpPr/>
      </dsp:nvSpPr>
      <dsp:spPr>
        <a:xfrm>
          <a:off x="0" y="234749"/>
          <a:ext cx="4112633" cy="6237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9186" tIns="229108" rIns="319186"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Blockchain-based application hosted on P2P network, with a website that allows users to interact with smart contracts </a:t>
          </a:r>
          <a:endParaRPr lang="en-US" sz="1100" b="1" kern="1200" dirty="0"/>
        </a:p>
      </dsp:txBody>
      <dsp:txXfrm>
        <a:off x="0" y="234749"/>
        <a:ext cx="4112633" cy="623700"/>
      </dsp:txXfrm>
    </dsp:sp>
    <dsp:sp modelId="{D3FC7012-1DAA-DA46-ADBE-C16636B8D9DC}">
      <dsp:nvSpPr>
        <dsp:cNvPr id="0" name=""/>
        <dsp:cNvSpPr/>
      </dsp:nvSpPr>
      <dsp:spPr>
        <a:xfrm>
          <a:off x="205631" y="72389"/>
          <a:ext cx="2878843" cy="3247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8813" tIns="0" rIns="108813" bIns="0" numCol="1" spcCol="1270" anchor="ctr" anchorCtr="0">
          <a:noAutofit/>
        </a:bodyPr>
        <a:lstStyle/>
        <a:p>
          <a:pPr marL="0" lvl="0" indent="0" algn="l" defTabSz="488950">
            <a:lnSpc>
              <a:spcPct val="90000"/>
            </a:lnSpc>
            <a:spcBef>
              <a:spcPct val="0"/>
            </a:spcBef>
            <a:spcAft>
              <a:spcPct val="35000"/>
            </a:spcAft>
            <a:buNone/>
          </a:pPr>
          <a:r>
            <a:rPr lang="en-US" sz="1100" b="1" kern="1200" dirty="0"/>
            <a:t>Dapp </a:t>
          </a:r>
        </a:p>
      </dsp:txBody>
      <dsp:txXfrm>
        <a:off x="221483" y="88241"/>
        <a:ext cx="2847139" cy="293016"/>
      </dsp:txXfrm>
    </dsp:sp>
    <dsp:sp modelId="{148FE86C-F7F1-464B-9BC2-28B1D508CF71}">
      <dsp:nvSpPr>
        <dsp:cNvPr id="0" name=""/>
        <dsp:cNvSpPr/>
      </dsp:nvSpPr>
      <dsp:spPr>
        <a:xfrm>
          <a:off x="0" y="1080210"/>
          <a:ext cx="4112633" cy="779625"/>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9186" tIns="229108" rIns="319186"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Blockchain-based application with a website that can be browsed using a conventional web browser without any dapp plugin </a:t>
          </a:r>
          <a:endParaRPr lang="en-US" sz="1100" b="1" kern="1200" dirty="0"/>
        </a:p>
      </dsp:txBody>
      <dsp:txXfrm>
        <a:off x="0" y="1080210"/>
        <a:ext cx="4112633" cy="779625"/>
      </dsp:txXfrm>
    </dsp:sp>
    <dsp:sp modelId="{24969E15-89B0-DB4E-942C-ADE1E6DD72DA}">
      <dsp:nvSpPr>
        <dsp:cNvPr id="0" name=""/>
        <dsp:cNvSpPr/>
      </dsp:nvSpPr>
      <dsp:spPr>
        <a:xfrm>
          <a:off x="205631" y="917849"/>
          <a:ext cx="2878843" cy="3247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8813" tIns="0" rIns="108813" bIns="0" numCol="1" spcCol="1270" anchor="ctr" anchorCtr="0">
          <a:noAutofit/>
        </a:bodyPr>
        <a:lstStyle/>
        <a:p>
          <a:pPr marL="0" lvl="0" indent="0" algn="l" defTabSz="488950">
            <a:lnSpc>
              <a:spcPct val="90000"/>
            </a:lnSpc>
            <a:spcBef>
              <a:spcPct val="0"/>
            </a:spcBef>
            <a:spcAft>
              <a:spcPct val="35000"/>
            </a:spcAft>
            <a:buNone/>
          </a:pPr>
          <a:r>
            <a:rPr lang="en-US" sz="1100" b="1" kern="1200" dirty="0"/>
            <a:t>Semi-</a:t>
          </a:r>
          <a:r>
            <a:rPr lang="en-US" sz="1100" b="1" kern="1200" dirty="0" err="1"/>
            <a:t>dapp</a:t>
          </a:r>
          <a:r>
            <a:rPr lang="en-US" sz="1100" b="1" kern="1200" dirty="0"/>
            <a:t> </a:t>
          </a:r>
        </a:p>
      </dsp:txBody>
      <dsp:txXfrm>
        <a:off x="221483" y="933701"/>
        <a:ext cx="2847139"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AU" dirty="0"/>
          </a:p>
        </p:txBody>
      </p:sp>
      <p:sp>
        <p:nvSpPr>
          <p:cNvPr id="3" name="Date Placeholder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5D9BC77-116B-4DD9-9558-E808B2DB27E4}" type="datetimeFigureOut">
              <a:rPr lang="en-AU" smtClean="0"/>
              <a:t>12/08/2021</a:t>
            </a:fld>
            <a:endParaRPr lang="en-AU" dirty="0"/>
          </a:p>
        </p:txBody>
      </p:sp>
      <p:sp>
        <p:nvSpPr>
          <p:cNvPr id="4" name="Footer Placeholder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en-AU" dirty="0"/>
          </a:p>
        </p:txBody>
      </p:sp>
      <p:sp>
        <p:nvSpPr>
          <p:cNvPr id="5" name="Slide Number Placeholder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2FFDF91E-843B-4E63-BBA0-060A7767A4CE}" type="slidenum">
              <a:rPr lang="en-AU" smtClean="0"/>
              <a:t>‹#›</a:t>
            </a:fld>
            <a:endParaRPr lang="en-AU" dirty="0"/>
          </a:p>
        </p:txBody>
      </p:sp>
    </p:spTree>
    <p:extLst>
      <p:ext uri="{BB962C8B-B14F-4D97-AF65-F5344CB8AC3E}">
        <p14:creationId xmlns:p14="http://schemas.microsoft.com/office/powerpoint/2010/main" val="226816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AU"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E6952AD-A3AF-4587-90FE-72F445800AAE}" type="datetimeFigureOut">
              <a:rPr lang="en-AU" smtClean="0"/>
              <a:t>12/08/2021</a:t>
            </a:fld>
            <a:endParaRPr lang="en-AU" dirty="0"/>
          </a:p>
        </p:txBody>
      </p:sp>
      <p:sp>
        <p:nvSpPr>
          <p:cNvPr id="4" name="Slide Image Placeholder 3"/>
          <p:cNvSpPr>
            <a:spLocks noGrp="1" noRot="1" noChangeAspect="1"/>
          </p:cNvSpPr>
          <p:nvPr>
            <p:ph type="sldImg" idx="2"/>
          </p:nvPr>
        </p:nvSpPr>
        <p:spPr>
          <a:xfrm>
            <a:off x="788988" y="1279525"/>
            <a:ext cx="5526087" cy="3454400"/>
          </a:xfrm>
          <a:prstGeom prst="rect">
            <a:avLst/>
          </a:prstGeom>
          <a:noFill/>
          <a:ln w="12700">
            <a:solidFill>
              <a:prstClr val="black"/>
            </a:solidFill>
          </a:ln>
        </p:spPr>
        <p:txBody>
          <a:bodyPr vert="horz" lIns="99075" tIns="49538" rIns="99075" bIns="49538" rtlCol="0" anchor="ctr"/>
          <a:lstStyle/>
          <a:p>
            <a:endParaRPr lang="en-AU"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AU"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001C9F81-DB2C-42C9-B6F6-C5F374D31FE4}" type="slidenum">
              <a:rPr lang="en-AU" smtClean="0"/>
              <a:t>‹#›</a:t>
            </a:fld>
            <a:endParaRPr lang="en-AU" dirty="0"/>
          </a:p>
        </p:txBody>
      </p:sp>
    </p:spTree>
    <p:extLst>
      <p:ext uri="{BB962C8B-B14F-4D97-AF65-F5344CB8AC3E}">
        <p14:creationId xmlns:p14="http://schemas.microsoft.com/office/powerpoint/2010/main" val="4146627969"/>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1</a:t>
            </a:fld>
            <a:endParaRPr lang="en-AU" dirty="0"/>
          </a:p>
        </p:txBody>
      </p:sp>
    </p:spTree>
    <p:extLst>
      <p:ext uri="{BB962C8B-B14F-4D97-AF65-F5344CB8AC3E}">
        <p14:creationId xmlns:p14="http://schemas.microsoft.com/office/powerpoint/2010/main" val="3626896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0" dirty="0"/>
              <a:t>8</a:t>
            </a:r>
            <a:r>
              <a:rPr lang="en-US" b="0" baseline="0" dirty="0"/>
              <a:t> dimensions to classify blockchain variants</a:t>
            </a:r>
            <a:endParaRPr lang="en-US" b="1"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9</a:t>
            </a:fld>
            <a:endParaRPr lang="en-AU"/>
          </a:p>
        </p:txBody>
      </p:sp>
    </p:spTree>
    <p:extLst>
      <p:ext uri="{BB962C8B-B14F-4D97-AF65-F5344CB8AC3E}">
        <p14:creationId xmlns:p14="http://schemas.microsoft.com/office/powerpoint/2010/main" val="3947618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AU" dirty="0"/>
              <a:t>International standards for evaluation of software quality</a:t>
            </a:r>
          </a:p>
          <a:p>
            <a:pPr marL="171450" indent="-171450">
              <a:buFont typeface="Arial"/>
              <a:buChar char="•"/>
            </a:pPr>
            <a:r>
              <a:rPr lang="en-AU" dirty="0"/>
              <a:t>Blockchain has good and bad quality</a:t>
            </a: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solidFill>
                  <a:prstClr val="black"/>
                </a:solidFill>
              </a:rPr>
              <a:pPr/>
              <a:t>10</a:t>
            </a:fld>
            <a:endParaRPr lang="en-AU">
              <a:solidFill>
                <a:prstClr val="black"/>
              </a:solidFill>
            </a:endParaRPr>
          </a:p>
        </p:txBody>
      </p:sp>
    </p:spTree>
    <p:extLst>
      <p:ext uri="{BB962C8B-B14F-4D97-AF65-F5344CB8AC3E}">
        <p14:creationId xmlns:p14="http://schemas.microsoft.com/office/powerpoint/2010/main" val="1828537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 blockchain stores and shares data, and executes smart contracts.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 blockchain component might also control digital currency or represent other assets.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Due to limitations of privacy and scalability, there are also off-chain auxiliary databases used in the system.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First, private data is stored in an internal database. Second, large data is stored separately, such as in a cloud service.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There is an API layer between the three data storage mechanisms.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Key management is an essential component when working with blockchains. Every participant in a blockchain network has one or more private keys, which are used by the participant to digitally sign its transactions.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13</a:t>
            </a:fld>
            <a:endParaRPr lang="en-AU"/>
          </a:p>
        </p:txBody>
      </p:sp>
    </p:spTree>
    <p:extLst>
      <p:ext uri="{BB962C8B-B14F-4D97-AF65-F5344CB8AC3E}">
        <p14:creationId xmlns:p14="http://schemas.microsoft.com/office/powerpoint/2010/main" val="3718823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1279525"/>
            <a:ext cx="5526087" cy="3454400"/>
          </a:xfrm>
        </p:spPr>
      </p:sp>
      <p:sp>
        <p:nvSpPr>
          <p:cNvPr id="3" name="Notes Placeholder 2"/>
          <p:cNvSpPr>
            <a:spLocks noGrp="1"/>
          </p:cNvSpPr>
          <p:nvPr>
            <p:ph type="body" idx="1"/>
          </p:nvPr>
        </p:nvSpPr>
        <p:spPr/>
        <p:txBody>
          <a:bodyPr/>
          <a:lstStyle/>
          <a:p>
            <a:pPr marL="185766" indent="-185766" defTabSz="990752">
              <a:buFont typeface="Arial"/>
              <a:buChar char="•"/>
              <a:defRPr/>
            </a:pPr>
            <a:r>
              <a:rPr lang="en-US" dirty="0"/>
              <a:t>This is the flow to evaluate the suitability of blockchain technology</a:t>
            </a:r>
          </a:p>
          <a:p>
            <a:pPr marL="185766" indent="-185766" defTabSz="990752">
              <a:buFont typeface="Arial"/>
              <a:buChar char="•"/>
              <a:defRPr/>
            </a:pPr>
            <a:r>
              <a:rPr lang="en-US" dirty="0"/>
              <a:t>There are 6 main questions to be answered, shown as</a:t>
            </a:r>
            <a:r>
              <a:rPr lang="en-US" baseline="0" dirty="0"/>
              <a:t> white diamonds.</a:t>
            </a:r>
          </a:p>
          <a:p>
            <a:pPr marL="185766" indent="-185766" defTabSz="990752">
              <a:buFont typeface="Arial"/>
              <a:buChar char="•"/>
              <a:defRPr/>
            </a:pPr>
            <a:r>
              <a:rPr lang="en-US" baseline="0" dirty="0"/>
              <a:t>Some of the questions have follow-up question as shown in grey diamonds.</a:t>
            </a:r>
          </a:p>
          <a:p>
            <a:pPr marL="185766" indent="-185766" defTabSz="990752">
              <a:buFont typeface="Arial"/>
              <a:buChar char="•"/>
              <a:defRPr/>
            </a:pPr>
            <a:r>
              <a:rPr lang="en-US" baseline="0" dirty="0"/>
              <a:t>We will discuss these questions one by one in detail. </a:t>
            </a:r>
            <a:endParaRPr lang="en-US" dirty="0"/>
          </a:p>
          <a:p>
            <a:pPr defTabSz="990752">
              <a:defRPr/>
            </a:pP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15</a:t>
            </a:fld>
            <a:endParaRPr lang="en-AU"/>
          </a:p>
        </p:txBody>
      </p:sp>
    </p:spTree>
    <p:extLst>
      <p:ext uri="{BB962C8B-B14F-4D97-AF65-F5344CB8AC3E}">
        <p14:creationId xmlns:p14="http://schemas.microsoft.com/office/powerpoint/2010/main" val="3718823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available options discussed in Lecture 3are used to assist decision-making and to guide the system design at different stages of the design process.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This enables a systematic comparison of the capabilities of different design options.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16</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our research group studied the possibility</a:t>
            </a:r>
            <a:r>
              <a:rPr lang="en-US" baseline="0" dirty="0"/>
              <a:t> of using blockchain for collaborative business process in order to address the lack of trust problem in collaborative business process.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The idea is to use blockchain and the smart contract functionality to enforce the trustworthiness of the process without having a centralized trusted third party.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In the proposed method, blockchain facilitates collaborative process either of two ways; </a:t>
            </a:r>
            <a:r>
              <a:rPr lang="en-US" sz="1100" kern="1200" dirty="0">
                <a:solidFill>
                  <a:schemeClr val="tx1"/>
                </a:solidFill>
                <a:effectLst/>
                <a:latin typeface="+mn-lt"/>
                <a:ea typeface="+mn-ea"/>
                <a:cs typeface="+mn-cs"/>
              </a:rPr>
              <a:t>as a choreography monitor which stores the process execution status and provides immutable data storage</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or active mediator by coordinating the collaborative process. </a:t>
            </a:r>
          </a:p>
          <a:p>
            <a:pPr marL="171450" indent="-171450">
              <a:buFont typeface="Arial" charset="0"/>
              <a:buChar char="•"/>
            </a:pPr>
            <a:r>
              <a:rPr lang="en-US" sz="1100" kern="1200" dirty="0">
                <a:solidFill>
                  <a:schemeClr val="tx1"/>
                </a:solidFill>
                <a:effectLst/>
                <a:latin typeface="+mn-lt"/>
                <a:ea typeface="+mn-ea"/>
                <a:cs typeface="+mn-cs"/>
              </a:rPr>
              <a:t>smart contracts in a blockchain can not interact directly with the external world, a trigger component connects the processes executing on blockchain to enterprise systems by acting as an agent for an organization. The trigger manages keys, keeps track of the data payload in API calls, and can interact with external services including other databases or web services. </a:t>
            </a:r>
          </a:p>
          <a:p>
            <a:pPr marL="171450" indent="-171450">
              <a:buFont typeface="Arial" charset="0"/>
              <a:buChar char="•"/>
            </a:pPr>
            <a:r>
              <a:rPr lang="en-US" sz="1100" kern="1200" dirty="0">
                <a:solidFill>
                  <a:schemeClr val="tx1"/>
                </a:solidFill>
                <a:effectLst/>
                <a:latin typeface="+mn-lt"/>
                <a:ea typeface="+mn-ea"/>
                <a:cs typeface="+mn-cs"/>
              </a:rPr>
              <a:t>Generally</a:t>
            </a:r>
            <a:r>
              <a:rPr lang="en-US" sz="1100" kern="1200" baseline="0" dirty="0">
                <a:solidFill>
                  <a:schemeClr val="tx1"/>
                </a:solidFill>
                <a:effectLst/>
                <a:latin typeface="+mn-lt"/>
                <a:ea typeface="+mn-ea"/>
                <a:cs typeface="+mn-cs"/>
              </a:rPr>
              <a:t> each organization has to deploy it’s own trigger and at least one blockchain full node connected to the blockchain. </a:t>
            </a:r>
            <a:endParaRPr lang="en-US" baseline="0" dirty="0"/>
          </a:p>
        </p:txBody>
      </p:sp>
    </p:spTree>
    <p:extLst>
      <p:ext uri="{BB962C8B-B14F-4D97-AF65-F5344CB8AC3E}">
        <p14:creationId xmlns:p14="http://schemas.microsoft.com/office/powerpoint/2010/main" val="2652198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1C9F81-DB2C-42C9-B6F6-C5F374D31FE4}" type="slidenum">
              <a:rPr lang="en-AU" smtClean="0"/>
              <a:t>26</a:t>
            </a:fld>
            <a:endParaRPr lang="en-AU" dirty="0"/>
          </a:p>
        </p:txBody>
      </p:sp>
    </p:spTree>
    <p:extLst>
      <p:ext uri="{BB962C8B-B14F-4D97-AF65-F5344CB8AC3E}">
        <p14:creationId xmlns:p14="http://schemas.microsoft.com/office/powerpoint/2010/main" val="2799158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29</a:t>
            </a:fld>
            <a:endParaRPr lang="en-AU" dirty="0"/>
          </a:p>
        </p:txBody>
      </p:sp>
    </p:spTree>
    <p:extLst>
      <p:ext uri="{BB962C8B-B14F-4D97-AF65-F5344CB8AC3E}">
        <p14:creationId xmlns:p14="http://schemas.microsoft.com/office/powerpoint/2010/main" val="13929461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48000" y="2357822"/>
            <a:ext cx="5063046" cy="1910434"/>
          </a:xfrm>
        </p:spPr>
        <p:txBody>
          <a:bodyPr anchor="t">
            <a:normAutofit/>
          </a:bodyPr>
          <a:lstStyle>
            <a:lvl1pPr algn="l">
              <a:defRPr sz="3200">
                <a:latin typeface="+mn-lt"/>
              </a:defRPr>
            </a:lvl1pPr>
          </a:lstStyle>
          <a:p>
            <a:r>
              <a:rPr lang="de-DE" dirty="0"/>
              <a:t>Mastertitelformat bearbeiten</a:t>
            </a:r>
            <a:endParaRPr lang="en-US" dirty="0"/>
          </a:p>
        </p:txBody>
      </p:sp>
      <p:sp>
        <p:nvSpPr>
          <p:cNvPr id="3" name="Subtitle 2"/>
          <p:cNvSpPr>
            <a:spLocks noGrp="1"/>
          </p:cNvSpPr>
          <p:nvPr>
            <p:ph type="subTitle" idx="1"/>
          </p:nvPr>
        </p:nvSpPr>
        <p:spPr>
          <a:xfrm>
            <a:off x="648000" y="4502034"/>
            <a:ext cx="8035200" cy="65972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Master-Untertitelformat bearbeiten</a:t>
            </a:r>
            <a:endParaRPr lang="en-US" dirty="0"/>
          </a:p>
        </p:txBody>
      </p:sp>
      <p:sp>
        <p:nvSpPr>
          <p:cNvPr id="11" name="Rechteck 10">
            <a:extLst>
              <a:ext uri="{FF2B5EF4-FFF2-40B4-BE49-F238E27FC236}">
                <a16:creationId xmlns:a16="http://schemas.microsoft.com/office/drawing/2014/main" id="{A24CE11F-8AFC-46C7-ADA1-33DFCEA3E511}"/>
              </a:ext>
            </a:extLst>
          </p:cNvPr>
          <p:cNvSpPr/>
          <p:nvPr userDrawn="1"/>
        </p:nvSpPr>
        <p:spPr bwMode="auto">
          <a:xfrm>
            <a:off x="0" y="2"/>
            <a:ext cx="595309" cy="2275876"/>
          </a:xfrm>
          <a:prstGeom prst="rect">
            <a:avLst/>
          </a:prstGeom>
          <a:solidFill>
            <a:srgbClr val="C50E1F"/>
          </a:solidFill>
          <a:ln>
            <a:noFill/>
          </a:ln>
          <a:effectLst/>
          <a:ex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5" name="Line 8">
            <a:extLst>
              <a:ext uri="{FF2B5EF4-FFF2-40B4-BE49-F238E27FC236}">
                <a16:creationId xmlns:a16="http://schemas.microsoft.com/office/drawing/2014/main" id="{B92486F8-C720-4BE1-933E-699878A306A5}"/>
              </a:ext>
            </a:extLst>
          </p:cNvPr>
          <p:cNvSpPr>
            <a:spLocks noChangeShapeType="1"/>
          </p:cNvSpPr>
          <p:nvPr userDrawn="1">
            <p:custDataLst>
              <p:tags r:id="rId1"/>
            </p:custDataLst>
          </p:nvPr>
        </p:nvSpPr>
        <p:spPr bwMode="auto">
          <a:xfrm>
            <a:off x="648000" y="5256000"/>
            <a:ext cx="803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pic>
        <p:nvPicPr>
          <p:cNvPr id="10" name="Content Placeholder 5">
            <a:extLst>
              <a:ext uri="{FF2B5EF4-FFF2-40B4-BE49-F238E27FC236}">
                <a16:creationId xmlns:a16="http://schemas.microsoft.com/office/drawing/2014/main" id="{C1274533-273C-4384-9661-F2AACF1EC5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00245" y="0"/>
            <a:ext cx="2782955" cy="3627438"/>
          </a:xfrm>
          <a:prstGeom prst="rect">
            <a:avLst/>
          </a:prstGeom>
        </p:spPr>
      </p:pic>
      <p:sp>
        <p:nvSpPr>
          <p:cNvPr id="12" name="Line 8">
            <a:extLst>
              <a:ext uri="{FF2B5EF4-FFF2-40B4-BE49-F238E27FC236}">
                <a16:creationId xmlns:a16="http://schemas.microsoft.com/office/drawing/2014/main" id="{E698EC1D-61F7-4462-BDF9-B30D251FEC41}"/>
              </a:ext>
            </a:extLst>
          </p:cNvPr>
          <p:cNvSpPr>
            <a:spLocks noChangeShapeType="1"/>
          </p:cNvSpPr>
          <p:nvPr userDrawn="1">
            <p:custDataLst>
              <p:tags r:id="rId2"/>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
        <p:nvSpPr>
          <p:cNvPr id="6" name="TextBox 5">
            <a:extLst>
              <a:ext uri="{FF2B5EF4-FFF2-40B4-BE49-F238E27FC236}">
                <a16:creationId xmlns:a16="http://schemas.microsoft.com/office/drawing/2014/main" id="{2F445A93-2278-4E94-8AD7-E4FD0393935D}"/>
              </a:ext>
            </a:extLst>
          </p:cNvPr>
          <p:cNvSpPr txBox="1"/>
          <p:nvPr userDrawn="1"/>
        </p:nvSpPr>
        <p:spPr>
          <a:xfrm>
            <a:off x="648000" y="997349"/>
            <a:ext cx="5063046" cy="1200329"/>
          </a:xfrm>
          <a:prstGeom prst="rect">
            <a:avLst/>
          </a:prstGeom>
          <a:noFill/>
        </p:spPr>
        <p:txBody>
          <a:bodyPr wrap="square" rtlCol="0" anchor="b">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AU" sz="3600" dirty="0"/>
              <a:t>Software Architecture for Blockchain Applications</a:t>
            </a:r>
            <a:endParaRPr lang="en-US" sz="3600" dirty="0"/>
          </a:p>
        </p:txBody>
      </p:sp>
    </p:spTree>
    <p:extLst>
      <p:ext uri="{BB962C8B-B14F-4D97-AF65-F5344CB8AC3E}">
        <p14:creationId xmlns:p14="http://schemas.microsoft.com/office/powerpoint/2010/main" val="1896465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684CF-A522-4762-81FE-7268A18CA1B2}"/>
              </a:ext>
            </a:extLst>
          </p:cNvPr>
          <p:cNvSpPr>
            <a:spLocks noGrp="1"/>
          </p:cNvSpPr>
          <p:nvPr>
            <p:ph type="title"/>
          </p:nvPr>
        </p:nvSpPr>
        <p:spPr/>
        <p:txBody>
          <a:bodyPr/>
          <a:lstStyle/>
          <a:p>
            <a:r>
              <a:rPr lang="de-DE" dirty="0"/>
              <a:t>Mastertitelformat bearbeiten</a:t>
            </a:r>
          </a:p>
        </p:txBody>
      </p:sp>
      <p:sp>
        <p:nvSpPr>
          <p:cNvPr id="3" name="Inhaltsplatzhalter 2">
            <a:extLst>
              <a:ext uri="{FF2B5EF4-FFF2-40B4-BE49-F238E27FC236}">
                <a16:creationId xmlns:a16="http://schemas.microsoft.com/office/drawing/2014/main" id="{006AD781-7D9E-4357-8E0B-277122AFB574}"/>
              </a:ext>
            </a:extLst>
          </p:cNvPr>
          <p:cNvSpPr>
            <a:spLocks noGrp="1"/>
          </p:cNvSpPr>
          <p:nvPr>
            <p:ph idx="1"/>
          </p:nvPr>
        </p:nvSpPr>
        <p:spPr>
          <a:xfrm>
            <a:off x="648000" y="1717040"/>
            <a:ext cx="7953081" cy="3480725"/>
          </a:xfrm>
        </p:spPr>
        <p:txBody>
          <a:bodyPr/>
          <a:lstStyle>
            <a:lvl1pPr>
              <a:lnSpc>
                <a:spcPct val="120000"/>
              </a:lnSpc>
              <a:defRPr sz="1500"/>
            </a:lvl1pPr>
            <a:lvl2pPr marL="301601" indent="-150800">
              <a:defRPr sz="1333"/>
            </a:lvl2pPr>
            <a:lvl3pPr marL="525156" indent="-150800">
              <a:defRPr/>
            </a:lvl3pPr>
            <a:lvl4pPr marL="748711" indent="-150800">
              <a:defRPr/>
            </a:lvl4pPr>
            <a:lvl5pPr marL="972266" indent="-149478">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ußzeilenplatzhalter 3">
            <a:extLst>
              <a:ext uri="{FF2B5EF4-FFF2-40B4-BE49-F238E27FC236}">
                <a16:creationId xmlns:a16="http://schemas.microsoft.com/office/drawing/2014/main" id="{07D24C13-1A78-49C1-860A-6E5637FD4E07}"/>
              </a:ext>
            </a:extLst>
          </p:cNvPr>
          <p:cNvSpPr>
            <a:spLocks noGrp="1"/>
          </p:cNvSpPr>
          <p:nvPr>
            <p:ph type="ftr" sz="quarter" idx="10"/>
          </p:nvPr>
        </p:nvSpPr>
        <p:spPr>
          <a:xfrm>
            <a:off x="3028950" y="5296959"/>
            <a:ext cx="3086100" cy="304271"/>
          </a:xfrm>
          <a:prstGeom prst="rect">
            <a:avLst/>
          </a:prstGeom>
        </p:spPr>
        <p:txBody>
          <a:bodyPr/>
          <a:lstStyle>
            <a:lvl1pPr>
              <a:defRPr/>
            </a:lvl1pPr>
          </a:lstStyle>
          <a:p>
            <a:r>
              <a:rPr lang="de-DE" altLang="de-DE"/>
              <a:t> </a:t>
            </a:r>
            <a:endParaRPr lang="de-DE" altLang="de-DE" b="0"/>
          </a:p>
        </p:txBody>
      </p:sp>
      <p:sp>
        <p:nvSpPr>
          <p:cNvPr id="11" name="Textplatzhalter 10">
            <a:extLst>
              <a:ext uri="{FF2B5EF4-FFF2-40B4-BE49-F238E27FC236}">
                <a16:creationId xmlns:a16="http://schemas.microsoft.com/office/drawing/2014/main" id="{8720DBF5-7108-4484-85DA-7B6ADC23B324}"/>
              </a:ext>
            </a:extLst>
          </p:cNvPr>
          <p:cNvSpPr>
            <a:spLocks noGrp="1"/>
          </p:cNvSpPr>
          <p:nvPr>
            <p:ph type="body" sz="quarter" idx="13" hasCustomPrompt="1"/>
          </p:nvPr>
        </p:nvSpPr>
        <p:spPr>
          <a:xfrm>
            <a:off x="648000" y="1221794"/>
            <a:ext cx="7953081" cy="396052"/>
          </a:xfrm>
        </p:spPr>
        <p:txBody>
          <a:bodyPr>
            <a:normAutofit/>
          </a:bodyPr>
          <a:lstStyle>
            <a:lvl1pPr marL="0" indent="0">
              <a:buNone/>
              <a:defRPr sz="1400" b="1"/>
            </a:lvl1pPr>
          </a:lstStyle>
          <a:p>
            <a:pPr lvl="0"/>
            <a:r>
              <a:rPr lang="de-DE" sz="1167" dirty="0">
                <a:solidFill>
                  <a:srgbClr val="000000"/>
                </a:solidFill>
              </a:rPr>
              <a:t>Untertitel</a:t>
            </a:r>
            <a:endParaRPr lang="en-US" dirty="0"/>
          </a:p>
        </p:txBody>
      </p:sp>
      <p:sp>
        <p:nvSpPr>
          <p:cNvPr id="7" name="Foliennummernplatzhalter 11">
            <a:extLst>
              <a:ext uri="{FF2B5EF4-FFF2-40B4-BE49-F238E27FC236}">
                <a16:creationId xmlns:a16="http://schemas.microsoft.com/office/drawing/2014/main" id="{96D6B03C-1C71-47B2-9F08-06EEB16774D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562743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hasCustomPrompt="1"/>
          </p:nvPr>
        </p:nvSpPr>
        <p:spPr>
          <a:xfrm>
            <a:off x="648001" y="1272399"/>
            <a:ext cx="7911799" cy="3695843"/>
          </a:xfrm>
        </p:spPr>
        <p:txBody>
          <a:bodyPr/>
          <a:lstStyle>
            <a:lvl2pPr>
              <a:defRPr sz="1389"/>
            </a:lvl2pPr>
            <a:lvl3pPr>
              <a:defRPr sz="1250"/>
            </a:lvl3pPr>
            <a:lvl4pPr>
              <a:defRPr sz="1250"/>
            </a:lvl4pPr>
            <a:lvl5pPr marL="872943" indent="-185171">
              <a:defRPr sz="972"/>
            </a:lvl5pPr>
          </a:lstStyle>
          <a:p>
            <a:pPr lvl="0"/>
            <a:r>
              <a:rPr lang="en-US" dirty="0"/>
              <a:t>Edit Master text styles</a:t>
            </a:r>
          </a:p>
          <a:p>
            <a:pPr lvl="1"/>
            <a:r>
              <a:rPr lang="en-US" dirty="0"/>
              <a:t>Second level</a:t>
            </a:r>
          </a:p>
          <a:p>
            <a:pPr lvl="2"/>
            <a:r>
              <a:rPr lang="en-US" dirty="0"/>
              <a:t>Third level</a:t>
            </a:r>
          </a:p>
          <a:p>
            <a:pPr lvl="2"/>
            <a:r>
              <a:rPr lang="en-US" dirty="0"/>
              <a:t>Fourth level</a:t>
            </a:r>
          </a:p>
          <a:p>
            <a:pPr lvl="3"/>
            <a:r>
              <a:rPr lang="en-US" dirty="0"/>
              <a:t>Fifth level</a:t>
            </a:r>
            <a:endParaRPr lang="en-AU" dirty="0"/>
          </a:p>
        </p:txBody>
      </p:sp>
      <p:sp>
        <p:nvSpPr>
          <p:cNvPr id="4" name="Title 1">
            <a:extLst>
              <a:ext uri="{FF2B5EF4-FFF2-40B4-BE49-F238E27FC236}">
                <a16:creationId xmlns:a16="http://schemas.microsoft.com/office/drawing/2014/main" id="{4A8FE5B1-857A-4F74-BC93-2B434C346E3D}"/>
              </a:ext>
            </a:extLst>
          </p:cNvPr>
          <p:cNvSpPr>
            <a:spLocks noGrp="1"/>
          </p:cNvSpPr>
          <p:nvPr>
            <p:ph type="title"/>
          </p:nvPr>
        </p:nvSpPr>
        <p:spPr>
          <a:xfrm>
            <a:off x="648000" y="287999"/>
            <a:ext cx="6631640" cy="648000"/>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1467196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D58AA-BE7B-4223-BD84-6FE22DEB64C8}"/>
              </a:ext>
            </a:extLst>
          </p:cNvPr>
          <p:cNvSpPr>
            <a:spLocks noGrp="1"/>
          </p:cNvSpPr>
          <p:nvPr>
            <p:ph sz="half" idx="1"/>
          </p:nvPr>
        </p:nvSpPr>
        <p:spPr>
          <a:xfrm>
            <a:off x="648000" y="1227138"/>
            <a:ext cx="3886200" cy="388334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1B4B775D-A963-4EDD-A851-D9DDAD8EF7A9}"/>
              </a:ext>
            </a:extLst>
          </p:cNvPr>
          <p:cNvSpPr>
            <a:spLocks noGrp="1"/>
          </p:cNvSpPr>
          <p:nvPr>
            <p:ph sz="half" idx="2"/>
          </p:nvPr>
        </p:nvSpPr>
        <p:spPr>
          <a:xfrm>
            <a:off x="4691082" y="1227138"/>
            <a:ext cx="3886200" cy="388334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Text Placeholder 9">
            <a:extLst>
              <a:ext uri="{FF2B5EF4-FFF2-40B4-BE49-F238E27FC236}">
                <a16:creationId xmlns:a16="http://schemas.microsoft.com/office/drawing/2014/main" id="{3EC2145B-8A2C-4935-B990-5B13C5481068}"/>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8" name="Title 1">
            <a:extLst>
              <a:ext uri="{FF2B5EF4-FFF2-40B4-BE49-F238E27FC236}">
                <a16:creationId xmlns:a16="http://schemas.microsoft.com/office/drawing/2014/main" id="{82F3C626-AD4A-44A8-925F-B70E6B6E26E4}"/>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3955274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p:nvPr>
        </p:nvSpPr>
        <p:spPr/>
        <p:txBody>
          <a:bodyPr/>
          <a:lstStyle>
            <a:lvl2pPr>
              <a:defRPr sz="1389"/>
            </a:lvl2pPr>
            <a:lvl3pPr>
              <a:defRPr sz="1250"/>
            </a:lvl3pPr>
            <a:lvl4pPr>
              <a:defRPr sz="1250"/>
            </a:lvl4pPr>
            <a:lvl5pPr marL="872943" indent="-185171">
              <a:defRPr sz="12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9">
            <a:extLst>
              <a:ext uri="{FF2B5EF4-FFF2-40B4-BE49-F238E27FC236}">
                <a16:creationId xmlns:a16="http://schemas.microsoft.com/office/drawing/2014/main" id="{B004F5C3-4454-4773-BD71-9D32B253AC45}"/>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7" name="Title 1">
            <a:extLst>
              <a:ext uri="{FF2B5EF4-FFF2-40B4-BE49-F238E27FC236}">
                <a16:creationId xmlns:a16="http://schemas.microsoft.com/office/drawing/2014/main" id="{8651E7C4-C652-42D2-8105-275060EADF92}"/>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92082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ata61 Divider Slid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9022-4E91-4AE1-9B32-52DF7FA0F1BB}"/>
              </a:ext>
            </a:extLst>
          </p:cNvPr>
          <p:cNvSpPr>
            <a:spLocks noGrp="1"/>
          </p:cNvSpPr>
          <p:nvPr>
            <p:ph type="ctrTitle" hasCustomPrompt="1"/>
          </p:nvPr>
        </p:nvSpPr>
        <p:spPr>
          <a:xfrm>
            <a:off x="658669" y="2532263"/>
            <a:ext cx="5052378" cy="1486036"/>
          </a:xfrm>
          <a:prstGeom prst="rect">
            <a:avLst/>
          </a:prstGeom>
        </p:spPr>
        <p:txBody>
          <a:bodyPr anchor="t">
            <a:normAutofit/>
          </a:bodyPr>
          <a:lstStyle>
            <a:lvl1pPr algn="l">
              <a:defRPr sz="3600"/>
            </a:lvl1pPr>
          </a:lstStyle>
          <a:p>
            <a:r>
              <a:rPr lang="en-US" dirty="0"/>
              <a:t>Divider Title </a:t>
            </a:r>
            <a:endParaRPr lang="en-AU" dirty="0"/>
          </a:p>
        </p:txBody>
      </p:sp>
      <p:sp>
        <p:nvSpPr>
          <p:cNvPr id="10" name="Rechteck 9">
            <a:extLst>
              <a:ext uri="{FF2B5EF4-FFF2-40B4-BE49-F238E27FC236}">
                <a16:creationId xmlns:a16="http://schemas.microsoft.com/office/drawing/2014/main" id="{1672F628-EE80-4E51-B88E-558820590E23}"/>
              </a:ext>
            </a:extLst>
          </p:cNvPr>
          <p:cNvSpPr/>
          <p:nvPr userDrawn="1"/>
        </p:nvSpPr>
        <p:spPr bwMode="auto">
          <a:xfrm>
            <a:off x="0" y="2"/>
            <a:ext cx="595309" cy="2275876"/>
          </a:xfrm>
          <a:prstGeom prst="rect">
            <a:avLst/>
          </a:prstGeom>
          <a:solidFill>
            <a:srgbClr val="C50E1F"/>
          </a:solidFill>
          <a:ln>
            <a:noFill/>
          </a:ln>
          <a:effectLst/>
          <a:ex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4" name="Line 8">
            <a:extLst>
              <a:ext uri="{FF2B5EF4-FFF2-40B4-BE49-F238E27FC236}">
                <a16:creationId xmlns:a16="http://schemas.microsoft.com/office/drawing/2014/main" id="{3EDBF35F-9A23-45C4-A334-ECDC5ACAE03E}"/>
              </a:ext>
            </a:extLst>
          </p:cNvPr>
          <p:cNvSpPr>
            <a:spLocks noChangeShapeType="1"/>
          </p:cNvSpPr>
          <p:nvPr userDrawn="1">
            <p:custDataLst>
              <p:tags r:id="rId1"/>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Tree>
    <p:extLst>
      <p:ext uri="{BB962C8B-B14F-4D97-AF65-F5344CB8AC3E}">
        <p14:creationId xmlns:p14="http://schemas.microsoft.com/office/powerpoint/2010/main" val="1457948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de-DE" dirty="0"/>
              <a:t>Mastertitelformat bearbeiten</a:t>
            </a:r>
            <a:endParaRPr lang="en-US" dirty="0"/>
          </a:p>
        </p:txBody>
      </p:sp>
      <p:sp>
        <p:nvSpPr>
          <p:cNvPr id="3" name="Content Placeholder 2"/>
          <p:cNvSpPr>
            <a:spLocks noGrp="1"/>
          </p:cNvSpPr>
          <p:nvPr>
            <p:ph idx="1"/>
          </p:nvPr>
        </p:nvSpPr>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fld id="{92C9502F-080B-434D-B6E6-152AABCB560F}" type="datetime5">
              <a:rPr lang="en-US" smtClean="0"/>
              <a:t>12-Aug-21</a:t>
            </a:fld>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7" name="Foliennummernplatzhalter 11">
            <a:extLst>
              <a:ext uri="{FF2B5EF4-FFF2-40B4-BE49-F238E27FC236}">
                <a16:creationId xmlns:a16="http://schemas.microsoft.com/office/drawing/2014/main" id="{D50F91F7-3962-47B6-A740-54D17721F666}"/>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188520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1F62470-86A5-4195-80DB-B5C3FDDF80F3}" type="datetime5">
              <a:rPr lang="en-US" smtClean="0"/>
              <a:t>12-Aug-21</a:t>
            </a:fld>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7" name="Foliennummernplatzhalter 11">
            <a:extLst>
              <a:ext uri="{FF2B5EF4-FFF2-40B4-BE49-F238E27FC236}">
                <a16:creationId xmlns:a16="http://schemas.microsoft.com/office/drawing/2014/main" id="{A145DF43-3AFB-4B08-8277-9F0BD598F4B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826776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D2726B2-D786-49F1-B99A-EF1C103B31C0}" type="datetime5">
              <a:rPr lang="en-US" smtClean="0"/>
              <a:t>12-Aug-21</a:t>
            </a:fld>
            <a:endParaRPr lang="en-US" dirty="0"/>
          </a:p>
        </p:txBody>
      </p:sp>
      <p:sp>
        <p:nvSpPr>
          <p:cNvPr id="6" name="Footer Placeholder 5"/>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8" name="Foliennummernplatzhalter 11">
            <a:extLst>
              <a:ext uri="{FF2B5EF4-FFF2-40B4-BE49-F238E27FC236}">
                <a16:creationId xmlns:a16="http://schemas.microsoft.com/office/drawing/2014/main" id="{049CFC74-99D6-4F22-8542-E70D329B605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40605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de-DE"/>
              <a:t>Mastertitelformat bearbeiten</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629842" y="2087563"/>
            <a:ext cx="3868340"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4629150" y="2087563"/>
            <a:ext cx="3887391"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F512EB0-E6BF-41F8-B6E1-CFC97764D9CE}" type="datetime5">
              <a:rPr lang="en-US" smtClean="0"/>
              <a:t>12-Aug-21</a:t>
            </a:fld>
            <a:endParaRPr lang="en-US" dirty="0"/>
          </a:p>
        </p:txBody>
      </p:sp>
      <p:sp>
        <p:nvSpPr>
          <p:cNvPr id="8" name="Footer Placeholder 7"/>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10" name="Foliennummernplatzhalter 11">
            <a:extLst>
              <a:ext uri="{FF2B5EF4-FFF2-40B4-BE49-F238E27FC236}">
                <a16:creationId xmlns:a16="http://schemas.microsoft.com/office/drawing/2014/main" id="{B1AE8EB4-0F6C-41D4-B998-3226084E87A8}"/>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677943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Mastertitelformat bearbeiten</a:t>
            </a:r>
            <a:endParaRPr lang="en-US" dirty="0"/>
          </a:p>
        </p:txBody>
      </p:sp>
      <p:sp>
        <p:nvSpPr>
          <p:cNvPr id="3" name="Date Placeholder 2"/>
          <p:cNvSpPr>
            <a:spLocks noGrp="1"/>
          </p:cNvSpPr>
          <p:nvPr>
            <p:ph type="dt" sz="half" idx="10"/>
          </p:nvPr>
        </p:nvSpPr>
        <p:spPr/>
        <p:txBody>
          <a:bodyPr/>
          <a:lstStyle/>
          <a:p>
            <a:fld id="{543FFAA5-3BFD-4C96-B21F-6F845E82C84D}" type="datetime5">
              <a:rPr lang="en-US" smtClean="0"/>
              <a:t>12-Aug-21</a:t>
            </a:fld>
            <a:endParaRPr lang="en-US" dirty="0"/>
          </a:p>
        </p:txBody>
      </p:sp>
      <p:sp>
        <p:nvSpPr>
          <p:cNvPr id="4" name="Footer Placeholder 3"/>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6" name="Foliennummernplatzhalter 11">
            <a:extLst>
              <a:ext uri="{FF2B5EF4-FFF2-40B4-BE49-F238E27FC236}">
                <a16:creationId xmlns:a16="http://schemas.microsoft.com/office/drawing/2014/main" id="{7248DA4B-7E4B-4F1F-B682-7B8AA7DA170F}"/>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489064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8FFE0-C8CD-42A1-8DD9-C76BA052DCA5}" type="datetime5">
              <a:rPr lang="en-US" smtClean="0"/>
              <a:t>12-Aug-21</a:t>
            </a:fld>
            <a:endParaRPr lang="en-US"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5" name="Foliennummernplatzhalter 11">
            <a:extLst>
              <a:ext uri="{FF2B5EF4-FFF2-40B4-BE49-F238E27FC236}">
                <a16:creationId xmlns:a16="http://schemas.microsoft.com/office/drawing/2014/main" id="{7EB115A6-CF30-4E9B-B360-6C0095A0764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65185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heading Only">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5E1F5F21-E954-4847-846B-045230515B92}"/>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r>
              <a:rPr lang="en-AU"/>
              <a:t> </a:t>
            </a:r>
            <a:endParaRPr lang="en-AU" dirty="0"/>
          </a:p>
        </p:txBody>
      </p:sp>
      <p:sp>
        <p:nvSpPr>
          <p:cNvPr id="4" name="Slide Number Placeholder 3"/>
          <p:cNvSpPr>
            <a:spLocks noGrp="1"/>
          </p:cNvSpPr>
          <p:nvPr>
            <p:ph type="sldNum" sz="quarter" idx="12"/>
          </p:nvPr>
        </p:nvSpPr>
        <p:spPr>
          <a:xfrm>
            <a:off x="6510600" y="5368968"/>
            <a:ext cx="2057400" cy="224836"/>
          </a:xfrm>
          <a:prstGeom prst="rect">
            <a:avLst/>
          </a:prstGeom>
        </p:spPr>
        <p:txBody>
          <a:bodyPr/>
          <a:lstStyle/>
          <a:p>
            <a:fld id="{FFF7CBAA-22EA-41CE-9725-C57ED0CEBC27}" type="slidenum">
              <a:rPr lang="en-AU" smtClean="0"/>
              <a:pPr/>
              <a:t>‹#›</a:t>
            </a:fld>
            <a:r>
              <a:rPr lang="en-AU"/>
              <a:t>  |</a:t>
            </a:r>
            <a:endParaRPr lang="en-AU" dirty="0"/>
          </a:p>
        </p:txBody>
      </p:sp>
      <p:sp>
        <p:nvSpPr>
          <p:cNvPr id="8" name="Title 1">
            <a:extLst>
              <a:ext uri="{FF2B5EF4-FFF2-40B4-BE49-F238E27FC236}">
                <a16:creationId xmlns:a16="http://schemas.microsoft.com/office/drawing/2014/main" id="{2952F682-67C7-4415-819A-A96065C12C64}"/>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3636599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00" y="287999"/>
            <a:ext cx="7920000" cy="648000"/>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648000" y="1295999"/>
            <a:ext cx="7920000" cy="3845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48000" y="5368406"/>
            <a:ext cx="2057400" cy="224836"/>
          </a:xfrm>
          <a:prstGeom prst="rect">
            <a:avLst/>
          </a:prstGeom>
        </p:spPr>
        <p:txBody>
          <a:bodyPr vert="horz" lIns="91440" tIns="45720" rIns="91440" bIns="45720" rtlCol="0" anchor="ctr"/>
          <a:lstStyle>
            <a:lvl1pPr algn="l">
              <a:defRPr sz="1000">
                <a:solidFill>
                  <a:schemeClr val="tx1">
                    <a:tint val="75000"/>
                  </a:schemeClr>
                </a:solidFill>
                <a:latin typeface="+mn-lt"/>
              </a:defRPr>
            </a:lvl1pPr>
          </a:lstStyle>
          <a:p>
            <a:fld id="{CDB04BBE-FDA9-44A1-8AD3-8FE5383857F3}" type="datetime5">
              <a:rPr lang="en-US" smtClean="0"/>
              <a:t>12-Aug-21</a:t>
            </a:fld>
            <a:endParaRPr lang="en-US" dirty="0"/>
          </a:p>
        </p:txBody>
      </p:sp>
      <p:sp>
        <p:nvSpPr>
          <p:cNvPr id="5" name="Footer Placeholder 4"/>
          <p:cNvSpPr>
            <a:spLocks noGrp="1"/>
          </p:cNvSpPr>
          <p:nvPr>
            <p:ph type="ftr" sz="quarter" idx="3"/>
          </p:nvPr>
        </p:nvSpPr>
        <p:spPr>
          <a:xfrm>
            <a:off x="3028950" y="5368406"/>
            <a:ext cx="3086100" cy="224836"/>
          </a:xfrm>
          <a:prstGeom prst="rect">
            <a:avLst/>
          </a:prstGeom>
        </p:spPr>
        <p:txBody>
          <a:bodyPr vert="horz" lIns="91440" tIns="45720" rIns="91440" bIns="45720" rtlCol="0" anchor="ctr"/>
          <a:lstStyle>
            <a:lvl1pPr algn="ctr">
              <a:defRPr sz="1000">
                <a:solidFill>
                  <a:schemeClr val="tx1">
                    <a:tint val="75000"/>
                  </a:schemeClr>
                </a:solidFill>
                <a:latin typeface="+mn-lt"/>
              </a:defRPr>
            </a:lvl1pPr>
          </a:lstStyle>
          <a:p>
            <a:r>
              <a:rPr lang="de-DE" altLang="de-DE"/>
              <a:t> </a:t>
            </a:r>
            <a:endParaRPr lang="de-DE" altLang="de-DE" dirty="0"/>
          </a:p>
        </p:txBody>
      </p:sp>
      <p:sp>
        <p:nvSpPr>
          <p:cNvPr id="7" name="Rechteck 6">
            <a:extLst>
              <a:ext uri="{FF2B5EF4-FFF2-40B4-BE49-F238E27FC236}">
                <a16:creationId xmlns:a16="http://schemas.microsoft.com/office/drawing/2014/main" id="{9D384E0D-9AC9-41DC-849D-1CC5736F586D}"/>
              </a:ext>
            </a:extLst>
          </p:cNvPr>
          <p:cNvSpPr/>
          <p:nvPr userDrawn="1"/>
        </p:nvSpPr>
        <p:spPr bwMode="auto">
          <a:xfrm>
            <a:off x="0" y="288000"/>
            <a:ext cx="594000" cy="792085"/>
          </a:xfrm>
          <a:prstGeom prst="rect">
            <a:avLst/>
          </a:prstGeom>
          <a:solidFill>
            <a:srgbClr val="C50E1F"/>
          </a:solidFill>
          <a:ln>
            <a:noFill/>
          </a:ln>
          <a:effectLst/>
          <a:extLst/>
        </p:spPr>
        <p:txBody>
          <a:bodyPr vert="horz" wrap="square" lIns="76200" tIns="38100" rIns="76200" bIns="38100" numCol="1" rtlCol="0" anchor="ctr" anchorCtr="0" compatLnSpc="1">
            <a:prstTxWarp prst="textNoShape">
              <a:avLst/>
            </a:prstTxWarp>
          </a:bodyPr>
          <a:lstStyle/>
          <a:p>
            <a:pPr marL="0" marR="0" indent="0" algn="ctr" defTabSz="76194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mn-lt"/>
            </a:endParaRPr>
          </a:p>
        </p:txBody>
      </p:sp>
      <p:sp>
        <p:nvSpPr>
          <p:cNvPr id="9" name="Line 8">
            <a:extLst>
              <a:ext uri="{FF2B5EF4-FFF2-40B4-BE49-F238E27FC236}">
                <a16:creationId xmlns:a16="http://schemas.microsoft.com/office/drawing/2014/main" id="{CCDD4F84-4026-4CAF-BBF5-957748266100}"/>
              </a:ext>
            </a:extLst>
          </p:cNvPr>
          <p:cNvSpPr>
            <a:spLocks noChangeShapeType="1"/>
          </p:cNvSpPr>
          <p:nvPr userDrawn="1">
            <p:custDataLst>
              <p:tags r:id="rId15"/>
            </p:custDataLst>
          </p:nvPr>
        </p:nvSpPr>
        <p:spPr bwMode="auto">
          <a:xfrm>
            <a:off x="648000" y="1080000"/>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1" name="Line 8">
            <a:extLst>
              <a:ext uri="{FF2B5EF4-FFF2-40B4-BE49-F238E27FC236}">
                <a16:creationId xmlns:a16="http://schemas.microsoft.com/office/drawing/2014/main" id="{2C204FF9-462A-4CC2-8819-8E1D4A5FE63F}"/>
              </a:ext>
            </a:extLst>
          </p:cNvPr>
          <p:cNvSpPr>
            <a:spLocks noChangeShapeType="1"/>
          </p:cNvSpPr>
          <p:nvPr userDrawn="1">
            <p:custDataLst>
              <p:tags r:id="rId16"/>
            </p:custDataLst>
          </p:nvPr>
        </p:nvSpPr>
        <p:spPr bwMode="auto">
          <a:xfrm>
            <a:off x="648000" y="5255446"/>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2" name="Foliennummernplatzhalter 11">
            <a:extLst>
              <a:ext uri="{FF2B5EF4-FFF2-40B4-BE49-F238E27FC236}">
                <a16:creationId xmlns:a16="http://schemas.microsoft.com/office/drawing/2014/main" id="{4581D833-1798-4FBC-87E5-53CEAD642FE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423345805"/>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Lst>
  <p:hf hdr="0" ftr="0"/>
  <p:txStyles>
    <p:titleStyle>
      <a:lvl1pPr algn="l" defTabSz="685800" rtl="0" eaLnBrk="1" latinLnBrk="0" hangingPunct="1">
        <a:lnSpc>
          <a:spcPct val="90000"/>
        </a:lnSpc>
        <a:spcBef>
          <a:spcPct val="0"/>
        </a:spcBef>
        <a:buNone/>
        <a:defRPr sz="330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ebookcentral.proquest.com/lib/tuberlin/detail.action?docID=5723054" TargetMode="External"/><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abs/1402.2009" TargetMode="External"/><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sz="3200" dirty="0"/>
              <a:t>Summary &amp; Wrap-up</a:t>
            </a:r>
            <a:endParaRPr lang="en-AU" sz="3000" noProof="0" dirty="0"/>
          </a:p>
        </p:txBody>
      </p:sp>
      <p:sp>
        <p:nvSpPr>
          <p:cNvPr id="7" name="Rectangle 3">
            <a:extLst>
              <a:ext uri="{FF2B5EF4-FFF2-40B4-BE49-F238E27FC236}">
                <a16:creationId xmlns:a16="http://schemas.microsoft.com/office/drawing/2014/main" id="{D92C4C8C-CB2D-443B-91D0-E3DA5195D5AD}"/>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most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219370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000" dirty="0"/>
              <a:t>ISO/IEC 25010:2011 Quality Model</a:t>
            </a:r>
          </a:p>
        </p:txBody>
      </p:sp>
      <p:graphicFrame>
        <p:nvGraphicFramePr>
          <p:cNvPr id="12" name="Diagram 11"/>
          <p:cNvGraphicFramePr/>
          <p:nvPr>
            <p:extLst/>
          </p:nvPr>
        </p:nvGraphicFramePr>
        <p:xfrm>
          <a:off x="260792" y="1097304"/>
          <a:ext cx="8712968" cy="3760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4575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648000" y="1237062"/>
            <a:ext cx="7918262" cy="436441"/>
          </a:xfrm>
          <a:ln w="38100">
            <a:solidFill>
              <a:srgbClr val="FF0000"/>
            </a:solidFill>
          </a:ln>
        </p:spPr>
        <p:txBody>
          <a:bodyPr anchor="ctr">
            <a:normAutofit/>
          </a:bodyPr>
          <a:lstStyle/>
          <a:p>
            <a:pPr marL="0" indent="0" algn="ctr">
              <a:buNone/>
            </a:pPr>
            <a:r>
              <a:rPr lang="en-AU" u="sng" dirty="0"/>
              <a:t>Non-Functional Properties arise from Architectural Design Choices</a:t>
            </a:r>
          </a:p>
        </p:txBody>
      </p:sp>
      <p:sp>
        <p:nvSpPr>
          <p:cNvPr id="2" name="Title 1"/>
          <p:cNvSpPr>
            <a:spLocks noGrp="1"/>
          </p:cNvSpPr>
          <p:nvPr>
            <p:ph type="title"/>
          </p:nvPr>
        </p:nvSpPr>
        <p:spPr/>
        <p:txBody>
          <a:bodyPr>
            <a:normAutofit/>
          </a:bodyPr>
          <a:lstStyle/>
          <a:p>
            <a:r>
              <a:rPr lang="en-AU" dirty="0"/>
              <a:t>Software Architecture</a:t>
            </a:r>
          </a:p>
        </p:txBody>
      </p:sp>
      <p:sp>
        <p:nvSpPr>
          <p:cNvPr id="10" name="Rectangle 9"/>
          <p:cNvSpPr/>
          <p:nvPr/>
        </p:nvSpPr>
        <p:spPr>
          <a:xfrm>
            <a:off x="5361339" y="2137421"/>
            <a:ext cx="416292" cy="127211"/>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5361339" y="2389004"/>
            <a:ext cx="416292" cy="25604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5" name="Group 4"/>
          <p:cNvGrpSpPr>
            <a:grpSpLocks noChangeAspect="1"/>
          </p:cNvGrpSpPr>
          <p:nvPr/>
        </p:nvGrpSpPr>
        <p:grpSpPr bwMode="auto">
          <a:xfrm>
            <a:off x="7934437" y="4165128"/>
            <a:ext cx="841375" cy="636588"/>
            <a:chOff x="3839" y="1678"/>
            <a:chExt cx="530" cy="401"/>
          </a:xfrm>
        </p:grpSpPr>
        <p:sp>
          <p:nvSpPr>
            <p:cNvPr id="16" name="Freeform 6"/>
            <p:cNvSpPr>
              <a:spLocks/>
            </p:cNvSpPr>
            <p:nvPr/>
          </p:nvSpPr>
          <p:spPr bwMode="auto">
            <a:xfrm>
              <a:off x="3896" y="1723"/>
              <a:ext cx="28" cy="28"/>
            </a:xfrm>
            <a:custGeom>
              <a:avLst/>
              <a:gdLst>
                <a:gd name="T0" fmla="*/ 108 w 131"/>
                <a:gd name="T1" fmla="*/ 23 h 131"/>
                <a:gd name="T2" fmla="*/ 108 w 131"/>
                <a:gd name="T3" fmla="*/ 23 h 131"/>
                <a:gd name="T4" fmla="*/ 108 w 131"/>
                <a:gd name="T5" fmla="*/ 108 h 131"/>
                <a:gd name="T6" fmla="*/ 23 w 131"/>
                <a:gd name="T7" fmla="*/ 108 h 131"/>
                <a:gd name="T8" fmla="*/ 23 w 131"/>
                <a:gd name="T9" fmla="*/ 23 h 131"/>
                <a:gd name="T10" fmla="*/ 108 w 131"/>
                <a:gd name="T11" fmla="*/ 23 h 131"/>
              </a:gdLst>
              <a:ahLst/>
              <a:cxnLst>
                <a:cxn ang="0">
                  <a:pos x="T0" y="T1"/>
                </a:cxn>
                <a:cxn ang="0">
                  <a:pos x="T2" y="T3"/>
                </a:cxn>
                <a:cxn ang="0">
                  <a:pos x="T4" y="T5"/>
                </a:cxn>
                <a:cxn ang="0">
                  <a:pos x="T6" y="T7"/>
                </a:cxn>
                <a:cxn ang="0">
                  <a:pos x="T8" y="T9"/>
                </a:cxn>
                <a:cxn ang="0">
                  <a:pos x="T10" y="T11"/>
                </a:cxn>
              </a:cxnLst>
              <a:rect l="0" t="0" r="r" b="b"/>
              <a:pathLst>
                <a:path w="131" h="131">
                  <a:moveTo>
                    <a:pt x="108" y="23"/>
                  </a:moveTo>
                  <a:lnTo>
                    <a:pt x="108" y="23"/>
                  </a:lnTo>
                  <a:cubicBezTo>
                    <a:pt x="131" y="47"/>
                    <a:pt x="131" y="84"/>
                    <a:pt x="108" y="108"/>
                  </a:cubicBezTo>
                  <a:cubicBezTo>
                    <a:pt x="84" y="131"/>
                    <a:pt x="47" y="131"/>
                    <a:pt x="23" y="108"/>
                  </a:cubicBezTo>
                  <a:cubicBezTo>
                    <a:pt x="0" y="84"/>
                    <a:pt x="0" y="47"/>
                    <a:pt x="23" y="23"/>
                  </a:cubicBezTo>
                  <a:cubicBezTo>
                    <a:pt x="47" y="0"/>
                    <a:pt x="84" y="0"/>
                    <a:pt x="108" y="23"/>
                  </a:cubicBezTo>
                  <a:close/>
                </a:path>
              </a:pathLst>
            </a:custGeom>
            <a:solidFill>
              <a:srgbClr val="191919"/>
            </a:solidFill>
            <a:ln w="0">
              <a:solidFill>
                <a:srgbClr val="7030A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7" name="Freeform 7"/>
            <p:cNvSpPr>
              <a:spLocks/>
            </p:cNvSpPr>
            <p:nvPr/>
          </p:nvSpPr>
          <p:spPr bwMode="auto">
            <a:xfrm>
              <a:off x="3896" y="1723"/>
              <a:ext cx="28" cy="28"/>
            </a:xfrm>
            <a:custGeom>
              <a:avLst/>
              <a:gdLst>
                <a:gd name="T0" fmla="*/ 108 w 131"/>
                <a:gd name="T1" fmla="*/ 23 h 131"/>
                <a:gd name="T2" fmla="*/ 108 w 131"/>
                <a:gd name="T3" fmla="*/ 23 h 131"/>
                <a:gd name="T4" fmla="*/ 108 w 131"/>
                <a:gd name="T5" fmla="*/ 108 h 131"/>
                <a:gd name="T6" fmla="*/ 23 w 131"/>
                <a:gd name="T7" fmla="*/ 108 h 131"/>
                <a:gd name="T8" fmla="*/ 23 w 131"/>
                <a:gd name="T9" fmla="*/ 23 h 131"/>
                <a:gd name="T10" fmla="*/ 108 w 131"/>
                <a:gd name="T11" fmla="*/ 23 h 131"/>
              </a:gdLst>
              <a:ahLst/>
              <a:cxnLst>
                <a:cxn ang="0">
                  <a:pos x="T0" y="T1"/>
                </a:cxn>
                <a:cxn ang="0">
                  <a:pos x="T2" y="T3"/>
                </a:cxn>
                <a:cxn ang="0">
                  <a:pos x="T4" y="T5"/>
                </a:cxn>
                <a:cxn ang="0">
                  <a:pos x="T6" y="T7"/>
                </a:cxn>
                <a:cxn ang="0">
                  <a:pos x="T8" y="T9"/>
                </a:cxn>
                <a:cxn ang="0">
                  <a:pos x="T10" y="T11"/>
                </a:cxn>
              </a:cxnLst>
              <a:rect l="0" t="0" r="r" b="b"/>
              <a:pathLst>
                <a:path w="131" h="131">
                  <a:moveTo>
                    <a:pt x="108" y="23"/>
                  </a:moveTo>
                  <a:lnTo>
                    <a:pt x="108" y="23"/>
                  </a:lnTo>
                  <a:cubicBezTo>
                    <a:pt x="131" y="47"/>
                    <a:pt x="131" y="84"/>
                    <a:pt x="108" y="108"/>
                  </a:cubicBezTo>
                  <a:cubicBezTo>
                    <a:pt x="84" y="131"/>
                    <a:pt x="47" y="131"/>
                    <a:pt x="23" y="108"/>
                  </a:cubicBezTo>
                  <a:cubicBezTo>
                    <a:pt x="0" y="84"/>
                    <a:pt x="0" y="47"/>
                    <a:pt x="23" y="23"/>
                  </a:cubicBezTo>
                  <a:cubicBezTo>
                    <a:pt x="47" y="0"/>
                    <a:pt x="84" y="0"/>
                    <a:pt x="108" y="23"/>
                  </a:cubicBezTo>
                  <a:close/>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8" name="Freeform 8"/>
            <p:cNvSpPr>
              <a:spLocks/>
            </p:cNvSpPr>
            <p:nvPr/>
          </p:nvSpPr>
          <p:spPr bwMode="auto">
            <a:xfrm>
              <a:off x="3839" y="1831"/>
              <a:ext cx="28"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solidFill>
              <a:srgbClr val="191919"/>
            </a:solidFill>
            <a:ln w="0">
              <a:solidFill>
                <a:srgbClr val="7030A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9"/>
            <p:cNvSpPr>
              <a:spLocks/>
            </p:cNvSpPr>
            <p:nvPr/>
          </p:nvSpPr>
          <p:spPr bwMode="auto">
            <a:xfrm>
              <a:off x="3839" y="1831"/>
              <a:ext cx="28"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0" name="Freeform 10"/>
            <p:cNvSpPr>
              <a:spLocks/>
            </p:cNvSpPr>
            <p:nvPr/>
          </p:nvSpPr>
          <p:spPr bwMode="auto">
            <a:xfrm>
              <a:off x="4023" y="1794"/>
              <a:ext cx="28" cy="29"/>
            </a:xfrm>
            <a:custGeom>
              <a:avLst/>
              <a:gdLst>
                <a:gd name="T0" fmla="*/ 109 w 132"/>
                <a:gd name="T1" fmla="*/ 23 h 132"/>
                <a:gd name="T2" fmla="*/ 109 w 132"/>
                <a:gd name="T3" fmla="*/ 23 h 132"/>
                <a:gd name="T4" fmla="*/ 109 w 132"/>
                <a:gd name="T5" fmla="*/ 108 h 132"/>
                <a:gd name="T6" fmla="*/ 24 w 132"/>
                <a:gd name="T7" fmla="*/ 108 h 132"/>
                <a:gd name="T8" fmla="*/ 24 w 132"/>
                <a:gd name="T9" fmla="*/ 23 h 132"/>
                <a:gd name="T10" fmla="*/ 109 w 132"/>
                <a:gd name="T11" fmla="*/ 23 h 132"/>
              </a:gdLst>
              <a:ahLst/>
              <a:cxnLst>
                <a:cxn ang="0">
                  <a:pos x="T0" y="T1"/>
                </a:cxn>
                <a:cxn ang="0">
                  <a:pos x="T2" y="T3"/>
                </a:cxn>
                <a:cxn ang="0">
                  <a:pos x="T4" y="T5"/>
                </a:cxn>
                <a:cxn ang="0">
                  <a:pos x="T6" y="T7"/>
                </a:cxn>
                <a:cxn ang="0">
                  <a:pos x="T8" y="T9"/>
                </a:cxn>
                <a:cxn ang="0">
                  <a:pos x="T10" y="T11"/>
                </a:cxn>
              </a:cxnLst>
              <a:rect l="0" t="0" r="r" b="b"/>
              <a:pathLst>
                <a:path w="132" h="132">
                  <a:moveTo>
                    <a:pt x="109" y="23"/>
                  </a:moveTo>
                  <a:lnTo>
                    <a:pt x="109" y="23"/>
                  </a:lnTo>
                  <a:cubicBezTo>
                    <a:pt x="132" y="47"/>
                    <a:pt x="132" y="85"/>
                    <a:pt x="109" y="108"/>
                  </a:cubicBezTo>
                  <a:cubicBezTo>
                    <a:pt x="85" y="132"/>
                    <a:pt x="47" y="132"/>
                    <a:pt x="24" y="108"/>
                  </a:cubicBezTo>
                  <a:cubicBezTo>
                    <a:pt x="0" y="85"/>
                    <a:pt x="0" y="47"/>
                    <a:pt x="24" y="23"/>
                  </a:cubicBezTo>
                  <a:cubicBezTo>
                    <a:pt x="47" y="0"/>
                    <a:pt x="85" y="0"/>
                    <a:pt x="109" y="23"/>
                  </a:cubicBezTo>
                  <a:close/>
                </a:path>
              </a:pathLst>
            </a:custGeom>
            <a:solidFill>
              <a:srgbClr val="191919"/>
            </a:solidFill>
            <a:ln w="0">
              <a:solidFill>
                <a:srgbClr val="7030A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1" name="Freeform 11"/>
            <p:cNvSpPr>
              <a:spLocks/>
            </p:cNvSpPr>
            <p:nvPr/>
          </p:nvSpPr>
          <p:spPr bwMode="auto">
            <a:xfrm>
              <a:off x="4023" y="1794"/>
              <a:ext cx="28" cy="29"/>
            </a:xfrm>
            <a:custGeom>
              <a:avLst/>
              <a:gdLst>
                <a:gd name="T0" fmla="*/ 109 w 132"/>
                <a:gd name="T1" fmla="*/ 23 h 132"/>
                <a:gd name="T2" fmla="*/ 109 w 132"/>
                <a:gd name="T3" fmla="*/ 23 h 132"/>
                <a:gd name="T4" fmla="*/ 109 w 132"/>
                <a:gd name="T5" fmla="*/ 108 h 132"/>
                <a:gd name="T6" fmla="*/ 24 w 132"/>
                <a:gd name="T7" fmla="*/ 108 h 132"/>
                <a:gd name="T8" fmla="*/ 24 w 132"/>
                <a:gd name="T9" fmla="*/ 23 h 132"/>
                <a:gd name="T10" fmla="*/ 109 w 132"/>
                <a:gd name="T11" fmla="*/ 23 h 132"/>
              </a:gdLst>
              <a:ahLst/>
              <a:cxnLst>
                <a:cxn ang="0">
                  <a:pos x="T0" y="T1"/>
                </a:cxn>
                <a:cxn ang="0">
                  <a:pos x="T2" y="T3"/>
                </a:cxn>
                <a:cxn ang="0">
                  <a:pos x="T4" y="T5"/>
                </a:cxn>
                <a:cxn ang="0">
                  <a:pos x="T6" y="T7"/>
                </a:cxn>
                <a:cxn ang="0">
                  <a:pos x="T8" y="T9"/>
                </a:cxn>
                <a:cxn ang="0">
                  <a:pos x="T10" y="T11"/>
                </a:cxn>
              </a:cxnLst>
              <a:rect l="0" t="0" r="r" b="b"/>
              <a:pathLst>
                <a:path w="132" h="132">
                  <a:moveTo>
                    <a:pt x="109" y="23"/>
                  </a:moveTo>
                  <a:lnTo>
                    <a:pt x="109" y="23"/>
                  </a:lnTo>
                  <a:cubicBezTo>
                    <a:pt x="132" y="47"/>
                    <a:pt x="132" y="85"/>
                    <a:pt x="109" y="108"/>
                  </a:cubicBezTo>
                  <a:cubicBezTo>
                    <a:pt x="85" y="132"/>
                    <a:pt x="47" y="132"/>
                    <a:pt x="24" y="108"/>
                  </a:cubicBezTo>
                  <a:cubicBezTo>
                    <a:pt x="0" y="85"/>
                    <a:pt x="0" y="47"/>
                    <a:pt x="24" y="23"/>
                  </a:cubicBezTo>
                  <a:cubicBezTo>
                    <a:pt x="47" y="0"/>
                    <a:pt x="85" y="0"/>
                    <a:pt x="109" y="23"/>
                  </a:cubicBezTo>
                  <a:close/>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2" name="Freeform 12"/>
            <p:cNvSpPr>
              <a:spLocks/>
            </p:cNvSpPr>
            <p:nvPr/>
          </p:nvSpPr>
          <p:spPr bwMode="auto">
            <a:xfrm>
              <a:off x="4163" y="1754"/>
              <a:ext cx="29"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solidFill>
              <a:srgbClr val="191919"/>
            </a:solidFill>
            <a:ln w="0">
              <a:solidFill>
                <a:srgbClr val="7030A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3" name="Freeform 13"/>
            <p:cNvSpPr>
              <a:spLocks/>
            </p:cNvSpPr>
            <p:nvPr/>
          </p:nvSpPr>
          <p:spPr bwMode="auto">
            <a:xfrm>
              <a:off x="4163" y="1754"/>
              <a:ext cx="29"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4" name="Freeform 14"/>
            <p:cNvSpPr>
              <a:spLocks/>
            </p:cNvSpPr>
            <p:nvPr/>
          </p:nvSpPr>
          <p:spPr bwMode="auto">
            <a:xfrm>
              <a:off x="4294" y="1678"/>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solidFill>
              <a:srgbClr val="191919"/>
            </a:solidFill>
            <a:ln w="0">
              <a:solidFill>
                <a:srgbClr val="7030A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5" name="Freeform 15"/>
            <p:cNvSpPr>
              <a:spLocks/>
            </p:cNvSpPr>
            <p:nvPr/>
          </p:nvSpPr>
          <p:spPr bwMode="auto">
            <a:xfrm>
              <a:off x="4294" y="1678"/>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6" name="Freeform 16"/>
            <p:cNvSpPr>
              <a:spLocks/>
            </p:cNvSpPr>
            <p:nvPr/>
          </p:nvSpPr>
          <p:spPr bwMode="auto">
            <a:xfrm>
              <a:off x="3978" y="1891"/>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solidFill>
              <a:srgbClr val="191919"/>
            </a:solidFill>
            <a:ln w="0">
              <a:solidFill>
                <a:srgbClr val="7030A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7" name="Freeform 17"/>
            <p:cNvSpPr>
              <a:spLocks/>
            </p:cNvSpPr>
            <p:nvPr/>
          </p:nvSpPr>
          <p:spPr bwMode="auto">
            <a:xfrm>
              <a:off x="3978" y="1891"/>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8" name="Freeform 18"/>
            <p:cNvSpPr>
              <a:spLocks/>
            </p:cNvSpPr>
            <p:nvPr/>
          </p:nvSpPr>
          <p:spPr bwMode="auto">
            <a:xfrm>
              <a:off x="4129" y="1877"/>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solidFill>
              <a:srgbClr val="191919"/>
            </a:solidFill>
            <a:ln w="0">
              <a:solidFill>
                <a:srgbClr val="7030A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9" name="Freeform 19"/>
            <p:cNvSpPr>
              <a:spLocks/>
            </p:cNvSpPr>
            <p:nvPr/>
          </p:nvSpPr>
          <p:spPr bwMode="auto">
            <a:xfrm>
              <a:off x="4129" y="1877"/>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0" name="Freeform 20"/>
            <p:cNvSpPr>
              <a:spLocks/>
            </p:cNvSpPr>
            <p:nvPr/>
          </p:nvSpPr>
          <p:spPr bwMode="auto">
            <a:xfrm>
              <a:off x="4260" y="1817"/>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solidFill>
              <a:srgbClr val="191919"/>
            </a:solidFill>
            <a:ln w="0">
              <a:solidFill>
                <a:srgbClr val="7030A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31" name="Freeform 21"/>
            <p:cNvSpPr>
              <a:spLocks/>
            </p:cNvSpPr>
            <p:nvPr/>
          </p:nvSpPr>
          <p:spPr bwMode="auto">
            <a:xfrm>
              <a:off x="4260" y="1817"/>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2" name="Freeform 22"/>
            <p:cNvSpPr>
              <a:spLocks/>
            </p:cNvSpPr>
            <p:nvPr/>
          </p:nvSpPr>
          <p:spPr bwMode="auto">
            <a:xfrm>
              <a:off x="4341" y="1783"/>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solidFill>
              <a:srgbClr val="191919"/>
            </a:solidFill>
            <a:ln w="0">
              <a:solidFill>
                <a:srgbClr val="7030A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33" name="Freeform 23"/>
            <p:cNvSpPr>
              <a:spLocks/>
            </p:cNvSpPr>
            <p:nvPr/>
          </p:nvSpPr>
          <p:spPr bwMode="auto">
            <a:xfrm>
              <a:off x="4341" y="1783"/>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4" name="Freeform 24"/>
            <p:cNvSpPr>
              <a:spLocks/>
            </p:cNvSpPr>
            <p:nvPr/>
          </p:nvSpPr>
          <p:spPr bwMode="auto">
            <a:xfrm>
              <a:off x="3873" y="2005"/>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solidFill>
              <a:srgbClr val="191919"/>
            </a:solidFill>
            <a:ln w="0">
              <a:solidFill>
                <a:srgbClr val="7030A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35" name="Freeform 25"/>
            <p:cNvSpPr>
              <a:spLocks/>
            </p:cNvSpPr>
            <p:nvPr/>
          </p:nvSpPr>
          <p:spPr bwMode="auto">
            <a:xfrm>
              <a:off x="3873" y="2005"/>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6" name="Freeform 26"/>
            <p:cNvSpPr>
              <a:spLocks/>
            </p:cNvSpPr>
            <p:nvPr/>
          </p:nvSpPr>
          <p:spPr bwMode="auto">
            <a:xfrm>
              <a:off x="3978" y="2005"/>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solidFill>
              <a:srgbClr val="191919"/>
            </a:solidFill>
            <a:ln w="0">
              <a:solidFill>
                <a:srgbClr val="7030A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37" name="Freeform 27"/>
            <p:cNvSpPr>
              <a:spLocks/>
            </p:cNvSpPr>
            <p:nvPr/>
          </p:nvSpPr>
          <p:spPr bwMode="auto">
            <a:xfrm>
              <a:off x="3978" y="2005"/>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8" name="Freeform 28"/>
            <p:cNvSpPr>
              <a:spLocks/>
            </p:cNvSpPr>
            <p:nvPr/>
          </p:nvSpPr>
          <p:spPr bwMode="auto">
            <a:xfrm>
              <a:off x="4101" y="2051"/>
              <a:ext cx="28" cy="28"/>
            </a:xfrm>
            <a:custGeom>
              <a:avLst/>
              <a:gdLst>
                <a:gd name="T0" fmla="*/ 108 w 131"/>
                <a:gd name="T1" fmla="*/ 23 h 132"/>
                <a:gd name="T2" fmla="*/ 108 w 131"/>
                <a:gd name="T3" fmla="*/ 23 h 132"/>
                <a:gd name="T4" fmla="*/ 108 w 131"/>
                <a:gd name="T5" fmla="*/ 108 h 132"/>
                <a:gd name="T6" fmla="*/ 23 w 131"/>
                <a:gd name="T7" fmla="*/ 108 h 132"/>
                <a:gd name="T8" fmla="*/ 23 w 131"/>
                <a:gd name="T9" fmla="*/ 23 h 132"/>
                <a:gd name="T10" fmla="*/ 108 w 131"/>
                <a:gd name="T11" fmla="*/ 23 h 132"/>
              </a:gdLst>
              <a:ahLst/>
              <a:cxnLst>
                <a:cxn ang="0">
                  <a:pos x="T0" y="T1"/>
                </a:cxn>
                <a:cxn ang="0">
                  <a:pos x="T2" y="T3"/>
                </a:cxn>
                <a:cxn ang="0">
                  <a:pos x="T4" y="T5"/>
                </a:cxn>
                <a:cxn ang="0">
                  <a:pos x="T6" y="T7"/>
                </a:cxn>
                <a:cxn ang="0">
                  <a:pos x="T8" y="T9"/>
                </a:cxn>
                <a:cxn ang="0">
                  <a:pos x="T10" y="T11"/>
                </a:cxn>
              </a:cxnLst>
              <a:rect l="0" t="0" r="r" b="b"/>
              <a:pathLst>
                <a:path w="131" h="132">
                  <a:moveTo>
                    <a:pt x="108" y="23"/>
                  </a:moveTo>
                  <a:lnTo>
                    <a:pt x="108" y="23"/>
                  </a:lnTo>
                  <a:cubicBezTo>
                    <a:pt x="131" y="47"/>
                    <a:pt x="131" y="85"/>
                    <a:pt x="108" y="108"/>
                  </a:cubicBezTo>
                  <a:cubicBezTo>
                    <a:pt x="84" y="132"/>
                    <a:pt x="47" y="132"/>
                    <a:pt x="23" y="108"/>
                  </a:cubicBezTo>
                  <a:cubicBezTo>
                    <a:pt x="0" y="85"/>
                    <a:pt x="0" y="47"/>
                    <a:pt x="23" y="23"/>
                  </a:cubicBezTo>
                  <a:cubicBezTo>
                    <a:pt x="47" y="0"/>
                    <a:pt x="84" y="0"/>
                    <a:pt x="108" y="23"/>
                  </a:cubicBezTo>
                  <a:close/>
                </a:path>
              </a:pathLst>
            </a:custGeom>
            <a:solidFill>
              <a:srgbClr val="191919"/>
            </a:solidFill>
            <a:ln w="0">
              <a:solidFill>
                <a:srgbClr val="7030A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39" name="Freeform 29"/>
            <p:cNvSpPr>
              <a:spLocks/>
            </p:cNvSpPr>
            <p:nvPr/>
          </p:nvSpPr>
          <p:spPr bwMode="auto">
            <a:xfrm>
              <a:off x="4101" y="2051"/>
              <a:ext cx="28" cy="28"/>
            </a:xfrm>
            <a:custGeom>
              <a:avLst/>
              <a:gdLst>
                <a:gd name="T0" fmla="*/ 108 w 131"/>
                <a:gd name="T1" fmla="*/ 23 h 132"/>
                <a:gd name="T2" fmla="*/ 108 w 131"/>
                <a:gd name="T3" fmla="*/ 23 h 132"/>
                <a:gd name="T4" fmla="*/ 108 w 131"/>
                <a:gd name="T5" fmla="*/ 108 h 132"/>
                <a:gd name="T6" fmla="*/ 23 w 131"/>
                <a:gd name="T7" fmla="*/ 108 h 132"/>
                <a:gd name="T8" fmla="*/ 23 w 131"/>
                <a:gd name="T9" fmla="*/ 23 h 132"/>
                <a:gd name="T10" fmla="*/ 108 w 131"/>
                <a:gd name="T11" fmla="*/ 23 h 132"/>
              </a:gdLst>
              <a:ahLst/>
              <a:cxnLst>
                <a:cxn ang="0">
                  <a:pos x="T0" y="T1"/>
                </a:cxn>
                <a:cxn ang="0">
                  <a:pos x="T2" y="T3"/>
                </a:cxn>
                <a:cxn ang="0">
                  <a:pos x="T4" y="T5"/>
                </a:cxn>
                <a:cxn ang="0">
                  <a:pos x="T6" y="T7"/>
                </a:cxn>
                <a:cxn ang="0">
                  <a:pos x="T8" y="T9"/>
                </a:cxn>
                <a:cxn ang="0">
                  <a:pos x="T10" y="T11"/>
                </a:cxn>
              </a:cxnLst>
              <a:rect l="0" t="0" r="r" b="b"/>
              <a:pathLst>
                <a:path w="131" h="132">
                  <a:moveTo>
                    <a:pt x="108" y="23"/>
                  </a:moveTo>
                  <a:lnTo>
                    <a:pt x="108" y="23"/>
                  </a:lnTo>
                  <a:cubicBezTo>
                    <a:pt x="131" y="47"/>
                    <a:pt x="131" y="85"/>
                    <a:pt x="108" y="108"/>
                  </a:cubicBezTo>
                  <a:cubicBezTo>
                    <a:pt x="84" y="132"/>
                    <a:pt x="47" y="132"/>
                    <a:pt x="23" y="108"/>
                  </a:cubicBezTo>
                  <a:cubicBezTo>
                    <a:pt x="0" y="85"/>
                    <a:pt x="0" y="47"/>
                    <a:pt x="23" y="23"/>
                  </a:cubicBezTo>
                  <a:cubicBezTo>
                    <a:pt x="47" y="0"/>
                    <a:pt x="84" y="0"/>
                    <a:pt x="108" y="23"/>
                  </a:cubicBezTo>
                  <a:close/>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0" name="Freeform 30"/>
            <p:cNvSpPr>
              <a:spLocks/>
            </p:cNvSpPr>
            <p:nvPr/>
          </p:nvSpPr>
          <p:spPr bwMode="auto">
            <a:xfrm>
              <a:off x="4223" y="1977"/>
              <a:ext cx="28" cy="28"/>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solidFill>
              <a:srgbClr val="191919"/>
            </a:solidFill>
            <a:ln w="0">
              <a:solidFill>
                <a:srgbClr val="7030A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41" name="Freeform 31"/>
            <p:cNvSpPr>
              <a:spLocks/>
            </p:cNvSpPr>
            <p:nvPr/>
          </p:nvSpPr>
          <p:spPr bwMode="auto">
            <a:xfrm>
              <a:off x="4223" y="1977"/>
              <a:ext cx="28" cy="28"/>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2" name="Freeform 32"/>
            <p:cNvSpPr>
              <a:spLocks/>
            </p:cNvSpPr>
            <p:nvPr/>
          </p:nvSpPr>
          <p:spPr bwMode="auto">
            <a:xfrm>
              <a:off x="4328" y="1925"/>
              <a:ext cx="29"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solidFill>
              <a:srgbClr val="191919"/>
            </a:solidFill>
            <a:ln w="0">
              <a:solidFill>
                <a:srgbClr val="7030A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43" name="Freeform 33"/>
            <p:cNvSpPr>
              <a:spLocks/>
            </p:cNvSpPr>
            <p:nvPr/>
          </p:nvSpPr>
          <p:spPr bwMode="auto">
            <a:xfrm>
              <a:off x="4328" y="1925"/>
              <a:ext cx="29"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4" name="Freeform 34"/>
            <p:cNvSpPr>
              <a:spLocks noEditPoints="1"/>
            </p:cNvSpPr>
            <p:nvPr/>
          </p:nvSpPr>
          <p:spPr bwMode="auto">
            <a:xfrm>
              <a:off x="3921" y="1743"/>
              <a:ext cx="105" cy="60"/>
            </a:xfrm>
            <a:custGeom>
              <a:avLst/>
              <a:gdLst>
                <a:gd name="T0" fmla="*/ 0 w 489"/>
                <a:gd name="T1" fmla="*/ 0 h 280"/>
                <a:gd name="T2" fmla="*/ 0 w 489"/>
                <a:gd name="T3" fmla="*/ 0 h 280"/>
                <a:gd name="T4" fmla="*/ 46 w 489"/>
                <a:gd name="T5" fmla="*/ 27 h 280"/>
                <a:gd name="T6" fmla="*/ 92 w 489"/>
                <a:gd name="T7" fmla="*/ 53 h 280"/>
                <a:gd name="T8" fmla="*/ 92 w 489"/>
                <a:gd name="T9" fmla="*/ 53 h 280"/>
                <a:gd name="T10" fmla="*/ 138 w 489"/>
                <a:gd name="T11" fmla="*/ 80 h 280"/>
                <a:gd name="T12" fmla="*/ 185 w 489"/>
                <a:gd name="T13" fmla="*/ 106 h 280"/>
                <a:gd name="T14" fmla="*/ 185 w 489"/>
                <a:gd name="T15" fmla="*/ 106 h 280"/>
                <a:gd name="T16" fmla="*/ 231 w 489"/>
                <a:gd name="T17" fmla="*/ 133 h 280"/>
                <a:gd name="T18" fmla="*/ 277 w 489"/>
                <a:gd name="T19" fmla="*/ 159 h 280"/>
                <a:gd name="T20" fmla="*/ 277 w 489"/>
                <a:gd name="T21" fmla="*/ 159 h 280"/>
                <a:gd name="T22" fmla="*/ 324 w 489"/>
                <a:gd name="T23" fmla="*/ 186 h 280"/>
                <a:gd name="T24" fmla="*/ 370 w 489"/>
                <a:gd name="T25" fmla="*/ 212 h 280"/>
                <a:gd name="T26" fmla="*/ 370 w 489"/>
                <a:gd name="T27" fmla="*/ 212 h 280"/>
                <a:gd name="T28" fmla="*/ 416 w 489"/>
                <a:gd name="T29" fmla="*/ 239 h 280"/>
                <a:gd name="T30" fmla="*/ 462 w 489"/>
                <a:gd name="T31" fmla="*/ 265 h 280"/>
                <a:gd name="T32" fmla="*/ 462 w 489"/>
                <a:gd name="T33" fmla="*/ 265 h 280"/>
                <a:gd name="T34" fmla="*/ 489 w 489"/>
                <a:gd name="T35"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9" h="280">
                  <a:moveTo>
                    <a:pt x="0" y="0"/>
                  </a:moveTo>
                  <a:lnTo>
                    <a:pt x="0" y="0"/>
                  </a:lnTo>
                  <a:lnTo>
                    <a:pt x="46" y="27"/>
                  </a:lnTo>
                  <a:moveTo>
                    <a:pt x="92" y="53"/>
                  </a:moveTo>
                  <a:lnTo>
                    <a:pt x="92" y="53"/>
                  </a:lnTo>
                  <a:lnTo>
                    <a:pt x="138" y="80"/>
                  </a:lnTo>
                  <a:moveTo>
                    <a:pt x="185" y="106"/>
                  </a:moveTo>
                  <a:lnTo>
                    <a:pt x="185" y="106"/>
                  </a:lnTo>
                  <a:lnTo>
                    <a:pt x="231" y="133"/>
                  </a:lnTo>
                  <a:moveTo>
                    <a:pt x="277" y="159"/>
                  </a:moveTo>
                  <a:lnTo>
                    <a:pt x="277" y="159"/>
                  </a:lnTo>
                  <a:lnTo>
                    <a:pt x="324" y="186"/>
                  </a:lnTo>
                  <a:moveTo>
                    <a:pt x="370" y="212"/>
                  </a:moveTo>
                  <a:lnTo>
                    <a:pt x="370" y="212"/>
                  </a:lnTo>
                  <a:lnTo>
                    <a:pt x="416" y="239"/>
                  </a:lnTo>
                  <a:moveTo>
                    <a:pt x="462" y="265"/>
                  </a:moveTo>
                  <a:lnTo>
                    <a:pt x="462" y="265"/>
                  </a:lnTo>
                  <a:lnTo>
                    <a:pt x="489" y="28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5" name="Freeform 35"/>
            <p:cNvSpPr>
              <a:spLocks noEditPoints="1"/>
            </p:cNvSpPr>
            <p:nvPr/>
          </p:nvSpPr>
          <p:spPr bwMode="auto">
            <a:xfrm>
              <a:off x="4050" y="1775"/>
              <a:ext cx="116" cy="33"/>
            </a:xfrm>
            <a:custGeom>
              <a:avLst/>
              <a:gdLst>
                <a:gd name="T0" fmla="*/ 544 w 544"/>
                <a:gd name="T1" fmla="*/ 0 h 159"/>
                <a:gd name="T2" fmla="*/ 544 w 544"/>
                <a:gd name="T3" fmla="*/ 0 h 159"/>
                <a:gd name="T4" fmla="*/ 493 w 544"/>
                <a:gd name="T5" fmla="*/ 15 h 159"/>
                <a:gd name="T6" fmla="*/ 441 w 544"/>
                <a:gd name="T7" fmla="*/ 30 h 159"/>
                <a:gd name="T8" fmla="*/ 441 w 544"/>
                <a:gd name="T9" fmla="*/ 30 h 159"/>
                <a:gd name="T10" fmla="*/ 390 w 544"/>
                <a:gd name="T11" fmla="*/ 45 h 159"/>
                <a:gd name="T12" fmla="*/ 339 w 544"/>
                <a:gd name="T13" fmla="*/ 60 h 159"/>
                <a:gd name="T14" fmla="*/ 339 w 544"/>
                <a:gd name="T15" fmla="*/ 60 h 159"/>
                <a:gd name="T16" fmla="*/ 288 w 544"/>
                <a:gd name="T17" fmla="*/ 75 h 159"/>
                <a:gd name="T18" fmla="*/ 237 w 544"/>
                <a:gd name="T19" fmla="*/ 90 h 159"/>
                <a:gd name="T20" fmla="*/ 237 w 544"/>
                <a:gd name="T21" fmla="*/ 90 h 159"/>
                <a:gd name="T22" fmla="*/ 185 w 544"/>
                <a:gd name="T23" fmla="*/ 105 h 159"/>
                <a:gd name="T24" fmla="*/ 134 w 544"/>
                <a:gd name="T25" fmla="*/ 120 h 159"/>
                <a:gd name="T26" fmla="*/ 134 w 544"/>
                <a:gd name="T27" fmla="*/ 120 h 159"/>
                <a:gd name="T28" fmla="*/ 83 w 544"/>
                <a:gd name="T29" fmla="*/ 135 h 159"/>
                <a:gd name="T30" fmla="*/ 32 w 544"/>
                <a:gd name="T31" fmla="*/ 150 h 159"/>
                <a:gd name="T32" fmla="*/ 32 w 544"/>
                <a:gd name="T33" fmla="*/ 150 h 159"/>
                <a:gd name="T34" fmla="*/ 0 w 544"/>
                <a:gd name="T35"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4" h="159">
                  <a:moveTo>
                    <a:pt x="544" y="0"/>
                  </a:moveTo>
                  <a:lnTo>
                    <a:pt x="544" y="0"/>
                  </a:lnTo>
                  <a:lnTo>
                    <a:pt x="493" y="15"/>
                  </a:lnTo>
                  <a:moveTo>
                    <a:pt x="441" y="30"/>
                  </a:moveTo>
                  <a:lnTo>
                    <a:pt x="441" y="30"/>
                  </a:lnTo>
                  <a:lnTo>
                    <a:pt x="390" y="45"/>
                  </a:lnTo>
                  <a:moveTo>
                    <a:pt x="339" y="60"/>
                  </a:moveTo>
                  <a:lnTo>
                    <a:pt x="339" y="60"/>
                  </a:lnTo>
                  <a:lnTo>
                    <a:pt x="288" y="75"/>
                  </a:lnTo>
                  <a:moveTo>
                    <a:pt x="237" y="90"/>
                  </a:moveTo>
                  <a:lnTo>
                    <a:pt x="237" y="90"/>
                  </a:lnTo>
                  <a:lnTo>
                    <a:pt x="185" y="105"/>
                  </a:lnTo>
                  <a:moveTo>
                    <a:pt x="134" y="120"/>
                  </a:moveTo>
                  <a:lnTo>
                    <a:pt x="134" y="120"/>
                  </a:lnTo>
                  <a:lnTo>
                    <a:pt x="83" y="135"/>
                  </a:lnTo>
                  <a:moveTo>
                    <a:pt x="32" y="150"/>
                  </a:moveTo>
                  <a:lnTo>
                    <a:pt x="32" y="150"/>
                  </a:lnTo>
                  <a:lnTo>
                    <a:pt x="0" y="159"/>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6" name="Freeform 36"/>
            <p:cNvSpPr>
              <a:spLocks noEditPoints="1"/>
            </p:cNvSpPr>
            <p:nvPr/>
          </p:nvSpPr>
          <p:spPr bwMode="auto">
            <a:xfrm>
              <a:off x="3865" y="1814"/>
              <a:ext cx="161" cy="26"/>
            </a:xfrm>
            <a:custGeom>
              <a:avLst/>
              <a:gdLst>
                <a:gd name="T0" fmla="*/ 755 w 755"/>
                <a:gd name="T1" fmla="*/ 0 h 121"/>
                <a:gd name="T2" fmla="*/ 755 w 755"/>
                <a:gd name="T3" fmla="*/ 0 h 121"/>
                <a:gd name="T4" fmla="*/ 702 w 755"/>
                <a:gd name="T5" fmla="*/ 8 h 121"/>
                <a:gd name="T6" fmla="*/ 650 w 755"/>
                <a:gd name="T7" fmla="*/ 17 h 121"/>
                <a:gd name="T8" fmla="*/ 650 w 755"/>
                <a:gd name="T9" fmla="*/ 17 h 121"/>
                <a:gd name="T10" fmla="*/ 597 w 755"/>
                <a:gd name="T11" fmla="*/ 25 h 121"/>
                <a:gd name="T12" fmla="*/ 544 w 755"/>
                <a:gd name="T13" fmla="*/ 34 h 121"/>
                <a:gd name="T14" fmla="*/ 544 w 755"/>
                <a:gd name="T15" fmla="*/ 34 h 121"/>
                <a:gd name="T16" fmla="*/ 492 w 755"/>
                <a:gd name="T17" fmla="*/ 42 h 121"/>
                <a:gd name="T18" fmla="*/ 439 w 755"/>
                <a:gd name="T19" fmla="*/ 51 h 121"/>
                <a:gd name="T20" fmla="*/ 439 w 755"/>
                <a:gd name="T21" fmla="*/ 51 h 121"/>
                <a:gd name="T22" fmla="*/ 386 w 755"/>
                <a:gd name="T23" fmla="*/ 59 h 121"/>
                <a:gd name="T24" fmla="*/ 334 w 755"/>
                <a:gd name="T25" fmla="*/ 67 h 121"/>
                <a:gd name="T26" fmla="*/ 334 w 755"/>
                <a:gd name="T27" fmla="*/ 67 h 121"/>
                <a:gd name="T28" fmla="*/ 281 w 755"/>
                <a:gd name="T29" fmla="*/ 76 h 121"/>
                <a:gd name="T30" fmla="*/ 229 w 755"/>
                <a:gd name="T31" fmla="*/ 84 h 121"/>
                <a:gd name="T32" fmla="*/ 229 w 755"/>
                <a:gd name="T33" fmla="*/ 84 h 121"/>
                <a:gd name="T34" fmla="*/ 176 w 755"/>
                <a:gd name="T35" fmla="*/ 93 h 121"/>
                <a:gd name="T36" fmla="*/ 123 w 755"/>
                <a:gd name="T37" fmla="*/ 101 h 121"/>
                <a:gd name="T38" fmla="*/ 123 w 755"/>
                <a:gd name="T39" fmla="*/ 101 h 121"/>
                <a:gd name="T40" fmla="*/ 71 w 755"/>
                <a:gd name="T41" fmla="*/ 110 h 121"/>
                <a:gd name="T42" fmla="*/ 18 w 755"/>
                <a:gd name="T43" fmla="*/ 118 h 121"/>
                <a:gd name="T44" fmla="*/ 18 w 755"/>
                <a:gd name="T45" fmla="*/ 118 h 121"/>
                <a:gd name="T46" fmla="*/ 0 w 755"/>
                <a:gd name="T4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55" h="121">
                  <a:moveTo>
                    <a:pt x="755" y="0"/>
                  </a:moveTo>
                  <a:lnTo>
                    <a:pt x="755" y="0"/>
                  </a:lnTo>
                  <a:lnTo>
                    <a:pt x="702" y="8"/>
                  </a:lnTo>
                  <a:moveTo>
                    <a:pt x="650" y="17"/>
                  </a:moveTo>
                  <a:lnTo>
                    <a:pt x="650" y="17"/>
                  </a:lnTo>
                  <a:lnTo>
                    <a:pt x="597" y="25"/>
                  </a:lnTo>
                  <a:moveTo>
                    <a:pt x="544" y="34"/>
                  </a:moveTo>
                  <a:lnTo>
                    <a:pt x="544" y="34"/>
                  </a:lnTo>
                  <a:lnTo>
                    <a:pt x="492" y="42"/>
                  </a:lnTo>
                  <a:moveTo>
                    <a:pt x="439" y="51"/>
                  </a:moveTo>
                  <a:lnTo>
                    <a:pt x="439" y="51"/>
                  </a:lnTo>
                  <a:lnTo>
                    <a:pt x="386" y="59"/>
                  </a:lnTo>
                  <a:moveTo>
                    <a:pt x="334" y="67"/>
                  </a:moveTo>
                  <a:lnTo>
                    <a:pt x="334" y="67"/>
                  </a:lnTo>
                  <a:lnTo>
                    <a:pt x="281" y="76"/>
                  </a:lnTo>
                  <a:moveTo>
                    <a:pt x="229" y="84"/>
                  </a:moveTo>
                  <a:lnTo>
                    <a:pt x="229" y="84"/>
                  </a:lnTo>
                  <a:lnTo>
                    <a:pt x="176" y="93"/>
                  </a:lnTo>
                  <a:moveTo>
                    <a:pt x="123" y="101"/>
                  </a:moveTo>
                  <a:lnTo>
                    <a:pt x="123" y="101"/>
                  </a:lnTo>
                  <a:lnTo>
                    <a:pt x="71" y="110"/>
                  </a:lnTo>
                  <a:moveTo>
                    <a:pt x="18" y="118"/>
                  </a:moveTo>
                  <a:lnTo>
                    <a:pt x="18" y="118"/>
                  </a:lnTo>
                  <a:lnTo>
                    <a:pt x="0" y="121"/>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7" name="Freeform 37"/>
            <p:cNvSpPr>
              <a:spLocks noEditPoints="1"/>
            </p:cNvSpPr>
            <p:nvPr/>
          </p:nvSpPr>
          <p:spPr bwMode="auto">
            <a:xfrm>
              <a:off x="3999" y="1820"/>
              <a:ext cx="32" cy="73"/>
            </a:xfrm>
            <a:custGeom>
              <a:avLst/>
              <a:gdLst>
                <a:gd name="T0" fmla="*/ 150 w 150"/>
                <a:gd name="T1" fmla="*/ 0 h 342"/>
                <a:gd name="T2" fmla="*/ 150 w 150"/>
                <a:gd name="T3" fmla="*/ 0 h 342"/>
                <a:gd name="T4" fmla="*/ 128 w 150"/>
                <a:gd name="T5" fmla="*/ 49 h 342"/>
                <a:gd name="T6" fmla="*/ 107 w 150"/>
                <a:gd name="T7" fmla="*/ 98 h 342"/>
                <a:gd name="T8" fmla="*/ 107 w 150"/>
                <a:gd name="T9" fmla="*/ 98 h 342"/>
                <a:gd name="T10" fmla="*/ 86 w 150"/>
                <a:gd name="T11" fmla="*/ 147 h 342"/>
                <a:gd name="T12" fmla="*/ 64 w 150"/>
                <a:gd name="T13" fmla="*/ 196 h 342"/>
                <a:gd name="T14" fmla="*/ 64 w 150"/>
                <a:gd name="T15" fmla="*/ 196 h 342"/>
                <a:gd name="T16" fmla="*/ 43 w 150"/>
                <a:gd name="T17" fmla="*/ 245 h 342"/>
                <a:gd name="T18" fmla="*/ 21 w 150"/>
                <a:gd name="T19" fmla="*/ 293 h 342"/>
                <a:gd name="T20" fmla="*/ 21 w 150"/>
                <a:gd name="T21" fmla="*/ 293 h 342"/>
                <a:gd name="T22" fmla="*/ 0 w 150"/>
                <a:gd name="T23"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342">
                  <a:moveTo>
                    <a:pt x="150" y="0"/>
                  </a:moveTo>
                  <a:lnTo>
                    <a:pt x="150" y="0"/>
                  </a:lnTo>
                  <a:lnTo>
                    <a:pt x="128" y="49"/>
                  </a:lnTo>
                  <a:moveTo>
                    <a:pt x="107" y="98"/>
                  </a:moveTo>
                  <a:lnTo>
                    <a:pt x="107" y="98"/>
                  </a:lnTo>
                  <a:lnTo>
                    <a:pt x="86" y="147"/>
                  </a:lnTo>
                  <a:moveTo>
                    <a:pt x="64" y="196"/>
                  </a:moveTo>
                  <a:lnTo>
                    <a:pt x="64" y="196"/>
                  </a:lnTo>
                  <a:lnTo>
                    <a:pt x="43" y="245"/>
                  </a:lnTo>
                  <a:moveTo>
                    <a:pt x="21" y="293"/>
                  </a:moveTo>
                  <a:lnTo>
                    <a:pt x="21" y="293"/>
                  </a:lnTo>
                  <a:lnTo>
                    <a:pt x="0" y="342"/>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8" name="Freeform 38"/>
            <p:cNvSpPr>
              <a:spLocks noEditPoints="1"/>
            </p:cNvSpPr>
            <p:nvPr/>
          </p:nvSpPr>
          <p:spPr bwMode="auto">
            <a:xfrm>
              <a:off x="3859" y="1749"/>
              <a:ext cx="45" cy="85"/>
            </a:xfrm>
            <a:custGeom>
              <a:avLst/>
              <a:gdLst>
                <a:gd name="T0" fmla="*/ 0 w 209"/>
                <a:gd name="T1" fmla="*/ 401 h 401"/>
                <a:gd name="T2" fmla="*/ 0 w 209"/>
                <a:gd name="T3" fmla="*/ 401 h 401"/>
                <a:gd name="T4" fmla="*/ 25 w 209"/>
                <a:gd name="T5" fmla="*/ 354 h 401"/>
                <a:gd name="T6" fmla="*/ 49 w 209"/>
                <a:gd name="T7" fmla="*/ 307 h 401"/>
                <a:gd name="T8" fmla="*/ 49 w 209"/>
                <a:gd name="T9" fmla="*/ 307 h 401"/>
                <a:gd name="T10" fmla="*/ 74 w 209"/>
                <a:gd name="T11" fmla="*/ 259 h 401"/>
                <a:gd name="T12" fmla="*/ 99 w 209"/>
                <a:gd name="T13" fmla="*/ 212 h 401"/>
                <a:gd name="T14" fmla="*/ 99 w 209"/>
                <a:gd name="T15" fmla="*/ 212 h 401"/>
                <a:gd name="T16" fmla="*/ 123 w 209"/>
                <a:gd name="T17" fmla="*/ 165 h 401"/>
                <a:gd name="T18" fmla="*/ 148 w 209"/>
                <a:gd name="T19" fmla="*/ 117 h 401"/>
                <a:gd name="T20" fmla="*/ 148 w 209"/>
                <a:gd name="T21" fmla="*/ 117 h 401"/>
                <a:gd name="T22" fmla="*/ 172 w 209"/>
                <a:gd name="T23" fmla="*/ 70 h 401"/>
                <a:gd name="T24" fmla="*/ 197 w 209"/>
                <a:gd name="T25" fmla="*/ 23 h 401"/>
                <a:gd name="T26" fmla="*/ 197 w 209"/>
                <a:gd name="T27" fmla="*/ 23 h 401"/>
                <a:gd name="T28" fmla="*/ 209 w 209"/>
                <a:gd name="T29"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9" h="401">
                  <a:moveTo>
                    <a:pt x="0" y="401"/>
                  </a:moveTo>
                  <a:lnTo>
                    <a:pt x="0" y="401"/>
                  </a:lnTo>
                  <a:lnTo>
                    <a:pt x="25" y="354"/>
                  </a:lnTo>
                  <a:moveTo>
                    <a:pt x="49" y="307"/>
                  </a:moveTo>
                  <a:lnTo>
                    <a:pt x="49" y="307"/>
                  </a:lnTo>
                  <a:lnTo>
                    <a:pt x="74" y="259"/>
                  </a:lnTo>
                  <a:moveTo>
                    <a:pt x="99" y="212"/>
                  </a:moveTo>
                  <a:lnTo>
                    <a:pt x="99" y="212"/>
                  </a:lnTo>
                  <a:lnTo>
                    <a:pt x="123" y="165"/>
                  </a:lnTo>
                  <a:moveTo>
                    <a:pt x="148" y="117"/>
                  </a:moveTo>
                  <a:lnTo>
                    <a:pt x="148" y="117"/>
                  </a:lnTo>
                  <a:lnTo>
                    <a:pt x="172" y="70"/>
                  </a:lnTo>
                  <a:moveTo>
                    <a:pt x="197" y="23"/>
                  </a:moveTo>
                  <a:lnTo>
                    <a:pt x="197" y="23"/>
                  </a:lnTo>
                  <a:lnTo>
                    <a:pt x="209" y="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9" name="Freeform 39"/>
            <p:cNvSpPr>
              <a:spLocks noEditPoints="1"/>
            </p:cNvSpPr>
            <p:nvPr/>
          </p:nvSpPr>
          <p:spPr bwMode="auto">
            <a:xfrm>
              <a:off x="3916" y="1749"/>
              <a:ext cx="70" cy="145"/>
            </a:xfrm>
            <a:custGeom>
              <a:avLst/>
              <a:gdLst>
                <a:gd name="T0" fmla="*/ 328 w 328"/>
                <a:gd name="T1" fmla="*/ 682 h 682"/>
                <a:gd name="T2" fmla="*/ 328 w 328"/>
                <a:gd name="T3" fmla="*/ 682 h 682"/>
                <a:gd name="T4" fmla="*/ 305 w 328"/>
                <a:gd name="T5" fmla="*/ 634 h 682"/>
                <a:gd name="T6" fmla="*/ 282 w 328"/>
                <a:gd name="T7" fmla="*/ 586 h 682"/>
                <a:gd name="T8" fmla="*/ 282 w 328"/>
                <a:gd name="T9" fmla="*/ 586 h 682"/>
                <a:gd name="T10" fmla="*/ 259 w 328"/>
                <a:gd name="T11" fmla="*/ 538 h 682"/>
                <a:gd name="T12" fmla="*/ 236 w 328"/>
                <a:gd name="T13" fmla="*/ 490 h 682"/>
                <a:gd name="T14" fmla="*/ 236 w 328"/>
                <a:gd name="T15" fmla="*/ 490 h 682"/>
                <a:gd name="T16" fmla="*/ 213 w 328"/>
                <a:gd name="T17" fmla="*/ 442 h 682"/>
                <a:gd name="T18" fmla="*/ 189 w 328"/>
                <a:gd name="T19" fmla="*/ 394 h 682"/>
                <a:gd name="T20" fmla="*/ 189 w 328"/>
                <a:gd name="T21" fmla="*/ 394 h 682"/>
                <a:gd name="T22" fmla="*/ 166 w 328"/>
                <a:gd name="T23" fmla="*/ 346 h 682"/>
                <a:gd name="T24" fmla="*/ 143 w 328"/>
                <a:gd name="T25" fmla="*/ 298 h 682"/>
                <a:gd name="T26" fmla="*/ 143 w 328"/>
                <a:gd name="T27" fmla="*/ 298 h 682"/>
                <a:gd name="T28" fmla="*/ 120 w 328"/>
                <a:gd name="T29" fmla="*/ 250 h 682"/>
                <a:gd name="T30" fmla="*/ 97 w 328"/>
                <a:gd name="T31" fmla="*/ 202 h 682"/>
                <a:gd name="T32" fmla="*/ 97 w 328"/>
                <a:gd name="T33" fmla="*/ 202 h 682"/>
                <a:gd name="T34" fmla="*/ 74 w 328"/>
                <a:gd name="T35" fmla="*/ 154 h 682"/>
                <a:gd name="T36" fmla="*/ 51 w 328"/>
                <a:gd name="T37" fmla="*/ 105 h 682"/>
                <a:gd name="T38" fmla="*/ 51 w 328"/>
                <a:gd name="T39" fmla="*/ 105 h 682"/>
                <a:gd name="T40" fmla="*/ 28 w 328"/>
                <a:gd name="T41" fmla="*/ 57 h 682"/>
                <a:gd name="T42" fmla="*/ 4 w 328"/>
                <a:gd name="T43" fmla="*/ 9 h 682"/>
                <a:gd name="T44" fmla="*/ 4 w 328"/>
                <a:gd name="T45" fmla="*/ 9 h 682"/>
                <a:gd name="T46" fmla="*/ 0 w 328"/>
                <a:gd name="T47"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8" h="682">
                  <a:moveTo>
                    <a:pt x="328" y="682"/>
                  </a:moveTo>
                  <a:lnTo>
                    <a:pt x="328" y="682"/>
                  </a:lnTo>
                  <a:lnTo>
                    <a:pt x="305" y="634"/>
                  </a:lnTo>
                  <a:moveTo>
                    <a:pt x="282" y="586"/>
                  </a:moveTo>
                  <a:lnTo>
                    <a:pt x="282" y="586"/>
                  </a:lnTo>
                  <a:lnTo>
                    <a:pt x="259" y="538"/>
                  </a:lnTo>
                  <a:moveTo>
                    <a:pt x="236" y="490"/>
                  </a:moveTo>
                  <a:lnTo>
                    <a:pt x="236" y="490"/>
                  </a:lnTo>
                  <a:lnTo>
                    <a:pt x="213" y="442"/>
                  </a:lnTo>
                  <a:moveTo>
                    <a:pt x="189" y="394"/>
                  </a:moveTo>
                  <a:lnTo>
                    <a:pt x="189" y="394"/>
                  </a:lnTo>
                  <a:lnTo>
                    <a:pt x="166" y="346"/>
                  </a:lnTo>
                  <a:moveTo>
                    <a:pt x="143" y="298"/>
                  </a:moveTo>
                  <a:lnTo>
                    <a:pt x="143" y="298"/>
                  </a:lnTo>
                  <a:lnTo>
                    <a:pt x="120" y="250"/>
                  </a:lnTo>
                  <a:moveTo>
                    <a:pt x="97" y="202"/>
                  </a:moveTo>
                  <a:lnTo>
                    <a:pt x="97" y="202"/>
                  </a:lnTo>
                  <a:lnTo>
                    <a:pt x="74" y="154"/>
                  </a:lnTo>
                  <a:moveTo>
                    <a:pt x="51" y="105"/>
                  </a:moveTo>
                  <a:lnTo>
                    <a:pt x="51" y="105"/>
                  </a:lnTo>
                  <a:lnTo>
                    <a:pt x="28" y="57"/>
                  </a:lnTo>
                  <a:moveTo>
                    <a:pt x="4" y="9"/>
                  </a:moveTo>
                  <a:lnTo>
                    <a:pt x="4" y="9"/>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0" name="Freeform 40"/>
            <p:cNvSpPr>
              <a:spLocks noEditPoints="1"/>
            </p:cNvSpPr>
            <p:nvPr/>
          </p:nvSpPr>
          <p:spPr bwMode="auto">
            <a:xfrm>
              <a:off x="3872" y="1847"/>
              <a:ext cx="258" cy="44"/>
            </a:xfrm>
            <a:custGeom>
              <a:avLst/>
              <a:gdLst>
                <a:gd name="T0" fmla="*/ 1209 w 1209"/>
                <a:gd name="T1" fmla="*/ 208 h 208"/>
                <a:gd name="T2" fmla="*/ 1209 w 1209"/>
                <a:gd name="T3" fmla="*/ 208 h 208"/>
                <a:gd name="T4" fmla="*/ 1156 w 1209"/>
                <a:gd name="T5" fmla="*/ 198 h 208"/>
                <a:gd name="T6" fmla="*/ 1104 w 1209"/>
                <a:gd name="T7" fmla="*/ 189 h 208"/>
                <a:gd name="T8" fmla="*/ 1104 w 1209"/>
                <a:gd name="T9" fmla="*/ 189 h 208"/>
                <a:gd name="T10" fmla="*/ 1051 w 1209"/>
                <a:gd name="T11" fmla="*/ 180 h 208"/>
                <a:gd name="T12" fmla="*/ 999 w 1209"/>
                <a:gd name="T13" fmla="*/ 171 h 208"/>
                <a:gd name="T14" fmla="*/ 999 w 1209"/>
                <a:gd name="T15" fmla="*/ 171 h 208"/>
                <a:gd name="T16" fmla="*/ 946 w 1209"/>
                <a:gd name="T17" fmla="*/ 162 h 208"/>
                <a:gd name="T18" fmla="*/ 893 w 1209"/>
                <a:gd name="T19" fmla="*/ 153 h 208"/>
                <a:gd name="T20" fmla="*/ 893 w 1209"/>
                <a:gd name="T21" fmla="*/ 153 h 208"/>
                <a:gd name="T22" fmla="*/ 841 w 1209"/>
                <a:gd name="T23" fmla="*/ 144 h 208"/>
                <a:gd name="T24" fmla="*/ 788 w 1209"/>
                <a:gd name="T25" fmla="*/ 135 h 208"/>
                <a:gd name="T26" fmla="*/ 788 w 1209"/>
                <a:gd name="T27" fmla="*/ 135 h 208"/>
                <a:gd name="T28" fmla="*/ 736 w 1209"/>
                <a:gd name="T29" fmla="*/ 126 h 208"/>
                <a:gd name="T30" fmla="*/ 683 w 1209"/>
                <a:gd name="T31" fmla="*/ 117 h 208"/>
                <a:gd name="T32" fmla="*/ 683 w 1209"/>
                <a:gd name="T33" fmla="*/ 117 h 208"/>
                <a:gd name="T34" fmla="*/ 631 w 1209"/>
                <a:gd name="T35" fmla="*/ 108 h 208"/>
                <a:gd name="T36" fmla="*/ 578 w 1209"/>
                <a:gd name="T37" fmla="*/ 99 h 208"/>
                <a:gd name="T38" fmla="*/ 578 w 1209"/>
                <a:gd name="T39" fmla="*/ 99 h 208"/>
                <a:gd name="T40" fmla="*/ 526 w 1209"/>
                <a:gd name="T41" fmla="*/ 90 h 208"/>
                <a:gd name="T42" fmla="*/ 473 w 1209"/>
                <a:gd name="T43" fmla="*/ 81 h 208"/>
                <a:gd name="T44" fmla="*/ 473 w 1209"/>
                <a:gd name="T45" fmla="*/ 81 h 208"/>
                <a:gd name="T46" fmla="*/ 420 w 1209"/>
                <a:gd name="T47" fmla="*/ 72 h 208"/>
                <a:gd name="T48" fmla="*/ 368 w 1209"/>
                <a:gd name="T49" fmla="*/ 63 h 208"/>
                <a:gd name="T50" fmla="*/ 368 w 1209"/>
                <a:gd name="T51" fmla="*/ 63 h 208"/>
                <a:gd name="T52" fmla="*/ 315 w 1209"/>
                <a:gd name="T53" fmla="*/ 54 h 208"/>
                <a:gd name="T54" fmla="*/ 263 w 1209"/>
                <a:gd name="T55" fmla="*/ 45 h 208"/>
                <a:gd name="T56" fmla="*/ 263 w 1209"/>
                <a:gd name="T57" fmla="*/ 45 h 208"/>
                <a:gd name="T58" fmla="*/ 210 w 1209"/>
                <a:gd name="T59" fmla="*/ 36 h 208"/>
                <a:gd name="T60" fmla="*/ 158 w 1209"/>
                <a:gd name="T61" fmla="*/ 27 h 208"/>
                <a:gd name="T62" fmla="*/ 158 w 1209"/>
                <a:gd name="T63" fmla="*/ 27 h 208"/>
                <a:gd name="T64" fmla="*/ 105 w 1209"/>
                <a:gd name="T65" fmla="*/ 18 h 208"/>
                <a:gd name="T66" fmla="*/ 52 w 1209"/>
                <a:gd name="T67" fmla="*/ 9 h 208"/>
                <a:gd name="T68" fmla="*/ 52 w 1209"/>
                <a:gd name="T69" fmla="*/ 9 h 208"/>
                <a:gd name="T70" fmla="*/ 0 w 1209"/>
                <a:gd name="T7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09" h="208">
                  <a:moveTo>
                    <a:pt x="1209" y="208"/>
                  </a:moveTo>
                  <a:lnTo>
                    <a:pt x="1209" y="208"/>
                  </a:lnTo>
                  <a:lnTo>
                    <a:pt x="1156" y="198"/>
                  </a:lnTo>
                  <a:moveTo>
                    <a:pt x="1104" y="189"/>
                  </a:moveTo>
                  <a:lnTo>
                    <a:pt x="1104" y="189"/>
                  </a:lnTo>
                  <a:lnTo>
                    <a:pt x="1051" y="180"/>
                  </a:lnTo>
                  <a:moveTo>
                    <a:pt x="999" y="171"/>
                  </a:moveTo>
                  <a:lnTo>
                    <a:pt x="999" y="171"/>
                  </a:lnTo>
                  <a:lnTo>
                    <a:pt x="946" y="162"/>
                  </a:lnTo>
                  <a:moveTo>
                    <a:pt x="893" y="153"/>
                  </a:moveTo>
                  <a:lnTo>
                    <a:pt x="893" y="153"/>
                  </a:lnTo>
                  <a:lnTo>
                    <a:pt x="841" y="144"/>
                  </a:lnTo>
                  <a:moveTo>
                    <a:pt x="788" y="135"/>
                  </a:moveTo>
                  <a:lnTo>
                    <a:pt x="788" y="135"/>
                  </a:lnTo>
                  <a:lnTo>
                    <a:pt x="736" y="126"/>
                  </a:lnTo>
                  <a:moveTo>
                    <a:pt x="683" y="117"/>
                  </a:moveTo>
                  <a:lnTo>
                    <a:pt x="683" y="117"/>
                  </a:lnTo>
                  <a:lnTo>
                    <a:pt x="631" y="108"/>
                  </a:lnTo>
                  <a:moveTo>
                    <a:pt x="578" y="99"/>
                  </a:moveTo>
                  <a:lnTo>
                    <a:pt x="578" y="99"/>
                  </a:lnTo>
                  <a:lnTo>
                    <a:pt x="526" y="90"/>
                  </a:lnTo>
                  <a:moveTo>
                    <a:pt x="473" y="81"/>
                  </a:moveTo>
                  <a:lnTo>
                    <a:pt x="473" y="81"/>
                  </a:lnTo>
                  <a:lnTo>
                    <a:pt x="420" y="72"/>
                  </a:lnTo>
                  <a:moveTo>
                    <a:pt x="368" y="63"/>
                  </a:moveTo>
                  <a:lnTo>
                    <a:pt x="368" y="63"/>
                  </a:lnTo>
                  <a:lnTo>
                    <a:pt x="315" y="54"/>
                  </a:lnTo>
                  <a:moveTo>
                    <a:pt x="263" y="45"/>
                  </a:moveTo>
                  <a:lnTo>
                    <a:pt x="263" y="45"/>
                  </a:lnTo>
                  <a:lnTo>
                    <a:pt x="210" y="36"/>
                  </a:lnTo>
                  <a:moveTo>
                    <a:pt x="158" y="27"/>
                  </a:moveTo>
                  <a:lnTo>
                    <a:pt x="158" y="27"/>
                  </a:lnTo>
                  <a:lnTo>
                    <a:pt x="105" y="18"/>
                  </a:lnTo>
                  <a:moveTo>
                    <a:pt x="52" y="9"/>
                  </a:moveTo>
                  <a:lnTo>
                    <a:pt x="52" y="9"/>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1" name="Freeform 41"/>
            <p:cNvSpPr>
              <a:spLocks noEditPoints="1"/>
            </p:cNvSpPr>
            <p:nvPr/>
          </p:nvSpPr>
          <p:spPr bwMode="auto">
            <a:xfrm>
              <a:off x="4007" y="1897"/>
              <a:ext cx="125" cy="8"/>
            </a:xfrm>
            <a:custGeom>
              <a:avLst/>
              <a:gdLst>
                <a:gd name="T0" fmla="*/ 586 w 586"/>
                <a:gd name="T1" fmla="*/ 0 h 38"/>
                <a:gd name="T2" fmla="*/ 586 w 586"/>
                <a:gd name="T3" fmla="*/ 0 h 38"/>
                <a:gd name="T4" fmla="*/ 533 w 586"/>
                <a:gd name="T5" fmla="*/ 3 h 38"/>
                <a:gd name="T6" fmla="*/ 479 w 586"/>
                <a:gd name="T7" fmla="*/ 6 h 38"/>
                <a:gd name="T8" fmla="*/ 479 w 586"/>
                <a:gd name="T9" fmla="*/ 6 h 38"/>
                <a:gd name="T10" fmla="*/ 426 w 586"/>
                <a:gd name="T11" fmla="*/ 10 h 38"/>
                <a:gd name="T12" fmla="*/ 373 w 586"/>
                <a:gd name="T13" fmla="*/ 13 h 38"/>
                <a:gd name="T14" fmla="*/ 373 w 586"/>
                <a:gd name="T15" fmla="*/ 13 h 38"/>
                <a:gd name="T16" fmla="*/ 320 w 586"/>
                <a:gd name="T17" fmla="*/ 17 h 38"/>
                <a:gd name="T18" fmla="*/ 266 w 586"/>
                <a:gd name="T19" fmla="*/ 20 h 38"/>
                <a:gd name="T20" fmla="*/ 266 w 586"/>
                <a:gd name="T21" fmla="*/ 20 h 38"/>
                <a:gd name="T22" fmla="*/ 213 w 586"/>
                <a:gd name="T23" fmla="*/ 24 h 38"/>
                <a:gd name="T24" fmla="*/ 160 w 586"/>
                <a:gd name="T25" fmla="*/ 27 h 38"/>
                <a:gd name="T26" fmla="*/ 160 w 586"/>
                <a:gd name="T27" fmla="*/ 27 h 38"/>
                <a:gd name="T28" fmla="*/ 107 w 586"/>
                <a:gd name="T29" fmla="*/ 31 h 38"/>
                <a:gd name="T30" fmla="*/ 54 w 586"/>
                <a:gd name="T31" fmla="*/ 34 h 38"/>
                <a:gd name="T32" fmla="*/ 54 w 586"/>
                <a:gd name="T33" fmla="*/ 34 h 38"/>
                <a:gd name="T34" fmla="*/ 0 w 586"/>
                <a:gd name="T3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6" h="38">
                  <a:moveTo>
                    <a:pt x="586" y="0"/>
                  </a:moveTo>
                  <a:lnTo>
                    <a:pt x="586" y="0"/>
                  </a:lnTo>
                  <a:lnTo>
                    <a:pt x="533" y="3"/>
                  </a:lnTo>
                  <a:moveTo>
                    <a:pt x="479" y="6"/>
                  </a:moveTo>
                  <a:lnTo>
                    <a:pt x="479" y="6"/>
                  </a:lnTo>
                  <a:lnTo>
                    <a:pt x="426" y="10"/>
                  </a:lnTo>
                  <a:moveTo>
                    <a:pt x="373" y="13"/>
                  </a:moveTo>
                  <a:lnTo>
                    <a:pt x="373" y="13"/>
                  </a:lnTo>
                  <a:lnTo>
                    <a:pt x="320" y="17"/>
                  </a:lnTo>
                  <a:moveTo>
                    <a:pt x="266" y="20"/>
                  </a:moveTo>
                  <a:lnTo>
                    <a:pt x="266" y="20"/>
                  </a:lnTo>
                  <a:lnTo>
                    <a:pt x="213" y="24"/>
                  </a:lnTo>
                  <a:moveTo>
                    <a:pt x="160" y="27"/>
                  </a:moveTo>
                  <a:lnTo>
                    <a:pt x="160" y="27"/>
                  </a:lnTo>
                  <a:lnTo>
                    <a:pt x="107" y="31"/>
                  </a:lnTo>
                  <a:moveTo>
                    <a:pt x="54" y="34"/>
                  </a:moveTo>
                  <a:lnTo>
                    <a:pt x="54" y="34"/>
                  </a:lnTo>
                  <a:lnTo>
                    <a:pt x="0" y="38"/>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2" name="Freeform 42"/>
            <p:cNvSpPr>
              <a:spLocks noEditPoints="1"/>
            </p:cNvSpPr>
            <p:nvPr/>
          </p:nvSpPr>
          <p:spPr bwMode="auto">
            <a:xfrm>
              <a:off x="3865" y="1852"/>
              <a:ext cx="116" cy="48"/>
            </a:xfrm>
            <a:custGeom>
              <a:avLst/>
              <a:gdLst>
                <a:gd name="T0" fmla="*/ 542 w 542"/>
                <a:gd name="T1" fmla="*/ 225 h 225"/>
                <a:gd name="T2" fmla="*/ 542 w 542"/>
                <a:gd name="T3" fmla="*/ 225 h 225"/>
                <a:gd name="T4" fmla="*/ 493 w 542"/>
                <a:gd name="T5" fmla="*/ 204 h 225"/>
                <a:gd name="T6" fmla="*/ 443 w 542"/>
                <a:gd name="T7" fmla="*/ 184 h 225"/>
                <a:gd name="T8" fmla="*/ 443 w 542"/>
                <a:gd name="T9" fmla="*/ 184 h 225"/>
                <a:gd name="T10" fmla="*/ 394 w 542"/>
                <a:gd name="T11" fmla="*/ 163 h 225"/>
                <a:gd name="T12" fmla="*/ 345 w 542"/>
                <a:gd name="T13" fmla="*/ 143 h 225"/>
                <a:gd name="T14" fmla="*/ 345 w 542"/>
                <a:gd name="T15" fmla="*/ 143 h 225"/>
                <a:gd name="T16" fmla="*/ 296 w 542"/>
                <a:gd name="T17" fmla="*/ 123 h 225"/>
                <a:gd name="T18" fmla="*/ 246 w 542"/>
                <a:gd name="T19" fmla="*/ 102 h 225"/>
                <a:gd name="T20" fmla="*/ 246 w 542"/>
                <a:gd name="T21" fmla="*/ 102 h 225"/>
                <a:gd name="T22" fmla="*/ 197 w 542"/>
                <a:gd name="T23" fmla="*/ 82 h 225"/>
                <a:gd name="T24" fmla="*/ 148 w 542"/>
                <a:gd name="T25" fmla="*/ 61 h 225"/>
                <a:gd name="T26" fmla="*/ 148 w 542"/>
                <a:gd name="T27" fmla="*/ 61 h 225"/>
                <a:gd name="T28" fmla="*/ 98 w 542"/>
                <a:gd name="T29" fmla="*/ 41 h 225"/>
                <a:gd name="T30" fmla="*/ 49 w 542"/>
                <a:gd name="T31" fmla="*/ 20 h 225"/>
                <a:gd name="T32" fmla="*/ 49 w 542"/>
                <a:gd name="T33" fmla="*/ 20 h 225"/>
                <a:gd name="T34" fmla="*/ 0 w 542"/>
                <a:gd name="T3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2" h="225">
                  <a:moveTo>
                    <a:pt x="542" y="225"/>
                  </a:moveTo>
                  <a:lnTo>
                    <a:pt x="542" y="225"/>
                  </a:lnTo>
                  <a:lnTo>
                    <a:pt x="493" y="204"/>
                  </a:lnTo>
                  <a:moveTo>
                    <a:pt x="443" y="184"/>
                  </a:moveTo>
                  <a:lnTo>
                    <a:pt x="443" y="184"/>
                  </a:lnTo>
                  <a:lnTo>
                    <a:pt x="394" y="163"/>
                  </a:lnTo>
                  <a:moveTo>
                    <a:pt x="345" y="143"/>
                  </a:moveTo>
                  <a:lnTo>
                    <a:pt x="345" y="143"/>
                  </a:lnTo>
                  <a:lnTo>
                    <a:pt x="296" y="123"/>
                  </a:lnTo>
                  <a:moveTo>
                    <a:pt x="246" y="102"/>
                  </a:moveTo>
                  <a:lnTo>
                    <a:pt x="246" y="102"/>
                  </a:lnTo>
                  <a:lnTo>
                    <a:pt x="197" y="82"/>
                  </a:lnTo>
                  <a:moveTo>
                    <a:pt x="148" y="61"/>
                  </a:moveTo>
                  <a:lnTo>
                    <a:pt x="148" y="61"/>
                  </a:lnTo>
                  <a:lnTo>
                    <a:pt x="98" y="41"/>
                  </a:lnTo>
                  <a:moveTo>
                    <a:pt x="49" y="20"/>
                  </a:moveTo>
                  <a:lnTo>
                    <a:pt x="49" y="20"/>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3" name="Freeform 43"/>
            <p:cNvSpPr>
              <a:spLocks noEditPoints="1"/>
            </p:cNvSpPr>
            <p:nvPr/>
          </p:nvSpPr>
          <p:spPr bwMode="auto">
            <a:xfrm>
              <a:off x="3860" y="1861"/>
              <a:ext cx="27" cy="145"/>
            </a:xfrm>
            <a:custGeom>
              <a:avLst/>
              <a:gdLst>
                <a:gd name="T0" fmla="*/ 128 w 128"/>
                <a:gd name="T1" fmla="*/ 682 h 682"/>
                <a:gd name="T2" fmla="*/ 128 w 128"/>
                <a:gd name="T3" fmla="*/ 682 h 682"/>
                <a:gd name="T4" fmla="*/ 118 w 128"/>
                <a:gd name="T5" fmla="*/ 629 h 682"/>
                <a:gd name="T6" fmla="*/ 108 w 128"/>
                <a:gd name="T7" fmla="*/ 577 h 682"/>
                <a:gd name="T8" fmla="*/ 108 w 128"/>
                <a:gd name="T9" fmla="*/ 577 h 682"/>
                <a:gd name="T10" fmla="*/ 98 w 128"/>
                <a:gd name="T11" fmla="*/ 524 h 682"/>
                <a:gd name="T12" fmla="*/ 88 w 128"/>
                <a:gd name="T13" fmla="*/ 472 h 682"/>
                <a:gd name="T14" fmla="*/ 88 w 128"/>
                <a:gd name="T15" fmla="*/ 472 h 682"/>
                <a:gd name="T16" fmla="*/ 79 w 128"/>
                <a:gd name="T17" fmla="*/ 419 h 682"/>
                <a:gd name="T18" fmla="*/ 69 w 128"/>
                <a:gd name="T19" fmla="*/ 367 h 682"/>
                <a:gd name="T20" fmla="*/ 69 w 128"/>
                <a:gd name="T21" fmla="*/ 367 h 682"/>
                <a:gd name="T22" fmla="*/ 59 w 128"/>
                <a:gd name="T23" fmla="*/ 315 h 682"/>
                <a:gd name="T24" fmla="*/ 49 w 128"/>
                <a:gd name="T25" fmla="*/ 262 h 682"/>
                <a:gd name="T26" fmla="*/ 49 w 128"/>
                <a:gd name="T27" fmla="*/ 262 h 682"/>
                <a:gd name="T28" fmla="*/ 39 w 128"/>
                <a:gd name="T29" fmla="*/ 210 h 682"/>
                <a:gd name="T30" fmla="*/ 29 w 128"/>
                <a:gd name="T31" fmla="*/ 157 h 682"/>
                <a:gd name="T32" fmla="*/ 29 w 128"/>
                <a:gd name="T33" fmla="*/ 157 h 682"/>
                <a:gd name="T34" fmla="*/ 20 w 128"/>
                <a:gd name="T35" fmla="*/ 105 h 682"/>
                <a:gd name="T36" fmla="*/ 10 w 128"/>
                <a:gd name="T37" fmla="*/ 52 h 682"/>
                <a:gd name="T38" fmla="*/ 10 w 128"/>
                <a:gd name="T39" fmla="*/ 52 h 682"/>
                <a:gd name="T40" fmla="*/ 0 w 128"/>
                <a:gd name="T41"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682">
                  <a:moveTo>
                    <a:pt x="128" y="682"/>
                  </a:moveTo>
                  <a:lnTo>
                    <a:pt x="128" y="682"/>
                  </a:lnTo>
                  <a:lnTo>
                    <a:pt x="118" y="629"/>
                  </a:lnTo>
                  <a:moveTo>
                    <a:pt x="108" y="577"/>
                  </a:moveTo>
                  <a:lnTo>
                    <a:pt x="108" y="577"/>
                  </a:lnTo>
                  <a:lnTo>
                    <a:pt x="98" y="524"/>
                  </a:lnTo>
                  <a:moveTo>
                    <a:pt x="88" y="472"/>
                  </a:moveTo>
                  <a:lnTo>
                    <a:pt x="88" y="472"/>
                  </a:lnTo>
                  <a:lnTo>
                    <a:pt x="79" y="419"/>
                  </a:lnTo>
                  <a:moveTo>
                    <a:pt x="69" y="367"/>
                  </a:moveTo>
                  <a:lnTo>
                    <a:pt x="69" y="367"/>
                  </a:lnTo>
                  <a:lnTo>
                    <a:pt x="59" y="315"/>
                  </a:lnTo>
                  <a:moveTo>
                    <a:pt x="49" y="262"/>
                  </a:moveTo>
                  <a:lnTo>
                    <a:pt x="49" y="262"/>
                  </a:lnTo>
                  <a:lnTo>
                    <a:pt x="39" y="210"/>
                  </a:lnTo>
                  <a:moveTo>
                    <a:pt x="29" y="157"/>
                  </a:moveTo>
                  <a:lnTo>
                    <a:pt x="29" y="157"/>
                  </a:lnTo>
                  <a:lnTo>
                    <a:pt x="20" y="105"/>
                  </a:lnTo>
                  <a:moveTo>
                    <a:pt x="10" y="52"/>
                  </a:moveTo>
                  <a:lnTo>
                    <a:pt x="10" y="52"/>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4" name="Freeform 44"/>
            <p:cNvSpPr>
              <a:spLocks noEditPoints="1"/>
            </p:cNvSpPr>
            <p:nvPr/>
          </p:nvSpPr>
          <p:spPr bwMode="auto">
            <a:xfrm>
              <a:off x="3900" y="2019"/>
              <a:ext cx="80" cy="0"/>
            </a:xfrm>
            <a:custGeom>
              <a:avLst/>
              <a:gdLst>
                <a:gd name="T0" fmla="*/ 373 w 373"/>
                <a:gd name="T1" fmla="*/ 373 w 373"/>
                <a:gd name="T2" fmla="*/ 320 w 373"/>
                <a:gd name="T3" fmla="*/ 266 w 373"/>
                <a:gd name="T4" fmla="*/ 266 w 373"/>
                <a:gd name="T5" fmla="*/ 213 w 373"/>
                <a:gd name="T6" fmla="*/ 160 w 373"/>
                <a:gd name="T7" fmla="*/ 160 w 373"/>
                <a:gd name="T8" fmla="*/ 106 w 373"/>
                <a:gd name="T9" fmla="*/ 53 w 373"/>
                <a:gd name="T10" fmla="*/ 53 w 373"/>
                <a:gd name="T11" fmla="*/ 0 w 373"/>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Lst>
              <a:rect l="0" t="0" r="r" b="b"/>
              <a:pathLst>
                <a:path w="373">
                  <a:moveTo>
                    <a:pt x="373" y="0"/>
                  </a:moveTo>
                  <a:lnTo>
                    <a:pt x="373" y="0"/>
                  </a:lnTo>
                  <a:lnTo>
                    <a:pt x="320" y="0"/>
                  </a:lnTo>
                  <a:moveTo>
                    <a:pt x="266" y="0"/>
                  </a:moveTo>
                  <a:lnTo>
                    <a:pt x="266" y="0"/>
                  </a:lnTo>
                  <a:lnTo>
                    <a:pt x="213" y="0"/>
                  </a:lnTo>
                  <a:moveTo>
                    <a:pt x="160" y="0"/>
                  </a:moveTo>
                  <a:lnTo>
                    <a:pt x="160" y="0"/>
                  </a:lnTo>
                  <a:lnTo>
                    <a:pt x="106" y="0"/>
                  </a:lnTo>
                  <a:moveTo>
                    <a:pt x="53" y="0"/>
                  </a:moveTo>
                  <a:lnTo>
                    <a:pt x="53" y="0"/>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5" name="Freeform 45"/>
            <p:cNvSpPr>
              <a:spLocks noEditPoints="1"/>
            </p:cNvSpPr>
            <p:nvPr/>
          </p:nvSpPr>
          <p:spPr bwMode="auto">
            <a:xfrm>
              <a:off x="3992" y="1927"/>
              <a:ext cx="0" cy="79"/>
            </a:xfrm>
            <a:custGeom>
              <a:avLst/>
              <a:gdLst>
                <a:gd name="T0" fmla="*/ 374 h 374"/>
                <a:gd name="T1" fmla="*/ 374 h 374"/>
                <a:gd name="T2" fmla="*/ 320 h 374"/>
                <a:gd name="T3" fmla="*/ 267 h 374"/>
                <a:gd name="T4" fmla="*/ 267 h 374"/>
                <a:gd name="T5" fmla="*/ 214 h 374"/>
                <a:gd name="T6" fmla="*/ 160 h 374"/>
                <a:gd name="T7" fmla="*/ 160 h 374"/>
                <a:gd name="T8" fmla="*/ 107 h 374"/>
                <a:gd name="T9" fmla="*/ 54 h 374"/>
                <a:gd name="T10" fmla="*/ 54 h 374"/>
                <a:gd name="T11" fmla="*/ 0 h 374"/>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Lst>
              <a:rect l="0" t="0" r="r" b="b"/>
              <a:pathLst>
                <a:path h="374">
                  <a:moveTo>
                    <a:pt x="0" y="374"/>
                  </a:moveTo>
                  <a:lnTo>
                    <a:pt x="0" y="374"/>
                  </a:lnTo>
                  <a:lnTo>
                    <a:pt x="0" y="320"/>
                  </a:lnTo>
                  <a:moveTo>
                    <a:pt x="0" y="267"/>
                  </a:moveTo>
                  <a:lnTo>
                    <a:pt x="0" y="267"/>
                  </a:lnTo>
                  <a:lnTo>
                    <a:pt x="0" y="214"/>
                  </a:lnTo>
                  <a:moveTo>
                    <a:pt x="0" y="160"/>
                  </a:moveTo>
                  <a:lnTo>
                    <a:pt x="0" y="160"/>
                  </a:lnTo>
                  <a:lnTo>
                    <a:pt x="0" y="107"/>
                  </a:lnTo>
                  <a:moveTo>
                    <a:pt x="0" y="54"/>
                  </a:moveTo>
                  <a:lnTo>
                    <a:pt x="0" y="54"/>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6" name="Freeform 46"/>
            <p:cNvSpPr>
              <a:spLocks noEditPoints="1"/>
            </p:cNvSpPr>
            <p:nvPr/>
          </p:nvSpPr>
          <p:spPr bwMode="auto">
            <a:xfrm>
              <a:off x="4003" y="1902"/>
              <a:ext cx="134" cy="107"/>
            </a:xfrm>
            <a:custGeom>
              <a:avLst/>
              <a:gdLst>
                <a:gd name="T0" fmla="*/ 627 w 627"/>
                <a:gd name="T1" fmla="*/ 0 h 497"/>
                <a:gd name="T2" fmla="*/ 627 w 627"/>
                <a:gd name="T3" fmla="*/ 0 h 497"/>
                <a:gd name="T4" fmla="*/ 585 w 627"/>
                <a:gd name="T5" fmla="*/ 33 h 497"/>
                <a:gd name="T6" fmla="*/ 544 w 627"/>
                <a:gd name="T7" fmla="*/ 66 h 497"/>
                <a:gd name="T8" fmla="*/ 544 w 627"/>
                <a:gd name="T9" fmla="*/ 66 h 497"/>
                <a:gd name="T10" fmla="*/ 502 w 627"/>
                <a:gd name="T11" fmla="*/ 99 h 497"/>
                <a:gd name="T12" fmla="*/ 460 w 627"/>
                <a:gd name="T13" fmla="*/ 132 h 497"/>
                <a:gd name="T14" fmla="*/ 460 w 627"/>
                <a:gd name="T15" fmla="*/ 132 h 497"/>
                <a:gd name="T16" fmla="*/ 418 w 627"/>
                <a:gd name="T17" fmla="*/ 165 h 497"/>
                <a:gd name="T18" fmla="*/ 376 w 627"/>
                <a:gd name="T19" fmla="*/ 198 h 497"/>
                <a:gd name="T20" fmla="*/ 376 w 627"/>
                <a:gd name="T21" fmla="*/ 198 h 497"/>
                <a:gd name="T22" fmla="*/ 335 w 627"/>
                <a:gd name="T23" fmla="*/ 232 h 497"/>
                <a:gd name="T24" fmla="*/ 293 w 627"/>
                <a:gd name="T25" fmla="*/ 265 h 497"/>
                <a:gd name="T26" fmla="*/ 293 w 627"/>
                <a:gd name="T27" fmla="*/ 265 h 497"/>
                <a:gd name="T28" fmla="*/ 251 w 627"/>
                <a:gd name="T29" fmla="*/ 298 h 497"/>
                <a:gd name="T30" fmla="*/ 209 w 627"/>
                <a:gd name="T31" fmla="*/ 331 h 497"/>
                <a:gd name="T32" fmla="*/ 209 w 627"/>
                <a:gd name="T33" fmla="*/ 331 h 497"/>
                <a:gd name="T34" fmla="*/ 167 w 627"/>
                <a:gd name="T35" fmla="*/ 364 h 497"/>
                <a:gd name="T36" fmla="*/ 126 w 627"/>
                <a:gd name="T37" fmla="*/ 397 h 497"/>
                <a:gd name="T38" fmla="*/ 126 w 627"/>
                <a:gd name="T39" fmla="*/ 397 h 497"/>
                <a:gd name="T40" fmla="*/ 84 w 627"/>
                <a:gd name="T41" fmla="*/ 430 h 497"/>
                <a:gd name="T42" fmla="*/ 42 w 627"/>
                <a:gd name="T43" fmla="*/ 463 h 497"/>
                <a:gd name="T44" fmla="*/ 42 w 627"/>
                <a:gd name="T45" fmla="*/ 463 h 497"/>
                <a:gd name="T46" fmla="*/ 0 w 627"/>
                <a:gd name="T47" fmla="*/ 49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7" h="497">
                  <a:moveTo>
                    <a:pt x="627" y="0"/>
                  </a:moveTo>
                  <a:lnTo>
                    <a:pt x="627" y="0"/>
                  </a:lnTo>
                  <a:lnTo>
                    <a:pt x="585" y="33"/>
                  </a:lnTo>
                  <a:moveTo>
                    <a:pt x="544" y="66"/>
                  </a:moveTo>
                  <a:lnTo>
                    <a:pt x="544" y="66"/>
                  </a:lnTo>
                  <a:lnTo>
                    <a:pt x="502" y="99"/>
                  </a:lnTo>
                  <a:moveTo>
                    <a:pt x="460" y="132"/>
                  </a:moveTo>
                  <a:lnTo>
                    <a:pt x="460" y="132"/>
                  </a:lnTo>
                  <a:lnTo>
                    <a:pt x="418" y="165"/>
                  </a:lnTo>
                  <a:moveTo>
                    <a:pt x="376" y="198"/>
                  </a:moveTo>
                  <a:lnTo>
                    <a:pt x="376" y="198"/>
                  </a:lnTo>
                  <a:lnTo>
                    <a:pt x="335" y="232"/>
                  </a:lnTo>
                  <a:moveTo>
                    <a:pt x="293" y="265"/>
                  </a:moveTo>
                  <a:lnTo>
                    <a:pt x="293" y="265"/>
                  </a:lnTo>
                  <a:lnTo>
                    <a:pt x="251" y="298"/>
                  </a:lnTo>
                  <a:moveTo>
                    <a:pt x="209" y="331"/>
                  </a:moveTo>
                  <a:lnTo>
                    <a:pt x="209" y="331"/>
                  </a:lnTo>
                  <a:lnTo>
                    <a:pt x="167" y="364"/>
                  </a:lnTo>
                  <a:moveTo>
                    <a:pt x="126" y="397"/>
                  </a:moveTo>
                  <a:lnTo>
                    <a:pt x="126" y="397"/>
                  </a:lnTo>
                  <a:lnTo>
                    <a:pt x="84" y="430"/>
                  </a:lnTo>
                  <a:moveTo>
                    <a:pt x="42" y="463"/>
                  </a:moveTo>
                  <a:lnTo>
                    <a:pt x="42" y="463"/>
                  </a:lnTo>
                  <a:lnTo>
                    <a:pt x="0" y="497"/>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7" name="Freeform 47"/>
            <p:cNvSpPr>
              <a:spLocks noEditPoints="1"/>
            </p:cNvSpPr>
            <p:nvPr/>
          </p:nvSpPr>
          <p:spPr bwMode="auto">
            <a:xfrm>
              <a:off x="4115" y="1904"/>
              <a:ext cx="28" cy="145"/>
            </a:xfrm>
            <a:custGeom>
              <a:avLst/>
              <a:gdLst>
                <a:gd name="T0" fmla="*/ 131 w 131"/>
                <a:gd name="T1" fmla="*/ 0 h 680"/>
                <a:gd name="T2" fmla="*/ 131 w 131"/>
                <a:gd name="T3" fmla="*/ 0 h 680"/>
                <a:gd name="T4" fmla="*/ 121 w 131"/>
                <a:gd name="T5" fmla="*/ 52 h 680"/>
                <a:gd name="T6" fmla="*/ 111 w 131"/>
                <a:gd name="T7" fmla="*/ 104 h 680"/>
                <a:gd name="T8" fmla="*/ 111 w 131"/>
                <a:gd name="T9" fmla="*/ 104 h 680"/>
                <a:gd name="T10" fmla="*/ 101 w 131"/>
                <a:gd name="T11" fmla="*/ 157 h 680"/>
                <a:gd name="T12" fmla="*/ 91 w 131"/>
                <a:gd name="T13" fmla="*/ 209 h 680"/>
                <a:gd name="T14" fmla="*/ 91 w 131"/>
                <a:gd name="T15" fmla="*/ 209 h 680"/>
                <a:gd name="T16" fmla="*/ 80 w 131"/>
                <a:gd name="T17" fmla="*/ 261 h 680"/>
                <a:gd name="T18" fmla="*/ 70 w 131"/>
                <a:gd name="T19" fmla="*/ 314 h 680"/>
                <a:gd name="T20" fmla="*/ 70 w 131"/>
                <a:gd name="T21" fmla="*/ 314 h 680"/>
                <a:gd name="T22" fmla="*/ 60 w 131"/>
                <a:gd name="T23" fmla="*/ 366 h 680"/>
                <a:gd name="T24" fmla="*/ 50 w 131"/>
                <a:gd name="T25" fmla="*/ 418 h 680"/>
                <a:gd name="T26" fmla="*/ 50 w 131"/>
                <a:gd name="T27" fmla="*/ 418 h 680"/>
                <a:gd name="T28" fmla="*/ 40 w 131"/>
                <a:gd name="T29" fmla="*/ 471 h 680"/>
                <a:gd name="T30" fmla="*/ 30 w 131"/>
                <a:gd name="T31" fmla="*/ 523 h 680"/>
                <a:gd name="T32" fmla="*/ 30 w 131"/>
                <a:gd name="T33" fmla="*/ 523 h 680"/>
                <a:gd name="T34" fmla="*/ 20 w 131"/>
                <a:gd name="T35" fmla="*/ 576 h 680"/>
                <a:gd name="T36" fmla="*/ 10 w 131"/>
                <a:gd name="T37" fmla="*/ 628 h 680"/>
                <a:gd name="T38" fmla="*/ 10 w 131"/>
                <a:gd name="T39" fmla="*/ 628 h 680"/>
                <a:gd name="T40" fmla="*/ 0 w 131"/>
                <a:gd name="T41" fmla="*/ 68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 h="680">
                  <a:moveTo>
                    <a:pt x="131" y="0"/>
                  </a:moveTo>
                  <a:lnTo>
                    <a:pt x="131" y="0"/>
                  </a:lnTo>
                  <a:lnTo>
                    <a:pt x="121" y="52"/>
                  </a:lnTo>
                  <a:moveTo>
                    <a:pt x="111" y="104"/>
                  </a:moveTo>
                  <a:lnTo>
                    <a:pt x="111" y="104"/>
                  </a:lnTo>
                  <a:lnTo>
                    <a:pt x="101" y="157"/>
                  </a:lnTo>
                  <a:moveTo>
                    <a:pt x="91" y="209"/>
                  </a:moveTo>
                  <a:lnTo>
                    <a:pt x="91" y="209"/>
                  </a:lnTo>
                  <a:lnTo>
                    <a:pt x="80" y="261"/>
                  </a:lnTo>
                  <a:moveTo>
                    <a:pt x="70" y="314"/>
                  </a:moveTo>
                  <a:lnTo>
                    <a:pt x="70" y="314"/>
                  </a:lnTo>
                  <a:lnTo>
                    <a:pt x="60" y="366"/>
                  </a:lnTo>
                  <a:moveTo>
                    <a:pt x="50" y="418"/>
                  </a:moveTo>
                  <a:lnTo>
                    <a:pt x="50" y="418"/>
                  </a:lnTo>
                  <a:lnTo>
                    <a:pt x="40" y="471"/>
                  </a:lnTo>
                  <a:moveTo>
                    <a:pt x="30" y="523"/>
                  </a:moveTo>
                  <a:lnTo>
                    <a:pt x="30" y="523"/>
                  </a:lnTo>
                  <a:lnTo>
                    <a:pt x="20" y="576"/>
                  </a:lnTo>
                  <a:moveTo>
                    <a:pt x="10" y="628"/>
                  </a:moveTo>
                  <a:lnTo>
                    <a:pt x="10" y="628"/>
                  </a:lnTo>
                  <a:lnTo>
                    <a:pt x="0" y="68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8" name="Freeform 48"/>
            <p:cNvSpPr>
              <a:spLocks noEditPoints="1"/>
            </p:cNvSpPr>
            <p:nvPr/>
          </p:nvSpPr>
          <p:spPr bwMode="auto">
            <a:xfrm>
              <a:off x="4011" y="1997"/>
              <a:ext cx="215" cy="22"/>
            </a:xfrm>
            <a:custGeom>
              <a:avLst/>
              <a:gdLst>
                <a:gd name="T0" fmla="*/ 1008 w 1008"/>
                <a:gd name="T1" fmla="*/ 0 h 103"/>
                <a:gd name="T2" fmla="*/ 1008 w 1008"/>
                <a:gd name="T3" fmla="*/ 0 h 103"/>
                <a:gd name="T4" fmla="*/ 955 w 1008"/>
                <a:gd name="T5" fmla="*/ 6 h 103"/>
                <a:gd name="T6" fmla="*/ 902 w 1008"/>
                <a:gd name="T7" fmla="*/ 11 h 103"/>
                <a:gd name="T8" fmla="*/ 902 w 1008"/>
                <a:gd name="T9" fmla="*/ 11 h 103"/>
                <a:gd name="T10" fmla="*/ 849 w 1008"/>
                <a:gd name="T11" fmla="*/ 16 h 103"/>
                <a:gd name="T12" fmla="*/ 796 w 1008"/>
                <a:gd name="T13" fmla="*/ 22 h 103"/>
                <a:gd name="T14" fmla="*/ 796 w 1008"/>
                <a:gd name="T15" fmla="*/ 22 h 103"/>
                <a:gd name="T16" fmla="*/ 742 w 1008"/>
                <a:gd name="T17" fmla="*/ 27 h 103"/>
                <a:gd name="T18" fmla="*/ 689 w 1008"/>
                <a:gd name="T19" fmla="*/ 33 h 103"/>
                <a:gd name="T20" fmla="*/ 689 w 1008"/>
                <a:gd name="T21" fmla="*/ 33 h 103"/>
                <a:gd name="T22" fmla="*/ 636 w 1008"/>
                <a:gd name="T23" fmla="*/ 38 h 103"/>
                <a:gd name="T24" fmla="*/ 583 w 1008"/>
                <a:gd name="T25" fmla="*/ 43 h 103"/>
                <a:gd name="T26" fmla="*/ 583 w 1008"/>
                <a:gd name="T27" fmla="*/ 43 h 103"/>
                <a:gd name="T28" fmla="*/ 530 w 1008"/>
                <a:gd name="T29" fmla="*/ 49 h 103"/>
                <a:gd name="T30" fmla="*/ 477 w 1008"/>
                <a:gd name="T31" fmla="*/ 54 h 103"/>
                <a:gd name="T32" fmla="*/ 477 w 1008"/>
                <a:gd name="T33" fmla="*/ 54 h 103"/>
                <a:gd name="T34" fmla="*/ 424 w 1008"/>
                <a:gd name="T35" fmla="*/ 60 h 103"/>
                <a:gd name="T36" fmla="*/ 371 w 1008"/>
                <a:gd name="T37" fmla="*/ 65 h 103"/>
                <a:gd name="T38" fmla="*/ 371 w 1008"/>
                <a:gd name="T39" fmla="*/ 65 h 103"/>
                <a:gd name="T40" fmla="*/ 318 w 1008"/>
                <a:gd name="T41" fmla="*/ 70 h 103"/>
                <a:gd name="T42" fmla="*/ 265 w 1008"/>
                <a:gd name="T43" fmla="*/ 76 h 103"/>
                <a:gd name="T44" fmla="*/ 265 w 1008"/>
                <a:gd name="T45" fmla="*/ 76 h 103"/>
                <a:gd name="T46" fmla="*/ 212 w 1008"/>
                <a:gd name="T47" fmla="*/ 81 h 103"/>
                <a:gd name="T48" fmla="*/ 159 w 1008"/>
                <a:gd name="T49" fmla="*/ 87 h 103"/>
                <a:gd name="T50" fmla="*/ 159 w 1008"/>
                <a:gd name="T51" fmla="*/ 87 h 103"/>
                <a:gd name="T52" fmla="*/ 106 w 1008"/>
                <a:gd name="T53" fmla="*/ 92 h 103"/>
                <a:gd name="T54" fmla="*/ 53 w 1008"/>
                <a:gd name="T55" fmla="*/ 97 h 103"/>
                <a:gd name="T56" fmla="*/ 53 w 1008"/>
                <a:gd name="T57" fmla="*/ 97 h 103"/>
                <a:gd name="T58" fmla="*/ 0 w 1008"/>
                <a:gd name="T59"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8" h="103">
                  <a:moveTo>
                    <a:pt x="1008" y="0"/>
                  </a:moveTo>
                  <a:lnTo>
                    <a:pt x="1008" y="0"/>
                  </a:lnTo>
                  <a:lnTo>
                    <a:pt x="955" y="6"/>
                  </a:lnTo>
                  <a:moveTo>
                    <a:pt x="902" y="11"/>
                  </a:moveTo>
                  <a:lnTo>
                    <a:pt x="902" y="11"/>
                  </a:lnTo>
                  <a:lnTo>
                    <a:pt x="849" y="16"/>
                  </a:lnTo>
                  <a:moveTo>
                    <a:pt x="796" y="22"/>
                  </a:moveTo>
                  <a:lnTo>
                    <a:pt x="796" y="22"/>
                  </a:lnTo>
                  <a:lnTo>
                    <a:pt x="742" y="27"/>
                  </a:lnTo>
                  <a:moveTo>
                    <a:pt x="689" y="33"/>
                  </a:moveTo>
                  <a:lnTo>
                    <a:pt x="689" y="33"/>
                  </a:lnTo>
                  <a:lnTo>
                    <a:pt x="636" y="38"/>
                  </a:lnTo>
                  <a:moveTo>
                    <a:pt x="583" y="43"/>
                  </a:moveTo>
                  <a:lnTo>
                    <a:pt x="583" y="43"/>
                  </a:lnTo>
                  <a:lnTo>
                    <a:pt x="530" y="49"/>
                  </a:lnTo>
                  <a:moveTo>
                    <a:pt x="477" y="54"/>
                  </a:moveTo>
                  <a:lnTo>
                    <a:pt x="477" y="54"/>
                  </a:lnTo>
                  <a:lnTo>
                    <a:pt x="424" y="60"/>
                  </a:lnTo>
                  <a:moveTo>
                    <a:pt x="371" y="65"/>
                  </a:moveTo>
                  <a:lnTo>
                    <a:pt x="371" y="65"/>
                  </a:lnTo>
                  <a:lnTo>
                    <a:pt x="318" y="70"/>
                  </a:lnTo>
                  <a:moveTo>
                    <a:pt x="265" y="76"/>
                  </a:moveTo>
                  <a:lnTo>
                    <a:pt x="265" y="76"/>
                  </a:lnTo>
                  <a:lnTo>
                    <a:pt x="212" y="81"/>
                  </a:lnTo>
                  <a:moveTo>
                    <a:pt x="159" y="87"/>
                  </a:moveTo>
                  <a:lnTo>
                    <a:pt x="159" y="87"/>
                  </a:lnTo>
                  <a:lnTo>
                    <a:pt x="106" y="92"/>
                  </a:lnTo>
                  <a:moveTo>
                    <a:pt x="53" y="97"/>
                  </a:moveTo>
                  <a:lnTo>
                    <a:pt x="53" y="97"/>
                  </a:lnTo>
                  <a:lnTo>
                    <a:pt x="0" y="103"/>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9" name="Freeform 49"/>
            <p:cNvSpPr>
              <a:spLocks noEditPoints="1"/>
            </p:cNvSpPr>
            <p:nvPr/>
          </p:nvSpPr>
          <p:spPr bwMode="auto">
            <a:xfrm>
              <a:off x="4004" y="2029"/>
              <a:ext cx="98" cy="30"/>
            </a:xfrm>
            <a:custGeom>
              <a:avLst/>
              <a:gdLst>
                <a:gd name="T0" fmla="*/ 459 w 459"/>
                <a:gd name="T1" fmla="*/ 140 h 140"/>
                <a:gd name="T2" fmla="*/ 459 w 459"/>
                <a:gd name="T3" fmla="*/ 140 h 140"/>
                <a:gd name="T4" fmla="*/ 408 w 459"/>
                <a:gd name="T5" fmla="*/ 125 h 140"/>
                <a:gd name="T6" fmla="*/ 357 w 459"/>
                <a:gd name="T7" fmla="*/ 109 h 140"/>
                <a:gd name="T8" fmla="*/ 357 w 459"/>
                <a:gd name="T9" fmla="*/ 109 h 140"/>
                <a:gd name="T10" fmla="*/ 306 w 459"/>
                <a:gd name="T11" fmla="*/ 94 h 140"/>
                <a:gd name="T12" fmla="*/ 255 w 459"/>
                <a:gd name="T13" fmla="*/ 78 h 140"/>
                <a:gd name="T14" fmla="*/ 255 w 459"/>
                <a:gd name="T15" fmla="*/ 78 h 140"/>
                <a:gd name="T16" fmla="*/ 204 w 459"/>
                <a:gd name="T17" fmla="*/ 63 h 140"/>
                <a:gd name="T18" fmla="*/ 153 w 459"/>
                <a:gd name="T19" fmla="*/ 47 h 140"/>
                <a:gd name="T20" fmla="*/ 153 w 459"/>
                <a:gd name="T21" fmla="*/ 47 h 140"/>
                <a:gd name="T22" fmla="*/ 102 w 459"/>
                <a:gd name="T23" fmla="*/ 31 h 140"/>
                <a:gd name="T24" fmla="*/ 51 w 459"/>
                <a:gd name="T25" fmla="*/ 16 h 140"/>
                <a:gd name="T26" fmla="*/ 51 w 459"/>
                <a:gd name="T27" fmla="*/ 16 h 140"/>
                <a:gd name="T28" fmla="*/ 0 w 459"/>
                <a:gd name="T2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9" h="140">
                  <a:moveTo>
                    <a:pt x="459" y="140"/>
                  </a:moveTo>
                  <a:lnTo>
                    <a:pt x="459" y="140"/>
                  </a:lnTo>
                  <a:lnTo>
                    <a:pt x="408" y="125"/>
                  </a:lnTo>
                  <a:moveTo>
                    <a:pt x="357" y="109"/>
                  </a:moveTo>
                  <a:lnTo>
                    <a:pt x="357" y="109"/>
                  </a:lnTo>
                  <a:lnTo>
                    <a:pt x="306" y="94"/>
                  </a:lnTo>
                  <a:moveTo>
                    <a:pt x="255" y="78"/>
                  </a:moveTo>
                  <a:lnTo>
                    <a:pt x="255" y="78"/>
                  </a:lnTo>
                  <a:lnTo>
                    <a:pt x="204" y="63"/>
                  </a:lnTo>
                  <a:moveTo>
                    <a:pt x="153" y="47"/>
                  </a:moveTo>
                  <a:lnTo>
                    <a:pt x="153" y="47"/>
                  </a:lnTo>
                  <a:lnTo>
                    <a:pt x="102" y="31"/>
                  </a:lnTo>
                  <a:moveTo>
                    <a:pt x="51" y="16"/>
                  </a:moveTo>
                  <a:lnTo>
                    <a:pt x="51" y="16"/>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0" name="Freeform 50"/>
            <p:cNvSpPr>
              <a:spLocks noEditPoints="1"/>
            </p:cNvSpPr>
            <p:nvPr/>
          </p:nvSpPr>
          <p:spPr bwMode="auto">
            <a:xfrm>
              <a:off x="4126" y="2002"/>
              <a:ext cx="105" cy="58"/>
            </a:xfrm>
            <a:custGeom>
              <a:avLst/>
              <a:gdLst>
                <a:gd name="T0" fmla="*/ 0 w 491"/>
                <a:gd name="T1" fmla="*/ 270 h 270"/>
                <a:gd name="T2" fmla="*/ 0 w 491"/>
                <a:gd name="T3" fmla="*/ 270 h 270"/>
                <a:gd name="T4" fmla="*/ 47 w 491"/>
                <a:gd name="T5" fmla="*/ 244 h 270"/>
                <a:gd name="T6" fmla="*/ 94 w 491"/>
                <a:gd name="T7" fmla="*/ 218 h 270"/>
                <a:gd name="T8" fmla="*/ 94 w 491"/>
                <a:gd name="T9" fmla="*/ 218 h 270"/>
                <a:gd name="T10" fmla="*/ 141 w 491"/>
                <a:gd name="T11" fmla="*/ 193 h 270"/>
                <a:gd name="T12" fmla="*/ 187 w 491"/>
                <a:gd name="T13" fmla="*/ 167 h 270"/>
                <a:gd name="T14" fmla="*/ 187 w 491"/>
                <a:gd name="T15" fmla="*/ 167 h 270"/>
                <a:gd name="T16" fmla="*/ 234 w 491"/>
                <a:gd name="T17" fmla="*/ 141 h 270"/>
                <a:gd name="T18" fmla="*/ 281 w 491"/>
                <a:gd name="T19" fmla="*/ 116 h 270"/>
                <a:gd name="T20" fmla="*/ 281 w 491"/>
                <a:gd name="T21" fmla="*/ 116 h 270"/>
                <a:gd name="T22" fmla="*/ 328 w 491"/>
                <a:gd name="T23" fmla="*/ 90 h 270"/>
                <a:gd name="T24" fmla="*/ 375 w 491"/>
                <a:gd name="T25" fmla="*/ 64 h 270"/>
                <a:gd name="T26" fmla="*/ 375 w 491"/>
                <a:gd name="T27" fmla="*/ 64 h 270"/>
                <a:gd name="T28" fmla="*/ 421 w 491"/>
                <a:gd name="T29" fmla="*/ 39 h 270"/>
                <a:gd name="T30" fmla="*/ 468 w 491"/>
                <a:gd name="T31" fmla="*/ 13 h 270"/>
                <a:gd name="T32" fmla="*/ 468 w 491"/>
                <a:gd name="T33" fmla="*/ 13 h 270"/>
                <a:gd name="T34" fmla="*/ 491 w 491"/>
                <a:gd name="T35"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1" h="270">
                  <a:moveTo>
                    <a:pt x="0" y="270"/>
                  </a:moveTo>
                  <a:lnTo>
                    <a:pt x="0" y="270"/>
                  </a:lnTo>
                  <a:lnTo>
                    <a:pt x="47" y="244"/>
                  </a:lnTo>
                  <a:moveTo>
                    <a:pt x="94" y="218"/>
                  </a:moveTo>
                  <a:lnTo>
                    <a:pt x="94" y="218"/>
                  </a:lnTo>
                  <a:lnTo>
                    <a:pt x="141" y="193"/>
                  </a:lnTo>
                  <a:moveTo>
                    <a:pt x="187" y="167"/>
                  </a:moveTo>
                  <a:lnTo>
                    <a:pt x="187" y="167"/>
                  </a:lnTo>
                  <a:lnTo>
                    <a:pt x="234" y="141"/>
                  </a:lnTo>
                  <a:moveTo>
                    <a:pt x="281" y="116"/>
                  </a:moveTo>
                  <a:lnTo>
                    <a:pt x="281" y="116"/>
                  </a:lnTo>
                  <a:lnTo>
                    <a:pt x="328" y="90"/>
                  </a:lnTo>
                  <a:moveTo>
                    <a:pt x="375" y="64"/>
                  </a:moveTo>
                  <a:lnTo>
                    <a:pt x="375" y="64"/>
                  </a:lnTo>
                  <a:lnTo>
                    <a:pt x="421" y="39"/>
                  </a:lnTo>
                  <a:moveTo>
                    <a:pt x="468" y="13"/>
                  </a:moveTo>
                  <a:lnTo>
                    <a:pt x="468" y="13"/>
                  </a:lnTo>
                  <a:lnTo>
                    <a:pt x="491" y="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1" name="Freeform 51"/>
            <p:cNvSpPr>
              <a:spLocks noEditPoints="1"/>
            </p:cNvSpPr>
            <p:nvPr/>
          </p:nvSpPr>
          <p:spPr bwMode="auto">
            <a:xfrm>
              <a:off x="4249" y="1945"/>
              <a:ext cx="82" cy="40"/>
            </a:xfrm>
            <a:custGeom>
              <a:avLst/>
              <a:gdLst>
                <a:gd name="T0" fmla="*/ 385 w 385"/>
                <a:gd name="T1" fmla="*/ 0 h 188"/>
                <a:gd name="T2" fmla="*/ 385 w 385"/>
                <a:gd name="T3" fmla="*/ 0 h 188"/>
                <a:gd name="T4" fmla="*/ 337 w 385"/>
                <a:gd name="T5" fmla="*/ 24 h 188"/>
                <a:gd name="T6" fmla="*/ 289 w 385"/>
                <a:gd name="T7" fmla="*/ 47 h 188"/>
                <a:gd name="T8" fmla="*/ 289 w 385"/>
                <a:gd name="T9" fmla="*/ 47 h 188"/>
                <a:gd name="T10" fmla="*/ 241 w 385"/>
                <a:gd name="T11" fmla="*/ 70 h 188"/>
                <a:gd name="T12" fmla="*/ 193 w 385"/>
                <a:gd name="T13" fmla="*/ 94 h 188"/>
                <a:gd name="T14" fmla="*/ 193 w 385"/>
                <a:gd name="T15" fmla="*/ 94 h 188"/>
                <a:gd name="T16" fmla="*/ 145 w 385"/>
                <a:gd name="T17" fmla="*/ 117 h 188"/>
                <a:gd name="T18" fmla="*/ 97 w 385"/>
                <a:gd name="T19" fmla="*/ 140 h 188"/>
                <a:gd name="T20" fmla="*/ 97 w 385"/>
                <a:gd name="T21" fmla="*/ 140 h 188"/>
                <a:gd name="T22" fmla="*/ 49 w 385"/>
                <a:gd name="T23" fmla="*/ 164 h 188"/>
                <a:gd name="T24" fmla="*/ 2 w 385"/>
                <a:gd name="T25" fmla="*/ 187 h 188"/>
                <a:gd name="T26" fmla="*/ 2 w 385"/>
                <a:gd name="T27" fmla="*/ 187 h 188"/>
                <a:gd name="T28" fmla="*/ 0 w 385"/>
                <a:gd name="T29"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5" h="188">
                  <a:moveTo>
                    <a:pt x="385" y="0"/>
                  </a:moveTo>
                  <a:lnTo>
                    <a:pt x="385" y="0"/>
                  </a:lnTo>
                  <a:lnTo>
                    <a:pt x="337" y="24"/>
                  </a:lnTo>
                  <a:moveTo>
                    <a:pt x="289" y="47"/>
                  </a:moveTo>
                  <a:lnTo>
                    <a:pt x="289" y="47"/>
                  </a:lnTo>
                  <a:lnTo>
                    <a:pt x="241" y="70"/>
                  </a:lnTo>
                  <a:moveTo>
                    <a:pt x="193" y="94"/>
                  </a:moveTo>
                  <a:lnTo>
                    <a:pt x="193" y="94"/>
                  </a:lnTo>
                  <a:lnTo>
                    <a:pt x="145" y="117"/>
                  </a:lnTo>
                  <a:moveTo>
                    <a:pt x="97" y="140"/>
                  </a:moveTo>
                  <a:lnTo>
                    <a:pt x="97" y="140"/>
                  </a:lnTo>
                  <a:lnTo>
                    <a:pt x="49" y="164"/>
                  </a:lnTo>
                  <a:moveTo>
                    <a:pt x="2" y="187"/>
                  </a:moveTo>
                  <a:lnTo>
                    <a:pt x="2" y="187"/>
                  </a:lnTo>
                  <a:lnTo>
                    <a:pt x="0" y="188"/>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2" name="Freeform 52"/>
            <p:cNvSpPr>
              <a:spLocks noEditPoints="1"/>
            </p:cNvSpPr>
            <p:nvPr/>
          </p:nvSpPr>
          <p:spPr bwMode="auto">
            <a:xfrm>
              <a:off x="4280" y="1843"/>
              <a:ext cx="54" cy="87"/>
            </a:xfrm>
            <a:custGeom>
              <a:avLst/>
              <a:gdLst>
                <a:gd name="T0" fmla="*/ 249 w 249"/>
                <a:gd name="T1" fmla="*/ 411 h 411"/>
                <a:gd name="T2" fmla="*/ 249 w 249"/>
                <a:gd name="T3" fmla="*/ 411 h 411"/>
                <a:gd name="T4" fmla="*/ 221 w 249"/>
                <a:gd name="T5" fmla="*/ 365 h 411"/>
                <a:gd name="T6" fmla="*/ 194 w 249"/>
                <a:gd name="T7" fmla="*/ 319 h 411"/>
                <a:gd name="T8" fmla="*/ 194 w 249"/>
                <a:gd name="T9" fmla="*/ 319 h 411"/>
                <a:gd name="T10" fmla="*/ 166 w 249"/>
                <a:gd name="T11" fmla="*/ 274 h 411"/>
                <a:gd name="T12" fmla="*/ 138 w 249"/>
                <a:gd name="T13" fmla="*/ 228 h 411"/>
                <a:gd name="T14" fmla="*/ 138 w 249"/>
                <a:gd name="T15" fmla="*/ 228 h 411"/>
                <a:gd name="T16" fmla="*/ 111 w 249"/>
                <a:gd name="T17" fmla="*/ 183 h 411"/>
                <a:gd name="T18" fmla="*/ 83 w 249"/>
                <a:gd name="T19" fmla="*/ 137 h 411"/>
                <a:gd name="T20" fmla="*/ 83 w 249"/>
                <a:gd name="T21" fmla="*/ 137 h 411"/>
                <a:gd name="T22" fmla="*/ 55 w 249"/>
                <a:gd name="T23" fmla="*/ 91 h 411"/>
                <a:gd name="T24" fmla="*/ 28 w 249"/>
                <a:gd name="T25" fmla="*/ 46 h 411"/>
                <a:gd name="T26" fmla="*/ 28 w 249"/>
                <a:gd name="T27" fmla="*/ 46 h 411"/>
                <a:gd name="T28" fmla="*/ 0 w 249"/>
                <a:gd name="T29"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411">
                  <a:moveTo>
                    <a:pt x="249" y="411"/>
                  </a:moveTo>
                  <a:lnTo>
                    <a:pt x="249" y="411"/>
                  </a:lnTo>
                  <a:lnTo>
                    <a:pt x="221" y="365"/>
                  </a:lnTo>
                  <a:moveTo>
                    <a:pt x="194" y="319"/>
                  </a:moveTo>
                  <a:lnTo>
                    <a:pt x="194" y="319"/>
                  </a:lnTo>
                  <a:lnTo>
                    <a:pt x="166" y="274"/>
                  </a:lnTo>
                  <a:moveTo>
                    <a:pt x="138" y="228"/>
                  </a:moveTo>
                  <a:lnTo>
                    <a:pt x="138" y="228"/>
                  </a:lnTo>
                  <a:lnTo>
                    <a:pt x="111" y="183"/>
                  </a:lnTo>
                  <a:moveTo>
                    <a:pt x="83" y="137"/>
                  </a:moveTo>
                  <a:lnTo>
                    <a:pt x="83" y="137"/>
                  </a:lnTo>
                  <a:lnTo>
                    <a:pt x="55" y="91"/>
                  </a:lnTo>
                  <a:moveTo>
                    <a:pt x="28" y="46"/>
                  </a:moveTo>
                  <a:lnTo>
                    <a:pt x="28" y="46"/>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3" name="Freeform 53"/>
            <p:cNvSpPr>
              <a:spLocks noEditPoints="1"/>
            </p:cNvSpPr>
            <p:nvPr/>
          </p:nvSpPr>
          <p:spPr bwMode="auto">
            <a:xfrm>
              <a:off x="4343" y="1810"/>
              <a:ext cx="12" cy="117"/>
            </a:xfrm>
            <a:custGeom>
              <a:avLst/>
              <a:gdLst>
                <a:gd name="T0" fmla="*/ 0 w 60"/>
                <a:gd name="T1" fmla="*/ 546 h 546"/>
                <a:gd name="T2" fmla="*/ 0 w 60"/>
                <a:gd name="T3" fmla="*/ 546 h 546"/>
                <a:gd name="T4" fmla="*/ 6 w 60"/>
                <a:gd name="T5" fmla="*/ 493 h 546"/>
                <a:gd name="T6" fmla="*/ 12 w 60"/>
                <a:gd name="T7" fmla="*/ 440 h 546"/>
                <a:gd name="T8" fmla="*/ 12 w 60"/>
                <a:gd name="T9" fmla="*/ 440 h 546"/>
                <a:gd name="T10" fmla="*/ 18 w 60"/>
                <a:gd name="T11" fmla="*/ 387 h 546"/>
                <a:gd name="T12" fmla="*/ 23 w 60"/>
                <a:gd name="T13" fmla="*/ 334 h 546"/>
                <a:gd name="T14" fmla="*/ 23 w 60"/>
                <a:gd name="T15" fmla="*/ 334 h 546"/>
                <a:gd name="T16" fmla="*/ 29 w 60"/>
                <a:gd name="T17" fmla="*/ 281 h 546"/>
                <a:gd name="T18" fmla="*/ 35 w 60"/>
                <a:gd name="T19" fmla="*/ 228 h 546"/>
                <a:gd name="T20" fmla="*/ 35 w 60"/>
                <a:gd name="T21" fmla="*/ 228 h 546"/>
                <a:gd name="T22" fmla="*/ 41 w 60"/>
                <a:gd name="T23" fmla="*/ 175 h 546"/>
                <a:gd name="T24" fmla="*/ 47 w 60"/>
                <a:gd name="T25" fmla="*/ 122 h 546"/>
                <a:gd name="T26" fmla="*/ 47 w 60"/>
                <a:gd name="T27" fmla="*/ 122 h 546"/>
                <a:gd name="T28" fmla="*/ 53 w 60"/>
                <a:gd name="T29" fmla="*/ 69 h 546"/>
                <a:gd name="T30" fmla="*/ 58 w 60"/>
                <a:gd name="T31" fmla="*/ 16 h 546"/>
                <a:gd name="T32" fmla="*/ 58 w 60"/>
                <a:gd name="T33" fmla="*/ 16 h 546"/>
                <a:gd name="T34" fmla="*/ 60 w 60"/>
                <a:gd name="T3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546">
                  <a:moveTo>
                    <a:pt x="0" y="546"/>
                  </a:moveTo>
                  <a:lnTo>
                    <a:pt x="0" y="546"/>
                  </a:lnTo>
                  <a:lnTo>
                    <a:pt x="6" y="493"/>
                  </a:lnTo>
                  <a:moveTo>
                    <a:pt x="12" y="440"/>
                  </a:moveTo>
                  <a:lnTo>
                    <a:pt x="12" y="440"/>
                  </a:lnTo>
                  <a:lnTo>
                    <a:pt x="18" y="387"/>
                  </a:lnTo>
                  <a:moveTo>
                    <a:pt x="23" y="334"/>
                  </a:moveTo>
                  <a:lnTo>
                    <a:pt x="23" y="334"/>
                  </a:lnTo>
                  <a:lnTo>
                    <a:pt x="29" y="281"/>
                  </a:lnTo>
                  <a:moveTo>
                    <a:pt x="35" y="228"/>
                  </a:moveTo>
                  <a:lnTo>
                    <a:pt x="35" y="228"/>
                  </a:lnTo>
                  <a:lnTo>
                    <a:pt x="41" y="175"/>
                  </a:lnTo>
                  <a:moveTo>
                    <a:pt x="47" y="122"/>
                  </a:moveTo>
                  <a:lnTo>
                    <a:pt x="47" y="122"/>
                  </a:lnTo>
                  <a:lnTo>
                    <a:pt x="53" y="69"/>
                  </a:lnTo>
                  <a:moveTo>
                    <a:pt x="58" y="16"/>
                  </a:moveTo>
                  <a:lnTo>
                    <a:pt x="58" y="16"/>
                  </a:lnTo>
                  <a:lnTo>
                    <a:pt x="60" y="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4" name="Freeform 54"/>
            <p:cNvSpPr>
              <a:spLocks noEditPoints="1"/>
            </p:cNvSpPr>
            <p:nvPr/>
          </p:nvSpPr>
          <p:spPr bwMode="auto">
            <a:xfrm>
              <a:off x="4318" y="1712"/>
              <a:ext cx="31" cy="74"/>
            </a:xfrm>
            <a:custGeom>
              <a:avLst/>
              <a:gdLst>
                <a:gd name="T0" fmla="*/ 143 w 143"/>
                <a:gd name="T1" fmla="*/ 345 h 345"/>
                <a:gd name="T2" fmla="*/ 143 w 143"/>
                <a:gd name="T3" fmla="*/ 345 h 345"/>
                <a:gd name="T4" fmla="*/ 123 w 143"/>
                <a:gd name="T5" fmla="*/ 295 h 345"/>
                <a:gd name="T6" fmla="*/ 102 w 143"/>
                <a:gd name="T7" fmla="*/ 246 h 345"/>
                <a:gd name="T8" fmla="*/ 102 w 143"/>
                <a:gd name="T9" fmla="*/ 246 h 345"/>
                <a:gd name="T10" fmla="*/ 82 w 143"/>
                <a:gd name="T11" fmla="*/ 197 h 345"/>
                <a:gd name="T12" fmla="*/ 61 w 143"/>
                <a:gd name="T13" fmla="*/ 148 h 345"/>
                <a:gd name="T14" fmla="*/ 61 w 143"/>
                <a:gd name="T15" fmla="*/ 148 h 345"/>
                <a:gd name="T16" fmla="*/ 41 w 143"/>
                <a:gd name="T17" fmla="*/ 98 h 345"/>
                <a:gd name="T18" fmla="*/ 20 w 143"/>
                <a:gd name="T19" fmla="*/ 49 h 345"/>
                <a:gd name="T20" fmla="*/ 20 w 143"/>
                <a:gd name="T21" fmla="*/ 49 h 345"/>
                <a:gd name="T22" fmla="*/ 0 w 143"/>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3" h="345">
                  <a:moveTo>
                    <a:pt x="143" y="345"/>
                  </a:moveTo>
                  <a:lnTo>
                    <a:pt x="143" y="345"/>
                  </a:lnTo>
                  <a:lnTo>
                    <a:pt x="123" y="295"/>
                  </a:lnTo>
                  <a:moveTo>
                    <a:pt x="102" y="246"/>
                  </a:moveTo>
                  <a:lnTo>
                    <a:pt x="102" y="246"/>
                  </a:lnTo>
                  <a:lnTo>
                    <a:pt x="82" y="197"/>
                  </a:lnTo>
                  <a:moveTo>
                    <a:pt x="61" y="148"/>
                  </a:moveTo>
                  <a:lnTo>
                    <a:pt x="61" y="148"/>
                  </a:lnTo>
                  <a:lnTo>
                    <a:pt x="41" y="98"/>
                  </a:lnTo>
                  <a:moveTo>
                    <a:pt x="20" y="49"/>
                  </a:moveTo>
                  <a:lnTo>
                    <a:pt x="20" y="49"/>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5" name="Freeform 55"/>
            <p:cNvSpPr>
              <a:spLocks noEditPoints="1"/>
            </p:cNvSpPr>
            <p:nvPr/>
          </p:nvSpPr>
          <p:spPr bwMode="auto">
            <a:xfrm>
              <a:off x="4191" y="1701"/>
              <a:ext cx="108" cy="62"/>
            </a:xfrm>
            <a:custGeom>
              <a:avLst/>
              <a:gdLst>
                <a:gd name="T0" fmla="*/ 510 w 510"/>
                <a:gd name="T1" fmla="*/ 0 h 290"/>
                <a:gd name="T2" fmla="*/ 510 w 510"/>
                <a:gd name="T3" fmla="*/ 0 h 290"/>
                <a:gd name="T4" fmla="*/ 463 w 510"/>
                <a:gd name="T5" fmla="*/ 26 h 290"/>
                <a:gd name="T6" fmla="*/ 417 w 510"/>
                <a:gd name="T7" fmla="*/ 52 h 290"/>
                <a:gd name="T8" fmla="*/ 417 w 510"/>
                <a:gd name="T9" fmla="*/ 52 h 290"/>
                <a:gd name="T10" fmla="*/ 371 w 510"/>
                <a:gd name="T11" fmla="*/ 79 h 290"/>
                <a:gd name="T12" fmla="*/ 324 w 510"/>
                <a:gd name="T13" fmla="*/ 105 h 290"/>
                <a:gd name="T14" fmla="*/ 324 w 510"/>
                <a:gd name="T15" fmla="*/ 105 h 290"/>
                <a:gd name="T16" fmla="*/ 278 w 510"/>
                <a:gd name="T17" fmla="*/ 131 h 290"/>
                <a:gd name="T18" fmla="*/ 232 w 510"/>
                <a:gd name="T19" fmla="*/ 158 h 290"/>
                <a:gd name="T20" fmla="*/ 232 w 510"/>
                <a:gd name="T21" fmla="*/ 158 h 290"/>
                <a:gd name="T22" fmla="*/ 185 w 510"/>
                <a:gd name="T23" fmla="*/ 184 h 290"/>
                <a:gd name="T24" fmla="*/ 139 w 510"/>
                <a:gd name="T25" fmla="*/ 210 h 290"/>
                <a:gd name="T26" fmla="*/ 139 w 510"/>
                <a:gd name="T27" fmla="*/ 210 h 290"/>
                <a:gd name="T28" fmla="*/ 92 w 510"/>
                <a:gd name="T29" fmla="*/ 237 h 290"/>
                <a:gd name="T30" fmla="*/ 46 w 510"/>
                <a:gd name="T31" fmla="*/ 263 h 290"/>
                <a:gd name="T32" fmla="*/ 46 w 510"/>
                <a:gd name="T33" fmla="*/ 263 h 290"/>
                <a:gd name="T34" fmla="*/ 0 w 510"/>
                <a:gd name="T35" fmla="*/ 29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 h="290">
                  <a:moveTo>
                    <a:pt x="510" y="0"/>
                  </a:moveTo>
                  <a:lnTo>
                    <a:pt x="510" y="0"/>
                  </a:lnTo>
                  <a:lnTo>
                    <a:pt x="463" y="26"/>
                  </a:lnTo>
                  <a:moveTo>
                    <a:pt x="417" y="52"/>
                  </a:moveTo>
                  <a:lnTo>
                    <a:pt x="417" y="52"/>
                  </a:lnTo>
                  <a:lnTo>
                    <a:pt x="371" y="79"/>
                  </a:lnTo>
                  <a:moveTo>
                    <a:pt x="324" y="105"/>
                  </a:moveTo>
                  <a:lnTo>
                    <a:pt x="324" y="105"/>
                  </a:lnTo>
                  <a:lnTo>
                    <a:pt x="278" y="131"/>
                  </a:lnTo>
                  <a:moveTo>
                    <a:pt x="232" y="158"/>
                  </a:moveTo>
                  <a:lnTo>
                    <a:pt x="232" y="158"/>
                  </a:lnTo>
                  <a:lnTo>
                    <a:pt x="185" y="184"/>
                  </a:lnTo>
                  <a:moveTo>
                    <a:pt x="139" y="210"/>
                  </a:moveTo>
                  <a:lnTo>
                    <a:pt x="139" y="210"/>
                  </a:lnTo>
                  <a:lnTo>
                    <a:pt x="92" y="237"/>
                  </a:lnTo>
                  <a:moveTo>
                    <a:pt x="46" y="263"/>
                  </a:moveTo>
                  <a:lnTo>
                    <a:pt x="46" y="263"/>
                  </a:lnTo>
                  <a:lnTo>
                    <a:pt x="0" y="29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6" name="Freeform 56"/>
            <p:cNvSpPr>
              <a:spLocks noEditPoints="1"/>
            </p:cNvSpPr>
            <p:nvPr/>
          </p:nvSpPr>
          <p:spPr bwMode="auto">
            <a:xfrm>
              <a:off x="4281" y="1703"/>
              <a:ext cx="22" cy="117"/>
            </a:xfrm>
            <a:custGeom>
              <a:avLst/>
              <a:gdLst>
                <a:gd name="T0" fmla="*/ 103 w 103"/>
                <a:gd name="T1" fmla="*/ 0 h 549"/>
                <a:gd name="T2" fmla="*/ 103 w 103"/>
                <a:gd name="T3" fmla="*/ 0 h 549"/>
                <a:gd name="T4" fmla="*/ 93 w 103"/>
                <a:gd name="T5" fmla="*/ 53 h 549"/>
                <a:gd name="T6" fmla="*/ 83 w 103"/>
                <a:gd name="T7" fmla="*/ 105 h 549"/>
                <a:gd name="T8" fmla="*/ 83 w 103"/>
                <a:gd name="T9" fmla="*/ 105 h 549"/>
                <a:gd name="T10" fmla="*/ 73 w 103"/>
                <a:gd name="T11" fmla="*/ 158 h 549"/>
                <a:gd name="T12" fmla="*/ 64 w 103"/>
                <a:gd name="T13" fmla="*/ 210 h 549"/>
                <a:gd name="T14" fmla="*/ 64 w 103"/>
                <a:gd name="T15" fmla="*/ 210 h 549"/>
                <a:gd name="T16" fmla="*/ 54 w 103"/>
                <a:gd name="T17" fmla="*/ 263 h 549"/>
                <a:gd name="T18" fmla="*/ 44 w 103"/>
                <a:gd name="T19" fmla="*/ 315 h 549"/>
                <a:gd name="T20" fmla="*/ 44 w 103"/>
                <a:gd name="T21" fmla="*/ 315 h 549"/>
                <a:gd name="T22" fmla="*/ 34 w 103"/>
                <a:gd name="T23" fmla="*/ 367 h 549"/>
                <a:gd name="T24" fmla="*/ 24 w 103"/>
                <a:gd name="T25" fmla="*/ 420 h 549"/>
                <a:gd name="T26" fmla="*/ 24 w 103"/>
                <a:gd name="T27" fmla="*/ 420 h 549"/>
                <a:gd name="T28" fmla="*/ 15 w 103"/>
                <a:gd name="T29" fmla="*/ 472 h 549"/>
                <a:gd name="T30" fmla="*/ 5 w 103"/>
                <a:gd name="T31" fmla="*/ 525 h 549"/>
                <a:gd name="T32" fmla="*/ 5 w 103"/>
                <a:gd name="T33" fmla="*/ 525 h 549"/>
                <a:gd name="T34" fmla="*/ 0 w 103"/>
                <a:gd name="T35" fmla="*/ 549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549">
                  <a:moveTo>
                    <a:pt x="103" y="0"/>
                  </a:moveTo>
                  <a:lnTo>
                    <a:pt x="103" y="0"/>
                  </a:lnTo>
                  <a:lnTo>
                    <a:pt x="93" y="53"/>
                  </a:lnTo>
                  <a:moveTo>
                    <a:pt x="83" y="105"/>
                  </a:moveTo>
                  <a:lnTo>
                    <a:pt x="83" y="105"/>
                  </a:lnTo>
                  <a:lnTo>
                    <a:pt x="73" y="158"/>
                  </a:lnTo>
                  <a:moveTo>
                    <a:pt x="64" y="210"/>
                  </a:moveTo>
                  <a:lnTo>
                    <a:pt x="64" y="210"/>
                  </a:lnTo>
                  <a:lnTo>
                    <a:pt x="54" y="263"/>
                  </a:lnTo>
                  <a:moveTo>
                    <a:pt x="44" y="315"/>
                  </a:moveTo>
                  <a:lnTo>
                    <a:pt x="44" y="315"/>
                  </a:lnTo>
                  <a:lnTo>
                    <a:pt x="34" y="367"/>
                  </a:lnTo>
                  <a:moveTo>
                    <a:pt x="24" y="420"/>
                  </a:moveTo>
                  <a:lnTo>
                    <a:pt x="24" y="420"/>
                  </a:lnTo>
                  <a:lnTo>
                    <a:pt x="15" y="472"/>
                  </a:lnTo>
                  <a:moveTo>
                    <a:pt x="5" y="525"/>
                  </a:moveTo>
                  <a:lnTo>
                    <a:pt x="5" y="525"/>
                  </a:lnTo>
                  <a:lnTo>
                    <a:pt x="0" y="549"/>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7" name="Freeform 57"/>
            <p:cNvSpPr>
              <a:spLocks noEditPoints="1"/>
            </p:cNvSpPr>
            <p:nvPr/>
          </p:nvSpPr>
          <p:spPr bwMode="auto">
            <a:xfrm>
              <a:off x="4292" y="1806"/>
              <a:ext cx="54" cy="18"/>
            </a:xfrm>
            <a:custGeom>
              <a:avLst/>
              <a:gdLst>
                <a:gd name="T0" fmla="*/ 253 w 253"/>
                <a:gd name="T1" fmla="*/ 0 h 84"/>
                <a:gd name="T2" fmla="*/ 253 w 253"/>
                <a:gd name="T3" fmla="*/ 0 h 84"/>
                <a:gd name="T4" fmla="*/ 202 w 253"/>
                <a:gd name="T5" fmla="*/ 17 h 84"/>
                <a:gd name="T6" fmla="*/ 151 w 253"/>
                <a:gd name="T7" fmla="*/ 33 h 84"/>
                <a:gd name="T8" fmla="*/ 151 w 253"/>
                <a:gd name="T9" fmla="*/ 33 h 84"/>
                <a:gd name="T10" fmla="*/ 101 w 253"/>
                <a:gd name="T11" fmla="*/ 50 h 84"/>
                <a:gd name="T12" fmla="*/ 50 w 253"/>
                <a:gd name="T13" fmla="*/ 67 h 84"/>
                <a:gd name="T14" fmla="*/ 50 w 253"/>
                <a:gd name="T15" fmla="*/ 67 h 84"/>
                <a:gd name="T16" fmla="*/ 0 w 253"/>
                <a:gd name="T1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84">
                  <a:moveTo>
                    <a:pt x="253" y="0"/>
                  </a:moveTo>
                  <a:lnTo>
                    <a:pt x="253" y="0"/>
                  </a:lnTo>
                  <a:lnTo>
                    <a:pt x="202" y="17"/>
                  </a:lnTo>
                  <a:moveTo>
                    <a:pt x="151" y="33"/>
                  </a:moveTo>
                  <a:lnTo>
                    <a:pt x="151" y="33"/>
                  </a:lnTo>
                  <a:lnTo>
                    <a:pt x="101" y="50"/>
                  </a:lnTo>
                  <a:moveTo>
                    <a:pt x="50" y="67"/>
                  </a:moveTo>
                  <a:lnTo>
                    <a:pt x="50" y="67"/>
                  </a:lnTo>
                  <a:lnTo>
                    <a:pt x="0" y="84"/>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8" name="Freeform 58"/>
            <p:cNvSpPr>
              <a:spLocks noEditPoints="1"/>
            </p:cNvSpPr>
            <p:nvPr/>
          </p:nvSpPr>
          <p:spPr bwMode="auto">
            <a:xfrm>
              <a:off x="4309" y="1714"/>
              <a:ext cx="27" cy="214"/>
            </a:xfrm>
            <a:custGeom>
              <a:avLst/>
              <a:gdLst>
                <a:gd name="T0" fmla="*/ 125 w 125"/>
                <a:gd name="T1" fmla="*/ 1005 h 1005"/>
                <a:gd name="T2" fmla="*/ 125 w 125"/>
                <a:gd name="T3" fmla="*/ 1005 h 1005"/>
                <a:gd name="T4" fmla="*/ 119 w 125"/>
                <a:gd name="T5" fmla="*/ 952 h 1005"/>
                <a:gd name="T6" fmla="*/ 112 w 125"/>
                <a:gd name="T7" fmla="*/ 899 h 1005"/>
                <a:gd name="T8" fmla="*/ 112 w 125"/>
                <a:gd name="T9" fmla="*/ 899 h 1005"/>
                <a:gd name="T10" fmla="*/ 105 w 125"/>
                <a:gd name="T11" fmla="*/ 846 h 1005"/>
                <a:gd name="T12" fmla="*/ 99 w 125"/>
                <a:gd name="T13" fmla="*/ 794 h 1005"/>
                <a:gd name="T14" fmla="*/ 99 w 125"/>
                <a:gd name="T15" fmla="*/ 794 h 1005"/>
                <a:gd name="T16" fmla="*/ 92 w 125"/>
                <a:gd name="T17" fmla="*/ 741 h 1005"/>
                <a:gd name="T18" fmla="*/ 86 w 125"/>
                <a:gd name="T19" fmla="*/ 688 h 1005"/>
                <a:gd name="T20" fmla="*/ 86 w 125"/>
                <a:gd name="T21" fmla="*/ 688 h 1005"/>
                <a:gd name="T22" fmla="*/ 79 w 125"/>
                <a:gd name="T23" fmla="*/ 635 h 1005"/>
                <a:gd name="T24" fmla="*/ 73 w 125"/>
                <a:gd name="T25" fmla="*/ 582 h 1005"/>
                <a:gd name="T26" fmla="*/ 73 w 125"/>
                <a:gd name="T27" fmla="*/ 582 h 1005"/>
                <a:gd name="T28" fmla="*/ 66 w 125"/>
                <a:gd name="T29" fmla="*/ 529 h 1005"/>
                <a:gd name="T30" fmla="*/ 59 w 125"/>
                <a:gd name="T31" fmla="*/ 476 h 1005"/>
                <a:gd name="T32" fmla="*/ 59 w 125"/>
                <a:gd name="T33" fmla="*/ 476 h 1005"/>
                <a:gd name="T34" fmla="*/ 53 w 125"/>
                <a:gd name="T35" fmla="*/ 423 h 1005"/>
                <a:gd name="T36" fmla="*/ 46 w 125"/>
                <a:gd name="T37" fmla="*/ 370 h 1005"/>
                <a:gd name="T38" fmla="*/ 46 w 125"/>
                <a:gd name="T39" fmla="*/ 370 h 1005"/>
                <a:gd name="T40" fmla="*/ 40 w 125"/>
                <a:gd name="T41" fmla="*/ 317 h 1005"/>
                <a:gd name="T42" fmla="*/ 33 w 125"/>
                <a:gd name="T43" fmla="*/ 264 h 1005"/>
                <a:gd name="T44" fmla="*/ 33 w 125"/>
                <a:gd name="T45" fmla="*/ 264 h 1005"/>
                <a:gd name="T46" fmla="*/ 27 w 125"/>
                <a:gd name="T47" fmla="*/ 211 h 1005"/>
                <a:gd name="T48" fmla="*/ 20 w 125"/>
                <a:gd name="T49" fmla="*/ 158 h 1005"/>
                <a:gd name="T50" fmla="*/ 20 w 125"/>
                <a:gd name="T51" fmla="*/ 158 h 1005"/>
                <a:gd name="T52" fmla="*/ 14 w 125"/>
                <a:gd name="T53" fmla="*/ 105 h 1005"/>
                <a:gd name="T54" fmla="*/ 7 w 125"/>
                <a:gd name="T55" fmla="*/ 53 h 1005"/>
                <a:gd name="T56" fmla="*/ 7 w 125"/>
                <a:gd name="T57" fmla="*/ 53 h 1005"/>
                <a:gd name="T58" fmla="*/ 0 w 125"/>
                <a:gd name="T59" fmla="*/ 0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5" h="1005">
                  <a:moveTo>
                    <a:pt x="125" y="1005"/>
                  </a:moveTo>
                  <a:lnTo>
                    <a:pt x="125" y="1005"/>
                  </a:lnTo>
                  <a:lnTo>
                    <a:pt x="119" y="952"/>
                  </a:lnTo>
                  <a:moveTo>
                    <a:pt x="112" y="899"/>
                  </a:moveTo>
                  <a:lnTo>
                    <a:pt x="112" y="899"/>
                  </a:lnTo>
                  <a:lnTo>
                    <a:pt x="105" y="846"/>
                  </a:lnTo>
                  <a:moveTo>
                    <a:pt x="99" y="794"/>
                  </a:moveTo>
                  <a:lnTo>
                    <a:pt x="99" y="794"/>
                  </a:lnTo>
                  <a:lnTo>
                    <a:pt x="92" y="741"/>
                  </a:lnTo>
                  <a:moveTo>
                    <a:pt x="86" y="688"/>
                  </a:moveTo>
                  <a:lnTo>
                    <a:pt x="86" y="688"/>
                  </a:lnTo>
                  <a:lnTo>
                    <a:pt x="79" y="635"/>
                  </a:lnTo>
                  <a:moveTo>
                    <a:pt x="73" y="582"/>
                  </a:moveTo>
                  <a:lnTo>
                    <a:pt x="73" y="582"/>
                  </a:lnTo>
                  <a:lnTo>
                    <a:pt x="66" y="529"/>
                  </a:lnTo>
                  <a:moveTo>
                    <a:pt x="59" y="476"/>
                  </a:moveTo>
                  <a:lnTo>
                    <a:pt x="59" y="476"/>
                  </a:lnTo>
                  <a:lnTo>
                    <a:pt x="53" y="423"/>
                  </a:lnTo>
                  <a:moveTo>
                    <a:pt x="46" y="370"/>
                  </a:moveTo>
                  <a:lnTo>
                    <a:pt x="46" y="370"/>
                  </a:lnTo>
                  <a:lnTo>
                    <a:pt x="40" y="317"/>
                  </a:lnTo>
                  <a:moveTo>
                    <a:pt x="33" y="264"/>
                  </a:moveTo>
                  <a:lnTo>
                    <a:pt x="33" y="264"/>
                  </a:lnTo>
                  <a:lnTo>
                    <a:pt x="27" y="211"/>
                  </a:lnTo>
                  <a:moveTo>
                    <a:pt x="20" y="158"/>
                  </a:moveTo>
                  <a:lnTo>
                    <a:pt x="20" y="158"/>
                  </a:lnTo>
                  <a:lnTo>
                    <a:pt x="14" y="105"/>
                  </a:lnTo>
                  <a:moveTo>
                    <a:pt x="7" y="53"/>
                  </a:moveTo>
                  <a:lnTo>
                    <a:pt x="7" y="53"/>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9" name="Freeform 59"/>
            <p:cNvSpPr>
              <a:spLocks noEditPoints="1"/>
            </p:cNvSpPr>
            <p:nvPr/>
          </p:nvSpPr>
          <p:spPr bwMode="auto">
            <a:xfrm>
              <a:off x="4237" y="1844"/>
              <a:ext cx="37" cy="134"/>
            </a:xfrm>
            <a:custGeom>
              <a:avLst/>
              <a:gdLst>
                <a:gd name="T0" fmla="*/ 173 w 173"/>
                <a:gd name="T1" fmla="*/ 0 h 626"/>
                <a:gd name="T2" fmla="*/ 173 w 173"/>
                <a:gd name="T3" fmla="*/ 0 h 626"/>
                <a:gd name="T4" fmla="*/ 159 w 173"/>
                <a:gd name="T5" fmla="*/ 51 h 626"/>
                <a:gd name="T6" fmla="*/ 145 w 173"/>
                <a:gd name="T7" fmla="*/ 102 h 626"/>
                <a:gd name="T8" fmla="*/ 145 w 173"/>
                <a:gd name="T9" fmla="*/ 102 h 626"/>
                <a:gd name="T10" fmla="*/ 131 w 173"/>
                <a:gd name="T11" fmla="*/ 154 h 626"/>
                <a:gd name="T12" fmla="*/ 116 w 173"/>
                <a:gd name="T13" fmla="*/ 205 h 626"/>
                <a:gd name="T14" fmla="*/ 116 w 173"/>
                <a:gd name="T15" fmla="*/ 205 h 626"/>
                <a:gd name="T16" fmla="*/ 102 w 173"/>
                <a:gd name="T17" fmla="*/ 257 h 626"/>
                <a:gd name="T18" fmla="*/ 88 w 173"/>
                <a:gd name="T19" fmla="*/ 308 h 626"/>
                <a:gd name="T20" fmla="*/ 88 w 173"/>
                <a:gd name="T21" fmla="*/ 308 h 626"/>
                <a:gd name="T22" fmla="*/ 74 w 173"/>
                <a:gd name="T23" fmla="*/ 359 h 626"/>
                <a:gd name="T24" fmla="*/ 59 w 173"/>
                <a:gd name="T25" fmla="*/ 411 h 626"/>
                <a:gd name="T26" fmla="*/ 59 w 173"/>
                <a:gd name="T27" fmla="*/ 411 h 626"/>
                <a:gd name="T28" fmla="*/ 45 w 173"/>
                <a:gd name="T29" fmla="*/ 462 h 626"/>
                <a:gd name="T30" fmla="*/ 31 w 173"/>
                <a:gd name="T31" fmla="*/ 514 h 626"/>
                <a:gd name="T32" fmla="*/ 31 w 173"/>
                <a:gd name="T33" fmla="*/ 514 h 626"/>
                <a:gd name="T34" fmla="*/ 17 w 173"/>
                <a:gd name="T35" fmla="*/ 565 h 626"/>
                <a:gd name="T36" fmla="*/ 3 w 173"/>
                <a:gd name="T37" fmla="*/ 616 h 626"/>
                <a:gd name="T38" fmla="*/ 3 w 173"/>
                <a:gd name="T39" fmla="*/ 616 h 626"/>
                <a:gd name="T40" fmla="*/ 0 w 173"/>
                <a:gd name="T41" fmla="*/ 626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626">
                  <a:moveTo>
                    <a:pt x="173" y="0"/>
                  </a:moveTo>
                  <a:lnTo>
                    <a:pt x="173" y="0"/>
                  </a:lnTo>
                  <a:lnTo>
                    <a:pt x="159" y="51"/>
                  </a:lnTo>
                  <a:moveTo>
                    <a:pt x="145" y="102"/>
                  </a:moveTo>
                  <a:lnTo>
                    <a:pt x="145" y="102"/>
                  </a:lnTo>
                  <a:lnTo>
                    <a:pt x="131" y="154"/>
                  </a:lnTo>
                  <a:moveTo>
                    <a:pt x="116" y="205"/>
                  </a:moveTo>
                  <a:lnTo>
                    <a:pt x="116" y="205"/>
                  </a:lnTo>
                  <a:lnTo>
                    <a:pt x="102" y="257"/>
                  </a:lnTo>
                  <a:moveTo>
                    <a:pt x="88" y="308"/>
                  </a:moveTo>
                  <a:lnTo>
                    <a:pt x="88" y="308"/>
                  </a:lnTo>
                  <a:lnTo>
                    <a:pt x="74" y="359"/>
                  </a:lnTo>
                  <a:moveTo>
                    <a:pt x="59" y="411"/>
                  </a:moveTo>
                  <a:lnTo>
                    <a:pt x="59" y="411"/>
                  </a:lnTo>
                  <a:lnTo>
                    <a:pt x="45" y="462"/>
                  </a:lnTo>
                  <a:moveTo>
                    <a:pt x="31" y="514"/>
                  </a:moveTo>
                  <a:lnTo>
                    <a:pt x="31" y="514"/>
                  </a:lnTo>
                  <a:lnTo>
                    <a:pt x="17" y="565"/>
                  </a:lnTo>
                  <a:moveTo>
                    <a:pt x="3" y="616"/>
                  </a:moveTo>
                  <a:lnTo>
                    <a:pt x="3" y="616"/>
                  </a:lnTo>
                  <a:lnTo>
                    <a:pt x="0" y="626"/>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0" name="Freeform 60"/>
            <p:cNvSpPr>
              <a:spLocks noEditPoints="1"/>
            </p:cNvSpPr>
            <p:nvPr/>
          </p:nvSpPr>
          <p:spPr bwMode="auto">
            <a:xfrm>
              <a:off x="4155" y="1837"/>
              <a:ext cx="108" cy="49"/>
            </a:xfrm>
            <a:custGeom>
              <a:avLst/>
              <a:gdLst>
                <a:gd name="T0" fmla="*/ 505 w 505"/>
                <a:gd name="T1" fmla="*/ 0 h 227"/>
                <a:gd name="T2" fmla="*/ 505 w 505"/>
                <a:gd name="T3" fmla="*/ 0 h 227"/>
                <a:gd name="T4" fmla="*/ 456 w 505"/>
                <a:gd name="T5" fmla="*/ 21 h 227"/>
                <a:gd name="T6" fmla="*/ 408 w 505"/>
                <a:gd name="T7" fmla="*/ 43 h 227"/>
                <a:gd name="T8" fmla="*/ 408 w 505"/>
                <a:gd name="T9" fmla="*/ 43 h 227"/>
                <a:gd name="T10" fmla="*/ 359 w 505"/>
                <a:gd name="T11" fmla="*/ 65 h 227"/>
                <a:gd name="T12" fmla="*/ 311 w 505"/>
                <a:gd name="T13" fmla="*/ 87 h 227"/>
                <a:gd name="T14" fmla="*/ 311 w 505"/>
                <a:gd name="T15" fmla="*/ 87 h 227"/>
                <a:gd name="T16" fmla="*/ 262 w 505"/>
                <a:gd name="T17" fmla="*/ 109 h 227"/>
                <a:gd name="T18" fmla="*/ 213 w 505"/>
                <a:gd name="T19" fmla="*/ 131 h 227"/>
                <a:gd name="T20" fmla="*/ 213 w 505"/>
                <a:gd name="T21" fmla="*/ 131 h 227"/>
                <a:gd name="T22" fmla="*/ 165 w 505"/>
                <a:gd name="T23" fmla="*/ 153 h 227"/>
                <a:gd name="T24" fmla="*/ 116 w 505"/>
                <a:gd name="T25" fmla="*/ 175 h 227"/>
                <a:gd name="T26" fmla="*/ 116 w 505"/>
                <a:gd name="T27" fmla="*/ 175 h 227"/>
                <a:gd name="T28" fmla="*/ 67 w 505"/>
                <a:gd name="T29" fmla="*/ 197 h 227"/>
                <a:gd name="T30" fmla="*/ 19 w 505"/>
                <a:gd name="T31" fmla="*/ 219 h 227"/>
                <a:gd name="T32" fmla="*/ 19 w 505"/>
                <a:gd name="T33" fmla="*/ 219 h 227"/>
                <a:gd name="T34" fmla="*/ 0 w 505"/>
                <a:gd name="T35"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5" h="227">
                  <a:moveTo>
                    <a:pt x="505" y="0"/>
                  </a:moveTo>
                  <a:lnTo>
                    <a:pt x="505" y="0"/>
                  </a:lnTo>
                  <a:lnTo>
                    <a:pt x="456" y="21"/>
                  </a:lnTo>
                  <a:moveTo>
                    <a:pt x="408" y="43"/>
                  </a:moveTo>
                  <a:lnTo>
                    <a:pt x="408" y="43"/>
                  </a:lnTo>
                  <a:lnTo>
                    <a:pt x="359" y="65"/>
                  </a:lnTo>
                  <a:moveTo>
                    <a:pt x="311" y="87"/>
                  </a:moveTo>
                  <a:lnTo>
                    <a:pt x="311" y="87"/>
                  </a:lnTo>
                  <a:lnTo>
                    <a:pt x="262" y="109"/>
                  </a:lnTo>
                  <a:moveTo>
                    <a:pt x="213" y="131"/>
                  </a:moveTo>
                  <a:lnTo>
                    <a:pt x="213" y="131"/>
                  </a:lnTo>
                  <a:lnTo>
                    <a:pt x="165" y="153"/>
                  </a:lnTo>
                  <a:moveTo>
                    <a:pt x="116" y="175"/>
                  </a:moveTo>
                  <a:lnTo>
                    <a:pt x="116" y="175"/>
                  </a:lnTo>
                  <a:lnTo>
                    <a:pt x="67" y="197"/>
                  </a:lnTo>
                  <a:moveTo>
                    <a:pt x="19" y="219"/>
                  </a:moveTo>
                  <a:lnTo>
                    <a:pt x="19" y="219"/>
                  </a:lnTo>
                  <a:lnTo>
                    <a:pt x="0" y="227"/>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1" name="Freeform 61"/>
            <p:cNvSpPr>
              <a:spLocks noEditPoints="1"/>
            </p:cNvSpPr>
            <p:nvPr/>
          </p:nvSpPr>
          <p:spPr bwMode="auto">
            <a:xfrm>
              <a:off x="4195" y="1783"/>
              <a:ext cx="68" cy="43"/>
            </a:xfrm>
            <a:custGeom>
              <a:avLst/>
              <a:gdLst>
                <a:gd name="T0" fmla="*/ 316 w 316"/>
                <a:gd name="T1" fmla="*/ 199 h 199"/>
                <a:gd name="T2" fmla="*/ 316 w 316"/>
                <a:gd name="T3" fmla="*/ 199 h 199"/>
                <a:gd name="T4" fmla="*/ 271 w 316"/>
                <a:gd name="T5" fmla="*/ 171 h 199"/>
                <a:gd name="T6" fmla="*/ 226 w 316"/>
                <a:gd name="T7" fmla="*/ 142 h 199"/>
                <a:gd name="T8" fmla="*/ 226 w 316"/>
                <a:gd name="T9" fmla="*/ 142 h 199"/>
                <a:gd name="T10" fmla="*/ 181 w 316"/>
                <a:gd name="T11" fmla="*/ 114 h 199"/>
                <a:gd name="T12" fmla="*/ 135 w 316"/>
                <a:gd name="T13" fmla="*/ 85 h 199"/>
                <a:gd name="T14" fmla="*/ 135 w 316"/>
                <a:gd name="T15" fmla="*/ 85 h 199"/>
                <a:gd name="T16" fmla="*/ 90 w 316"/>
                <a:gd name="T17" fmla="*/ 57 h 199"/>
                <a:gd name="T18" fmla="*/ 45 w 316"/>
                <a:gd name="T19" fmla="*/ 28 h 199"/>
                <a:gd name="T20" fmla="*/ 45 w 316"/>
                <a:gd name="T21" fmla="*/ 28 h 199"/>
                <a:gd name="T22" fmla="*/ 0 w 316"/>
                <a:gd name="T2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6" h="199">
                  <a:moveTo>
                    <a:pt x="316" y="199"/>
                  </a:moveTo>
                  <a:lnTo>
                    <a:pt x="316" y="199"/>
                  </a:lnTo>
                  <a:lnTo>
                    <a:pt x="271" y="171"/>
                  </a:lnTo>
                  <a:moveTo>
                    <a:pt x="226" y="142"/>
                  </a:moveTo>
                  <a:lnTo>
                    <a:pt x="226" y="142"/>
                  </a:lnTo>
                  <a:lnTo>
                    <a:pt x="181" y="114"/>
                  </a:lnTo>
                  <a:moveTo>
                    <a:pt x="135" y="85"/>
                  </a:moveTo>
                  <a:lnTo>
                    <a:pt x="135" y="85"/>
                  </a:lnTo>
                  <a:lnTo>
                    <a:pt x="90" y="57"/>
                  </a:lnTo>
                  <a:moveTo>
                    <a:pt x="45" y="28"/>
                  </a:moveTo>
                  <a:lnTo>
                    <a:pt x="45" y="28"/>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2" name="Freeform 62"/>
            <p:cNvSpPr>
              <a:spLocks noEditPoints="1"/>
            </p:cNvSpPr>
            <p:nvPr/>
          </p:nvSpPr>
          <p:spPr bwMode="auto">
            <a:xfrm>
              <a:off x="4183" y="1780"/>
              <a:ext cx="45" cy="202"/>
            </a:xfrm>
            <a:custGeom>
              <a:avLst/>
              <a:gdLst>
                <a:gd name="T0" fmla="*/ 209 w 209"/>
                <a:gd name="T1" fmla="*/ 945 h 945"/>
                <a:gd name="T2" fmla="*/ 209 w 209"/>
                <a:gd name="T3" fmla="*/ 945 h 945"/>
                <a:gd name="T4" fmla="*/ 198 w 209"/>
                <a:gd name="T5" fmla="*/ 893 h 945"/>
                <a:gd name="T6" fmla="*/ 186 w 209"/>
                <a:gd name="T7" fmla="*/ 841 h 945"/>
                <a:gd name="T8" fmla="*/ 186 w 209"/>
                <a:gd name="T9" fmla="*/ 841 h 945"/>
                <a:gd name="T10" fmla="*/ 175 w 209"/>
                <a:gd name="T11" fmla="*/ 789 h 945"/>
                <a:gd name="T12" fmla="*/ 163 w 209"/>
                <a:gd name="T13" fmla="*/ 736 h 945"/>
                <a:gd name="T14" fmla="*/ 163 w 209"/>
                <a:gd name="T15" fmla="*/ 736 h 945"/>
                <a:gd name="T16" fmla="*/ 152 w 209"/>
                <a:gd name="T17" fmla="*/ 684 h 945"/>
                <a:gd name="T18" fmla="*/ 140 w 209"/>
                <a:gd name="T19" fmla="*/ 632 h 945"/>
                <a:gd name="T20" fmla="*/ 140 w 209"/>
                <a:gd name="T21" fmla="*/ 632 h 945"/>
                <a:gd name="T22" fmla="*/ 129 w 209"/>
                <a:gd name="T23" fmla="*/ 580 h 945"/>
                <a:gd name="T24" fmla="*/ 117 w 209"/>
                <a:gd name="T25" fmla="*/ 528 h 945"/>
                <a:gd name="T26" fmla="*/ 117 w 209"/>
                <a:gd name="T27" fmla="*/ 528 h 945"/>
                <a:gd name="T28" fmla="*/ 106 w 209"/>
                <a:gd name="T29" fmla="*/ 476 h 945"/>
                <a:gd name="T30" fmla="*/ 94 w 209"/>
                <a:gd name="T31" fmla="*/ 424 h 945"/>
                <a:gd name="T32" fmla="*/ 94 w 209"/>
                <a:gd name="T33" fmla="*/ 424 h 945"/>
                <a:gd name="T34" fmla="*/ 83 w 209"/>
                <a:gd name="T35" fmla="*/ 372 h 945"/>
                <a:gd name="T36" fmla="*/ 71 w 209"/>
                <a:gd name="T37" fmla="*/ 320 h 945"/>
                <a:gd name="T38" fmla="*/ 71 w 209"/>
                <a:gd name="T39" fmla="*/ 320 h 945"/>
                <a:gd name="T40" fmla="*/ 60 w 209"/>
                <a:gd name="T41" fmla="*/ 268 h 945"/>
                <a:gd name="T42" fmla="*/ 48 w 209"/>
                <a:gd name="T43" fmla="*/ 216 h 945"/>
                <a:gd name="T44" fmla="*/ 48 w 209"/>
                <a:gd name="T45" fmla="*/ 216 h 945"/>
                <a:gd name="T46" fmla="*/ 37 w 209"/>
                <a:gd name="T47" fmla="*/ 164 h 945"/>
                <a:gd name="T48" fmla="*/ 25 w 209"/>
                <a:gd name="T49" fmla="*/ 112 h 945"/>
                <a:gd name="T50" fmla="*/ 25 w 209"/>
                <a:gd name="T51" fmla="*/ 112 h 945"/>
                <a:gd name="T52" fmla="*/ 14 w 209"/>
                <a:gd name="T53" fmla="*/ 59 h 945"/>
                <a:gd name="T54" fmla="*/ 2 w 209"/>
                <a:gd name="T55" fmla="*/ 7 h 945"/>
                <a:gd name="T56" fmla="*/ 2 w 209"/>
                <a:gd name="T57" fmla="*/ 7 h 945"/>
                <a:gd name="T58" fmla="*/ 0 w 209"/>
                <a:gd name="T5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9" h="945">
                  <a:moveTo>
                    <a:pt x="209" y="945"/>
                  </a:moveTo>
                  <a:lnTo>
                    <a:pt x="209" y="945"/>
                  </a:lnTo>
                  <a:lnTo>
                    <a:pt x="198" y="893"/>
                  </a:lnTo>
                  <a:moveTo>
                    <a:pt x="186" y="841"/>
                  </a:moveTo>
                  <a:lnTo>
                    <a:pt x="186" y="841"/>
                  </a:lnTo>
                  <a:lnTo>
                    <a:pt x="175" y="789"/>
                  </a:lnTo>
                  <a:moveTo>
                    <a:pt x="163" y="736"/>
                  </a:moveTo>
                  <a:lnTo>
                    <a:pt x="163" y="736"/>
                  </a:lnTo>
                  <a:lnTo>
                    <a:pt x="152" y="684"/>
                  </a:lnTo>
                  <a:moveTo>
                    <a:pt x="140" y="632"/>
                  </a:moveTo>
                  <a:lnTo>
                    <a:pt x="140" y="632"/>
                  </a:lnTo>
                  <a:lnTo>
                    <a:pt x="129" y="580"/>
                  </a:lnTo>
                  <a:moveTo>
                    <a:pt x="117" y="528"/>
                  </a:moveTo>
                  <a:lnTo>
                    <a:pt x="117" y="528"/>
                  </a:lnTo>
                  <a:lnTo>
                    <a:pt x="106" y="476"/>
                  </a:lnTo>
                  <a:moveTo>
                    <a:pt x="94" y="424"/>
                  </a:moveTo>
                  <a:lnTo>
                    <a:pt x="94" y="424"/>
                  </a:lnTo>
                  <a:lnTo>
                    <a:pt x="83" y="372"/>
                  </a:lnTo>
                  <a:moveTo>
                    <a:pt x="71" y="320"/>
                  </a:moveTo>
                  <a:lnTo>
                    <a:pt x="71" y="320"/>
                  </a:lnTo>
                  <a:lnTo>
                    <a:pt x="60" y="268"/>
                  </a:lnTo>
                  <a:moveTo>
                    <a:pt x="48" y="216"/>
                  </a:moveTo>
                  <a:lnTo>
                    <a:pt x="48" y="216"/>
                  </a:lnTo>
                  <a:lnTo>
                    <a:pt x="37" y="164"/>
                  </a:lnTo>
                  <a:moveTo>
                    <a:pt x="25" y="112"/>
                  </a:moveTo>
                  <a:lnTo>
                    <a:pt x="25" y="112"/>
                  </a:lnTo>
                  <a:lnTo>
                    <a:pt x="14" y="59"/>
                  </a:lnTo>
                  <a:moveTo>
                    <a:pt x="2" y="7"/>
                  </a:moveTo>
                  <a:lnTo>
                    <a:pt x="2" y="7"/>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3" name="Freeform 63"/>
            <p:cNvSpPr>
              <a:spLocks noEditPoints="1"/>
            </p:cNvSpPr>
            <p:nvPr/>
          </p:nvSpPr>
          <p:spPr bwMode="auto">
            <a:xfrm>
              <a:off x="4143" y="1780"/>
              <a:ext cx="28" cy="98"/>
            </a:xfrm>
            <a:custGeom>
              <a:avLst/>
              <a:gdLst>
                <a:gd name="T0" fmla="*/ 0 w 132"/>
                <a:gd name="T1" fmla="*/ 461 h 461"/>
                <a:gd name="T2" fmla="*/ 0 w 132"/>
                <a:gd name="T3" fmla="*/ 461 h 461"/>
                <a:gd name="T4" fmla="*/ 15 w 132"/>
                <a:gd name="T5" fmla="*/ 409 h 461"/>
                <a:gd name="T6" fmla="*/ 29 w 132"/>
                <a:gd name="T7" fmla="*/ 358 h 461"/>
                <a:gd name="T8" fmla="*/ 29 w 132"/>
                <a:gd name="T9" fmla="*/ 358 h 461"/>
                <a:gd name="T10" fmla="*/ 44 w 132"/>
                <a:gd name="T11" fmla="*/ 307 h 461"/>
                <a:gd name="T12" fmla="*/ 59 w 132"/>
                <a:gd name="T13" fmla="*/ 255 h 461"/>
                <a:gd name="T14" fmla="*/ 59 w 132"/>
                <a:gd name="T15" fmla="*/ 255 h 461"/>
                <a:gd name="T16" fmla="*/ 74 w 132"/>
                <a:gd name="T17" fmla="*/ 204 h 461"/>
                <a:gd name="T18" fmla="*/ 88 w 132"/>
                <a:gd name="T19" fmla="*/ 153 h 461"/>
                <a:gd name="T20" fmla="*/ 88 w 132"/>
                <a:gd name="T21" fmla="*/ 153 h 461"/>
                <a:gd name="T22" fmla="*/ 103 w 132"/>
                <a:gd name="T23" fmla="*/ 102 h 461"/>
                <a:gd name="T24" fmla="*/ 118 w 132"/>
                <a:gd name="T25" fmla="*/ 50 h 461"/>
                <a:gd name="T26" fmla="*/ 118 w 132"/>
                <a:gd name="T27" fmla="*/ 50 h 461"/>
                <a:gd name="T28" fmla="*/ 132 w 132"/>
                <a:gd name="T29" fmla="*/ 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461">
                  <a:moveTo>
                    <a:pt x="0" y="461"/>
                  </a:moveTo>
                  <a:lnTo>
                    <a:pt x="0" y="461"/>
                  </a:lnTo>
                  <a:lnTo>
                    <a:pt x="15" y="409"/>
                  </a:lnTo>
                  <a:moveTo>
                    <a:pt x="29" y="358"/>
                  </a:moveTo>
                  <a:lnTo>
                    <a:pt x="29" y="358"/>
                  </a:lnTo>
                  <a:lnTo>
                    <a:pt x="44" y="307"/>
                  </a:lnTo>
                  <a:moveTo>
                    <a:pt x="59" y="255"/>
                  </a:moveTo>
                  <a:lnTo>
                    <a:pt x="59" y="255"/>
                  </a:lnTo>
                  <a:lnTo>
                    <a:pt x="74" y="204"/>
                  </a:lnTo>
                  <a:moveTo>
                    <a:pt x="88" y="153"/>
                  </a:moveTo>
                  <a:lnTo>
                    <a:pt x="88" y="153"/>
                  </a:lnTo>
                  <a:lnTo>
                    <a:pt x="103" y="102"/>
                  </a:lnTo>
                  <a:moveTo>
                    <a:pt x="118" y="50"/>
                  </a:moveTo>
                  <a:lnTo>
                    <a:pt x="118" y="50"/>
                  </a:lnTo>
                  <a:lnTo>
                    <a:pt x="132" y="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4" name="Freeform 64"/>
            <p:cNvSpPr>
              <a:spLocks noEditPoints="1"/>
            </p:cNvSpPr>
            <p:nvPr/>
          </p:nvSpPr>
          <p:spPr bwMode="auto">
            <a:xfrm>
              <a:off x="4046" y="1817"/>
              <a:ext cx="215" cy="14"/>
            </a:xfrm>
            <a:custGeom>
              <a:avLst/>
              <a:gdLst>
                <a:gd name="T0" fmla="*/ 1007 w 1007"/>
                <a:gd name="T1" fmla="*/ 65 h 65"/>
                <a:gd name="T2" fmla="*/ 1007 w 1007"/>
                <a:gd name="T3" fmla="*/ 65 h 65"/>
                <a:gd name="T4" fmla="*/ 954 w 1007"/>
                <a:gd name="T5" fmla="*/ 61 h 65"/>
                <a:gd name="T6" fmla="*/ 901 w 1007"/>
                <a:gd name="T7" fmla="*/ 58 h 65"/>
                <a:gd name="T8" fmla="*/ 901 w 1007"/>
                <a:gd name="T9" fmla="*/ 58 h 65"/>
                <a:gd name="T10" fmla="*/ 847 w 1007"/>
                <a:gd name="T11" fmla="*/ 54 h 65"/>
                <a:gd name="T12" fmla="*/ 794 w 1007"/>
                <a:gd name="T13" fmla="*/ 51 h 65"/>
                <a:gd name="T14" fmla="*/ 794 w 1007"/>
                <a:gd name="T15" fmla="*/ 51 h 65"/>
                <a:gd name="T16" fmla="*/ 741 w 1007"/>
                <a:gd name="T17" fmla="*/ 48 h 65"/>
                <a:gd name="T18" fmla="*/ 688 w 1007"/>
                <a:gd name="T19" fmla="*/ 44 h 65"/>
                <a:gd name="T20" fmla="*/ 688 w 1007"/>
                <a:gd name="T21" fmla="*/ 44 h 65"/>
                <a:gd name="T22" fmla="*/ 635 w 1007"/>
                <a:gd name="T23" fmla="*/ 41 h 65"/>
                <a:gd name="T24" fmla="*/ 581 w 1007"/>
                <a:gd name="T25" fmla="*/ 37 h 65"/>
                <a:gd name="T26" fmla="*/ 581 w 1007"/>
                <a:gd name="T27" fmla="*/ 37 h 65"/>
                <a:gd name="T28" fmla="*/ 528 w 1007"/>
                <a:gd name="T29" fmla="*/ 34 h 65"/>
                <a:gd name="T30" fmla="*/ 475 w 1007"/>
                <a:gd name="T31" fmla="*/ 31 h 65"/>
                <a:gd name="T32" fmla="*/ 475 w 1007"/>
                <a:gd name="T33" fmla="*/ 31 h 65"/>
                <a:gd name="T34" fmla="*/ 422 w 1007"/>
                <a:gd name="T35" fmla="*/ 27 h 65"/>
                <a:gd name="T36" fmla="*/ 368 w 1007"/>
                <a:gd name="T37" fmla="*/ 24 h 65"/>
                <a:gd name="T38" fmla="*/ 368 w 1007"/>
                <a:gd name="T39" fmla="*/ 24 h 65"/>
                <a:gd name="T40" fmla="*/ 315 w 1007"/>
                <a:gd name="T41" fmla="*/ 20 h 65"/>
                <a:gd name="T42" fmla="*/ 262 w 1007"/>
                <a:gd name="T43" fmla="*/ 17 h 65"/>
                <a:gd name="T44" fmla="*/ 262 w 1007"/>
                <a:gd name="T45" fmla="*/ 17 h 65"/>
                <a:gd name="T46" fmla="*/ 209 w 1007"/>
                <a:gd name="T47" fmla="*/ 14 h 65"/>
                <a:gd name="T48" fmla="*/ 156 w 1007"/>
                <a:gd name="T49" fmla="*/ 10 h 65"/>
                <a:gd name="T50" fmla="*/ 156 w 1007"/>
                <a:gd name="T51" fmla="*/ 10 h 65"/>
                <a:gd name="T52" fmla="*/ 102 w 1007"/>
                <a:gd name="T53" fmla="*/ 7 h 65"/>
                <a:gd name="T54" fmla="*/ 49 w 1007"/>
                <a:gd name="T55" fmla="*/ 3 h 65"/>
                <a:gd name="T56" fmla="*/ 49 w 1007"/>
                <a:gd name="T57" fmla="*/ 3 h 65"/>
                <a:gd name="T58" fmla="*/ 0 w 1007"/>
                <a:gd name="T5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7" h="65">
                  <a:moveTo>
                    <a:pt x="1007" y="65"/>
                  </a:moveTo>
                  <a:lnTo>
                    <a:pt x="1007" y="65"/>
                  </a:lnTo>
                  <a:lnTo>
                    <a:pt x="954" y="61"/>
                  </a:lnTo>
                  <a:moveTo>
                    <a:pt x="901" y="58"/>
                  </a:moveTo>
                  <a:lnTo>
                    <a:pt x="901" y="58"/>
                  </a:lnTo>
                  <a:lnTo>
                    <a:pt x="847" y="54"/>
                  </a:lnTo>
                  <a:moveTo>
                    <a:pt x="794" y="51"/>
                  </a:moveTo>
                  <a:lnTo>
                    <a:pt x="794" y="51"/>
                  </a:lnTo>
                  <a:lnTo>
                    <a:pt x="741" y="48"/>
                  </a:lnTo>
                  <a:moveTo>
                    <a:pt x="688" y="44"/>
                  </a:moveTo>
                  <a:lnTo>
                    <a:pt x="688" y="44"/>
                  </a:lnTo>
                  <a:lnTo>
                    <a:pt x="635" y="41"/>
                  </a:lnTo>
                  <a:moveTo>
                    <a:pt x="581" y="37"/>
                  </a:moveTo>
                  <a:lnTo>
                    <a:pt x="581" y="37"/>
                  </a:lnTo>
                  <a:lnTo>
                    <a:pt x="528" y="34"/>
                  </a:lnTo>
                  <a:moveTo>
                    <a:pt x="475" y="31"/>
                  </a:moveTo>
                  <a:lnTo>
                    <a:pt x="475" y="31"/>
                  </a:lnTo>
                  <a:lnTo>
                    <a:pt x="422" y="27"/>
                  </a:lnTo>
                  <a:moveTo>
                    <a:pt x="368" y="24"/>
                  </a:moveTo>
                  <a:lnTo>
                    <a:pt x="368" y="24"/>
                  </a:lnTo>
                  <a:lnTo>
                    <a:pt x="315" y="20"/>
                  </a:lnTo>
                  <a:moveTo>
                    <a:pt x="262" y="17"/>
                  </a:moveTo>
                  <a:lnTo>
                    <a:pt x="262" y="17"/>
                  </a:lnTo>
                  <a:lnTo>
                    <a:pt x="209" y="14"/>
                  </a:lnTo>
                  <a:moveTo>
                    <a:pt x="156" y="10"/>
                  </a:moveTo>
                  <a:lnTo>
                    <a:pt x="156" y="10"/>
                  </a:lnTo>
                  <a:lnTo>
                    <a:pt x="102" y="7"/>
                  </a:lnTo>
                  <a:moveTo>
                    <a:pt x="49" y="3"/>
                  </a:moveTo>
                  <a:lnTo>
                    <a:pt x="49" y="3"/>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5" name="Freeform 65"/>
            <p:cNvSpPr>
              <a:spLocks noEditPoints="1"/>
            </p:cNvSpPr>
            <p:nvPr/>
          </p:nvSpPr>
          <p:spPr bwMode="auto">
            <a:xfrm>
              <a:off x="4163" y="1902"/>
              <a:ext cx="167" cy="37"/>
            </a:xfrm>
            <a:custGeom>
              <a:avLst/>
              <a:gdLst>
                <a:gd name="T0" fmla="*/ 781 w 781"/>
                <a:gd name="T1" fmla="*/ 173 h 173"/>
                <a:gd name="T2" fmla="*/ 781 w 781"/>
                <a:gd name="T3" fmla="*/ 173 h 173"/>
                <a:gd name="T4" fmla="*/ 729 w 781"/>
                <a:gd name="T5" fmla="*/ 162 h 173"/>
                <a:gd name="T6" fmla="*/ 677 w 781"/>
                <a:gd name="T7" fmla="*/ 150 h 173"/>
                <a:gd name="T8" fmla="*/ 677 w 781"/>
                <a:gd name="T9" fmla="*/ 150 h 173"/>
                <a:gd name="T10" fmla="*/ 625 w 781"/>
                <a:gd name="T11" fmla="*/ 139 h 173"/>
                <a:gd name="T12" fmla="*/ 573 w 781"/>
                <a:gd name="T13" fmla="*/ 127 h 173"/>
                <a:gd name="T14" fmla="*/ 573 w 781"/>
                <a:gd name="T15" fmla="*/ 127 h 173"/>
                <a:gd name="T16" fmla="*/ 521 w 781"/>
                <a:gd name="T17" fmla="*/ 115 h 173"/>
                <a:gd name="T18" fmla="*/ 469 w 781"/>
                <a:gd name="T19" fmla="*/ 104 h 173"/>
                <a:gd name="T20" fmla="*/ 469 w 781"/>
                <a:gd name="T21" fmla="*/ 104 h 173"/>
                <a:gd name="T22" fmla="*/ 417 w 781"/>
                <a:gd name="T23" fmla="*/ 92 h 173"/>
                <a:gd name="T24" fmla="*/ 365 w 781"/>
                <a:gd name="T25" fmla="*/ 81 h 173"/>
                <a:gd name="T26" fmla="*/ 365 w 781"/>
                <a:gd name="T27" fmla="*/ 81 h 173"/>
                <a:gd name="T28" fmla="*/ 313 w 781"/>
                <a:gd name="T29" fmla="*/ 69 h 173"/>
                <a:gd name="T30" fmla="*/ 260 w 781"/>
                <a:gd name="T31" fmla="*/ 58 h 173"/>
                <a:gd name="T32" fmla="*/ 260 w 781"/>
                <a:gd name="T33" fmla="*/ 58 h 173"/>
                <a:gd name="T34" fmla="*/ 208 w 781"/>
                <a:gd name="T35" fmla="*/ 46 h 173"/>
                <a:gd name="T36" fmla="*/ 156 w 781"/>
                <a:gd name="T37" fmla="*/ 35 h 173"/>
                <a:gd name="T38" fmla="*/ 156 w 781"/>
                <a:gd name="T39" fmla="*/ 35 h 173"/>
                <a:gd name="T40" fmla="*/ 104 w 781"/>
                <a:gd name="T41" fmla="*/ 23 h 173"/>
                <a:gd name="T42" fmla="*/ 52 w 781"/>
                <a:gd name="T43" fmla="*/ 12 h 173"/>
                <a:gd name="T44" fmla="*/ 52 w 781"/>
                <a:gd name="T45" fmla="*/ 12 h 173"/>
                <a:gd name="T46" fmla="*/ 0 w 781"/>
                <a:gd name="T4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1" h="173">
                  <a:moveTo>
                    <a:pt x="781" y="173"/>
                  </a:moveTo>
                  <a:lnTo>
                    <a:pt x="781" y="173"/>
                  </a:lnTo>
                  <a:lnTo>
                    <a:pt x="729" y="162"/>
                  </a:lnTo>
                  <a:moveTo>
                    <a:pt x="677" y="150"/>
                  </a:moveTo>
                  <a:lnTo>
                    <a:pt x="677" y="150"/>
                  </a:lnTo>
                  <a:lnTo>
                    <a:pt x="625" y="139"/>
                  </a:lnTo>
                  <a:moveTo>
                    <a:pt x="573" y="127"/>
                  </a:moveTo>
                  <a:lnTo>
                    <a:pt x="573" y="127"/>
                  </a:lnTo>
                  <a:lnTo>
                    <a:pt x="521" y="115"/>
                  </a:lnTo>
                  <a:moveTo>
                    <a:pt x="469" y="104"/>
                  </a:moveTo>
                  <a:lnTo>
                    <a:pt x="469" y="104"/>
                  </a:lnTo>
                  <a:lnTo>
                    <a:pt x="417" y="92"/>
                  </a:lnTo>
                  <a:moveTo>
                    <a:pt x="365" y="81"/>
                  </a:moveTo>
                  <a:lnTo>
                    <a:pt x="365" y="81"/>
                  </a:lnTo>
                  <a:lnTo>
                    <a:pt x="313" y="69"/>
                  </a:lnTo>
                  <a:moveTo>
                    <a:pt x="260" y="58"/>
                  </a:moveTo>
                  <a:lnTo>
                    <a:pt x="260" y="58"/>
                  </a:lnTo>
                  <a:lnTo>
                    <a:pt x="208" y="46"/>
                  </a:lnTo>
                  <a:moveTo>
                    <a:pt x="156" y="35"/>
                  </a:moveTo>
                  <a:lnTo>
                    <a:pt x="156" y="35"/>
                  </a:lnTo>
                  <a:lnTo>
                    <a:pt x="104" y="23"/>
                  </a:lnTo>
                  <a:moveTo>
                    <a:pt x="52" y="12"/>
                  </a:moveTo>
                  <a:lnTo>
                    <a:pt x="52" y="12"/>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6" name="Freeform 66"/>
            <p:cNvSpPr>
              <a:spLocks noEditPoints="1"/>
            </p:cNvSpPr>
            <p:nvPr/>
          </p:nvSpPr>
          <p:spPr bwMode="auto">
            <a:xfrm>
              <a:off x="4050" y="1824"/>
              <a:ext cx="84" cy="58"/>
            </a:xfrm>
            <a:custGeom>
              <a:avLst/>
              <a:gdLst>
                <a:gd name="T0" fmla="*/ 396 w 396"/>
                <a:gd name="T1" fmla="*/ 271 h 271"/>
                <a:gd name="T2" fmla="*/ 396 w 396"/>
                <a:gd name="T3" fmla="*/ 271 h 271"/>
                <a:gd name="T4" fmla="*/ 352 w 396"/>
                <a:gd name="T5" fmla="*/ 241 h 271"/>
                <a:gd name="T6" fmla="*/ 308 w 396"/>
                <a:gd name="T7" fmla="*/ 211 h 271"/>
                <a:gd name="T8" fmla="*/ 308 w 396"/>
                <a:gd name="T9" fmla="*/ 211 h 271"/>
                <a:gd name="T10" fmla="*/ 264 w 396"/>
                <a:gd name="T11" fmla="*/ 181 h 271"/>
                <a:gd name="T12" fmla="*/ 220 w 396"/>
                <a:gd name="T13" fmla="*/ 151 h 271"/>
                <a:gd name="T14" fmla="*/ 220 w 396"/>
                <a:gd name="T15" fmla="*/ 151 h 271"/>
                <a:gd name="T16" fmla="*/ 176 w 396"/>
                <a:gd name="T17" fmla="*/ 120 h 271"/>
                <a:gd name="T18" fmla="*/ 132 w 396"/>
                <a:gd name="T19" fmla="*/ 90 h 271"/>
                <a:gd name="T20" fmla="*/ 132 w 396"/>
                <a:gd name="T21" fmla="*/ 90 h 271"/>
                <a:gd name="T22" fmla="*/ 88 w 396"/>
                <a:gd name="T23" fmla="*/ 60 h 271"/>
                <a:gd name="T24" fmla="*/ 44 w 396"/>
                <a:gd name="T25" fmla="*/ 30 h 271"/>
                <a:gd name="T26" fmla="*/ 44 w 396"/>
                <a:gd name="T27" fmla="*/ 30 h 271"/>
                <a:gd name="T28" fmla="*/ 0 w 396"/>
                <a:gd name="T2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6" h="271">
                  <a:moveTo>
                    <a:pt x="396" y="271"/>
                  </a:moveTo>
                  <a:lnTo>
                    <a:pt x="396" y="271"/>
                  </a:lnTo>
                  <a:lnTo>
                    <a:pt x="352" y="241"/>
                  </a:lnTo>
                  <a:moveTo>
                    <a:pt x="308" y="211"/>
                  </a:moveTo>
                  <a:lnTo>
                    <a:pt x="308" y="211"/>
                  </a:lnTo>
                  <a:lnTo>
                    <a:pt x="264" y="181"/>
                  </a:lnTo>
                  <a:moveTo>
                    <a:pt x="220" y="151"/>
                  </a:moveTo>
                  <a:lnTo>
                    <a:pt x="220" y="151"/>
                  </a:lnTo>
                  <a:lnTo>
                    <a:pt x="176" y="120"/>
                  </a:lnTo>
                  <a:moveTo>
                    <a:pt x="132" y="90"/>
                  </a:moveTo>
                  <a:lnTo>
                    <a:pt x="132" y="90"/>
                  </a:lnTo>
                  <a:lnTo>
                    <a:pt x="88" y="60"/>
                  </a:lnTo>
                  <a:moveTo>
                    <a:pt x="44" y="30"/>
                  </a:moveTo>
                  <a:lnTo>
                    <a:pt x="44" y="30"/>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sp>
        <p:nvSpPr>
          <p:cNvPr id="78" name="Flowchart: Magnetic Disk 77"/>
          <p:cNvSpPr/>
          <p:nvPr/>
        </p:nvSpPr>
        <p:spPr>
          <a:xfrm>
            <a:off x="5645055" y="2746513"/>
            <a:ext cx="416293" cy="504056"/>
          </a:xfrm>
          <a:prstGeom prst="flowChartMagneticDisk">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Rectangle 78"/>
          <p:cNvSpPr/>
          <p:nvPr/>
        </p:nvSpPr>
        <p:spPr>
          <a:xfrm>
            <a:off x="5955908" y="2137421"/>
            <a:ext cx="416292" cy="127211"/>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Rectangle 79"/>
          <p:cNvSpPr/>
          <p:nvPr/>
        </p:nvSpPr>
        <p:spPr>
          <a:xfrm>
            <a:off x="5955908" y="2389004"/>
            <a:ext cx="416292" cy="25604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2" name="Straight Connector 81"/>
          <p:cNvCxnSpPr>
            <a:stCxn id="10" idx="2"/>
            <a:endCxn id="11" idx="0"/>
          </p:cNvCxnSpPr>
          <p:nvPr/>
        </p:nvCxnSpPr>
        <p:spPr>
          <a:xfrm>
            <a:off x="5569485" y="2264631"/>
            <a:ext cx="0" cy="12437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11" idx="2"/>
            <a:endCxn id="78" idx="1"/>
          </p:cNvCxnSpPr>
          <p:nvPr/>
        </p:nvCxnSpPr>
        <p:spPr>
          <a:xfrm>
            <a:off x="5569485" y="2645051"/>
            <a:ext cx="283716" cy="101463"/>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79" idx="2"/>
            <a:endCxn id="80" idx="0"/>
          </p:cNvCxnSpPr>
          <p:nvPr/>
        </p:nvCxnSpPr>
        <p:spPr>
          <a:xfrm>
            <a:off x="6164054" y="2264631"/>
            <a:ext cx="0" cy="12437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0" idx="2"/>
            <a:endCxn id="78" idx="1"/>
          </p:cNvCxnSpPr>
          <p:nvPr/>
        </p:nvCxnSpPr>
        <p:spPr>
          <a:xfrm flipH="1">
            <a:off x="5853202" y="2645051"/>
            <a:ext cx="310853" cy="101463"/>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11" idx="3"/>
            <a:endCxn id="80" idx="1"/>
          </p:cNvCxnSpPr>
          <p:nvPr/>
        </p:nvCxnSpPr>
        <p:spPr>
          <a:xfrm>
            <a:off x="5777632" y="2517027"/>
            <a:ext cx="178277"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2" name="Flowchart: Magnetic Disk 91"/>
          <p:cNvSpPr/>
          <p:nvPr/>
        </p:nvSpPr>
        <p:spPr>
          <a:xfrm>
            <a:off x="6516217" y="3421010"/>
            <a:ext cx="416293" cy="504056"/>
          </a:xfrm>
          <a:prstGeom prst="flowChartMagneticDisk">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3" name="Rectangle 92"/>
          <p:cNvSpPr/>
          <p:nvPr/>
        </p:nvSpPr>
        <p:spPr>
          <a:xfrm>
            <a:off x="6516217" y="2785493"/>
            <a:ext cx="416292" cy="127211"/>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4" name="Rectangle 93"/>
          <p:cNvSpPr/>
          <p:nvPr/>
        </p:nvSpPr>
        <p:spPr>
          <a:xfrm>
            <a:off x="6516217" y="3037076"/>
            <a:ext cx="416292" cy="256047"/>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Flowchart: Magnetic Disk 94"/>
          <p:cNvSpPr/>
          <p:nvPr/>
        </p:nvSpPr>
        <p:spPr>
          <a:xfrm>
            <a:off x="7110786" y="3421010"/>
            <a:ext cx="416293" cy="504056"/>
          </a:xfrm>
          <a:prstGeom prst="flowChartMagneticDisk">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 name="Rectangle 95"/>
          <p:cNvSpPr/>
          <p:nvPr/>
        </p:nvSpPr>
        <p:spPr>
          <a:xfrm>
            <a:off x="7110786" y="2785493"/>
            <a:ext cx="416292" cy="127211"/>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Rectangle 96"/>
          <p:cNvSpPr/>
          <p:nvPr/>
        </p:nvSpPr>
        <p:spPr>
          <a:xfrm>
            <a:off x="7110786" y="3037076"/>
            <a:ext cx="416292" cy="256047"/>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8" name="Straight Connector 97"/>
          <p:cNvCxnSpPr>
            <a:stCxn id="93" idx="2"/>
            <a:endCxn id="94" idx="0"/>
          </p:cNvCxnSpPr>
          <p:nvPr/>
        </p:nvCxnSpPr>
        <p:spPr>
          <a:xfrm>
            <a:off x="6724363" y="2912703"/>
            <a:ext cx="0" cy="124372"/>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4" idx="2"/>
            <a:endCxn id="92" idx="1"/>
          </p:cNvCxnSpPr>
          <p:nvPr/>
        </p:nvCxnSpPr>
        <p:spPr>
          <a:xfrm>
            <a:off x="6724363" y="3293122"/>
            <a:ext cx="0" cy="127888"/>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6" idx="2"/>
            <a:endCxn id="97" idx="0"/>
          </p:cNvCxnSpPr>
          <p:nvPr/>
        </p:nvCxnSpPr>
        <p:spPr>
          <a:xfrm>
            <a:off x="7318932" y="2912703"/>
            <a:ext cx="0" cy="124372"/>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7" idx="2"/>
            <a:endCxn id="95" idx="1"/>
          </p:cNvCxnSpPr>
          <p:nvPr/>
        </p:nvCxnSpPr>
        <p:spPr>
          <a:xfrm>
            <a:off x="7318932" y="3293122"/>
            <a:ext cx="0" cy="127888"/>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4" idx="3"/>
            <a:endCxn id="97" idx="1"/>
          </p:cNvCxnSpPr>
          <p:nvPr/>
        </p:nvCxnSpPr>
        <p:spPr>
          <a:xfrm>
            <a:off x="6932510" y="3165099"/>
            <a:ext cx="178277" cy="0"/>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816192" y="3508173"/>
            <a:ext cx="416292" cy="127211"/>
          </a:xfrm>
          <a:prstGeom prst="rect">
            <a:avLst/>
          </a:prstGeom>
          <a:solidFill>
            <a:srgbClr val="7030A0"/>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 name="Rectangle 104"/>
          <p:cNvSpPr/>
          <p:nvPr/>
        </p:nvSpPr>
        <p:spPr>
          <a:xfrm>
            <a:off x="7816192" y="3759756"/>
            <a:ext cx="416292" cy="256047"/>
          </a:xfrm>
          <a:prstGeom prst="rect">
            <a:avLst/>
          </a:prstGeom>
          <a:solidFill>
            <a:srgbClr val="7030A0"/>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Rectangle 106"/>
          <p:cNvSpPr/>
          <p:nvPr/>
        </p:nvSpPr>
        <p:spPr>
          <a:xfrm>
            <a:off x="8410761" y="3508173"/>
            <a:ext cx="416292" cy="127211"/>
          </a:xfrm>
          <a:prstGeom prst="rect">
            <a:avLst/>
          </a:prstGeom>
          <a:solidFill>
            <a:srgbClr val="7030A0"/>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 name="Rectangle 107"/>
          <p:cNvSpPr/>
          <p:nvPr/>
        </p:nvSpPr>
        <p:spPr>
          <a:xfrm>
            <a:off x="8410761" y="3759756"/>
            <a:ext cx="416292" cy="256047"/>
          </a:xfrm>
          <a:prstGeom prst="rect">
            <a:avLst/>
          </a:prstGeom>
          <a:solidFill>
            <a:srgbClr val="7030A0"/>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9" name="Straight Connector 108"/>
          <p:cNvCxnSpPr>
            <a:stCxn id="104" idx="2"/>
            <a:endCxn id="105" idx="0"/>
          </p:cNvCxnSpPr>
          <p:nvPr/>
        </p:nvCxnSpPr>
        <p:spPr>
          <a:xfrm>
            <a:off x="8024338" y="3635383"/>
            <a:ext cx="0" cy="124372"/>
          </a:xfrm>
          <a:prstGeom prst="line">
            <a:avLst/>
          </a:prstGeom>
          <a:ln>
            <a:solidFill>
              <a:srgbClr val="660066"/>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5" idx="2"/>
            <a:endCxn id="16" idx="0"/>
          </p:cNvCxnSpPr>
          <p:nvPr/>
        </p:nvCxnSpPr>
        <p:spPr>
          <a:xfrm>
            <a:off x="8024338" y="4015802"/>
            <a:ext cx="37232" cy="228568"/>
          </a:xfrm>
          <a:prstGeom prst="line">
            <a:avLst/>
          </a:prstGeom>
          <a:ln>
            <a:solidFill>
              <a:srgbClr val="660066"/>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7" idx="2"/>
            <a:endCxn id="108" idx="0"/>
          </p:cNvCxnSpPr>
          <p:nvPr/>
        </p:nvCxnSpPr>
        <p:spPr>
          <a:xfrm>
            <a:off x="8618907" y="3635383"/>
            <a:ext cx="0" cy="124372"/>
          </a:xfrm>
          <a:prstGeom prst="line">
            <a:avLst/>
          </a:prstGeom>
          <a:ln>
            <a:solidFill>
              <a:srgbClr val="660066"/>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8" idx="2"/>
            <a:endCxn id="23" idx="0"/>
          </p:cNvCxnSpPr>
          <p:nvPr/>
        </p:nvCxnSpPr>
        <p:spPr>
          <a:xfrm flipH="1">
            <a:off x="8486453" y="4015803"/>
            <a:ext cx="132454" cy="278347"/>
          </a:xfrm>
          <a:prstGeom prst="line">
            <a:avLst/>
          </a:prstGeom>
          <a:ln>
            <a:solidFill>
              <a:srgbClr val="660066"/>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5" idx="3"/>
            <a:endCxn id="108" idx="1"/>
          </p:cNvCxnSpPr>
          <p:nvPr/>
        </p:nvCxnSpPr>
        <p:spPr>
          <a:xfrm>
            <a:off x="8232485" y="3887779"/>
            <a:ext cx="178277" cy="0"/>
          </a:xfrm>
          <a:prstGeom prst="line">
            <a:avLst/>
          </a:prstGeom>
          <a:ln>
            <a:solidFill>
              <a:srgbClr val="660066"/>
            </a:solidFill>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4961534" y="4282788"/>
            <a:ext cx="1846724" cy="524503"/>
          </a:xfrm>
          <a:prstGeom prst="rect">
            <a:avLst/>
          </a:prstGeom>
          <a:noFill/>
        </p:spPr>
        <p:txBody>
          <a:bodyPr wrap="none" rtlCol="0">
            <a:spAutoFit/>
          </a:bodyPr>
          <a:lstStyle/>
          <a:p>
            <a:r>
              <a:rPr lang="en-AU" i="1" dirty="0"/>
              <a:t>Choose your design,</a:t>
            </a:r>
          </a:p>
          <a:p>
            <a:r>
              <a:rPr lang="en-AU" i="1" dirty="0"/>
              <a:t>Choose your trade-offs</a:t>
            </a:r>
          </a:p>
        </p:txBody>
      </p:sp>
      <p:graphicFrame>
        <p:nvGraphicFramePr>
          <p:cNvPr id="106" name="Chart 105"/>
          <p:cNvGraphicFramePr/>
          <p:nvPr>
            <p:extLst/>
          </p:nvPr>
        </p:nvGraphicFramePr>
        <p:xfrm>
          <a:off x="336665" y="1890065"/>
          <a:ext cx="4734743" cy="31564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196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78" grpId="0" animBg="1"/>
      <p:bldP spid="79" grpId="0" animBg="1"/>
      <p:bldP spid="80" grpId="0" animBg="1"/>
      <p:bldP spid="92" grpId="0" animBg="1"/>
      <p:bldP spid="93" grpId="0" animBg="1"/>
      <p:bldP spid="94" grpId="0" animBg="1"/>
      <p:bldP spid="95" grpId="0" animBg="1"/>
      <p:bldP spid="96" grpId="0" animBg="1"/>
      <p:bldP spid="97" grpId="0" animBg="1"/>
      <p:bldP spid="104" grpId="0" animBg="1"/>
      <p:bldP spid="105" grpId="0" animBg="1"/>
      <p:bldP spid="107" grpId="0" animBg="1"/>
      <p:bldP spid="108" grpId="0" animBg="1"/>
      <p:bldP spid="120" grpId="0"/>
      <p:bldGraphic spid="106"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sz="2400" dirty="0"/>
              <a:t>Non-Functional Property Trade-offs</a:t>
            </a:r>
          </a:p>
          <a:p>
            <a:pPr lvl="1"/>
            <a:r>
              <a:rPr lang="en-AU" sz="2000" dirty="0"/>
              <a:t>(+) Integrity, Non-repudiation</a:t>
            </a:r>
          </a:p>
          <a:p>
            <a:pPr lvl="1"/>
            <a:r>
              <a:rPr lang="en-AU" sz="2000" dirty="0"/>
              <a:t>(-) Confidentiality, Privacy</a:t>
            </a:r>
          </a:p>
          <a:p>
            <a:pPr lvl="1"/>
            <a:r>
              <a:rPr lang="en-AU" sz="2000" dirty="0"/>
              <a:t>(-) Modifiability</a:t>
            </a:r>
          </a:p>
          <a:p>
            <a:pPr lvl="1"/>
            <a:r>
              <a:rPr lang="en-AU" sz="2000" dirty="0"/>
              <a:t>(-) Throughput/ Scalability/ </a:t>
            </a:r>
            <a:br>
              <a:rPr lang="en-AU" sz="2000" dirty="0"/>
            </a:br>
            <a:r>
              <a:rPr lang="en-AU" sz="2000" dirty="0"/>
              <a:t>      Big Data</a:t>
            </a:r>
          </a:p>
          <a:p>
            <a:pPr lvl="1"/>
            <a:r>
              <a:rPr lang="en-AU" sz="2000" dirty="0"/>
              <a:t>(+ read/ - write) Availability/</a:t>
            </a:r>
            <a:br>
              <a:rPr lang="en-AU" sz="2000" dirty="0"/>
            </a:br>
            <a:r>
              <a:rPr lang="en-AU" sz="2000" dirty="0"/>
              <a:t>     Latency</a:t>
            </a:r>
          </a:p>
          <a:p>
            <a:endParaRPr lang="en-AU" sz="2400" dirty="0"/>
          </a:p>
        </p:txBody>
      </p:sp>
      <p:sp>
        <p:nvSpPr>
          <p:cNvPr id="2" name="Title 1"/>
          <p:cNvSpPr>
            <a:spLocks noGrp="1"/>
          </p:cNvSpPr>
          <p:nvPr>
            <p:ph type="title"/>
          </p:nvPr>
        </p:nvSpPr>
        <p:spPr>
          <a:xfrm>
            <a:off x="647999" y="313399"/>
            <a:ext cx="7911799" cy="648000"/>
          </a:xfrm>
        </p:spPr>
        <p:txBody>
          <a:bodyPr>
            <a:noAutofit/>
          </a:bodyPr>
          <a:lstStyle/>
          <a:p>
            <a:r>
              <a:rPr lang="en-AU" sz="2800" dirty="0"/>
              <a:t>Not Stand-Alone; Design to Resolve </a:t>
            </a:r>
            <a:r>
              <a:rPr lang="en-AU" sz="2800" dirty="0" err="1"/>
              <a:t>Tradeoffs</a:t>
            </a:r>
            <a:endParaRPr lang="en-AU" sz="2800" dirty="0"/>
          </a:p>
        </p:txBody>
      </p:sp>
      <p:sp>
        <p:nvSpPr>
          <p:cNvPr id="6" name="Quad Arrow 5"/>
          <p:cNvSpPr/>
          <p:nvPr/>
        </p:nvSpPr>
        <p:spPr>
          <a:xfrm>
            <a:off x="6153680" y="2004602"/>
            <a:ext cx="2053750" cy="2053750"/>
          </a:xfrm>
          <a:prstGeom prst="quadArrow">
            <a:avLst>
              <a:gd name="adj1" fmla="val 8174"/>
              <a:gd name="adj2" fmla="val 7219"/>
              <a:gd name="adj3" fmla="val 81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5166245" y="1903445"/>
            <a:ext cx="367408" cy="338554"/>
          </a:xfrm>
          <a:prstGeom prst="rect">
            <a:avLst/>
          </a:prstGeom>
        </p:spPr>
        <p:txBody>
          <a:bodyPr wrap="none">
            <a:spAutoFit/>
          </a:bodyPr>
          <a:lstStyle/>
          <a:p>
            <a:r>
              <a:rPr lang="en-AU" sz="1600" i="1" dirty="0"/>
              <a:t>UI</a:t>
            </a:r>
          </a:p>
        </p:txBody>
      </p:sp>
      <p:sp>
        <p:nvSpPr>
          <p:cNvPr id="8" name="Rectangle 7"/>
          <p:cNvSpPr/>
          <p:nvPr/>
        </p:nvSpPr>
        <p:spPr>
          <a:xfrm>
            <a:off x="4986361" y="4038678"/>
            <a:ext cx="444352" cy="338554"/>
          </a:xfrm>
          <a:prstGeom prst="rect">
            <a:avLst/>
          </a:prstGeom>
        </p:spPr>
        <p:txBody>
          <a:bodyPr wrap="none">
            <a:spAutoFit/>
          </a:bodyPr>
          <a:lstStyle/>
          <a:p>
            <a:pPr algn="r"/>
            <a:r>
              <a:rPr lang="en-AU" sz="1600" i="1" dirty="0" err="1"/>
              <a:t>IoT</a:t>
            </a:r>
            <a:endParaRPr lang="en-AU" sz="1600" i="1" dirty="0"/>
          </a:p>
        </p:txBody>
      </p:sp>
      <p:sp>
        <p:nvSpPr>
          <p:cNvPr id="9" name="Rectangle 8"/>
          <p:cNvSpPr/>
          <p:nvPr/>
        </p:nvSpPr>
        <p:spPr>
          <a:xfrm>
            <a:off x="8070656" y="4377233"/>
            <a:ext cx="1037848" cy="584775"/>
          </a:xfrm>
          <a:prstGeom prst="rect">
            <a:avLst/>
          </a:prstGeom>
        </p:spPr>
        <p:txBody>
          <a:bodyPr wrap="none">
            <a:spAutoFit/>
          </a:bodyPr>
          <a:lstStyle/>
          <a:p>
            <a:r>
              <a:rPr lang="en-AU" sz="1600" i="1" dirty="0"/>
              <a:t>Auxiliary</a:t>
            </a:r>
          </a:p>
          <a:p>
            <a:r>
              <a:rPr lang="en-AU" sz="1600" i="1" dirty="0"/>
              <a:t>databases</a:t>
            </a:r>
          </a:p>
        </p:txBody>
      </p:sp>
      <p:sp>
        <p:nvSpPr>
          <p:cNvPr id="10" name="Rectangle 9"/>
          <p:cNvSpPr/>
          <p:nvPr/>
        </p:nvSpPr>
        <p:spPr>
          <a:xfrm>
            <a:off x="8207430" y="1695235"/>
            <a:ext cx="883442" cy="584775"/>
          </a:xfrm>
          <a:prstGeom prst="rect">
            <a:avLst/>
          </a:prstGeom>
        </p:spPr>
        <p:txBody>
          <a:bodyPr wrap="square">
            <a:spAutoFit/>
          </a:bodyPr>
          <a:lstStyle/>
          <a:p>
            <a:r>
              <a:rPr lang="en-AU" sz="1600" i="1" dirty="0"/>
              <a:t>Legacy</a:t>
            </a:r>
          </a:p>
          <a:p>
            <a:r>
              <a:rPr lang="en-AU" sz="1600" i="1" dirty="0"/>
              <a:t>systems</a:t>
            </a:r>
          </a:p>
        </p:txBody>
      </p:sp>
      <p:sp>
        <p:nvSpPr>
          <p:cNvPr id="11" name="Rectangle 10"/>
          <p:cNvSpPr/>
          <p:nvPr/>
        </p:nvSpPr>
        <p:spPr>
          <a:xfrm>
            <a:off x="4469914" y="2929722"/>
            <a:ext cx="1299972" cy="584775"/>
          </a:xfrm>
          <a:prstGeom prst="rect">
            <a:avLst/>
          </a:prstGeom>
        </p:spPr>
        <p:txBody>
          <a:bodyPr wrap="none">
            <a:spAutoFit/>
          </a:bodyPr>
          <a:lstStyle/>
          <a:p>
            <a:pPr algn="ctr"/>
            <a:r>
              <a:rPr lang="en-AU" sz="1600" i="1" dirty="0"/>
              <a:t>Key</a:t>
            </a:r>
          </a:p>
          <a:p>
            <a:pPr algn="ctr"/>
            <a:r>
              <a:rPr lang="en-AU" sz="1600" i="1" dirty="0"/>
              <a:t>management</a:t>
            </a:r>
          </a:p>
        </p:txBody>
      </p:sp>
      <p:sp>
        <p:nvSpPr>
          <p:cNvPr id="12" name="Flowchart: Magnetic Disk 11"/>
          <p:cNvSpPr/>
          <p:nvPr/>
        </p:nvSpPr>
        <p:spPr>
          <a:xfrm>
            <a:off x="7202218" y="4123050"/>
            <a:ext cx="772644" cy="894690"/>
          </a:xfrm>
          <a:prstGeom prst="flowChartMagneticDisk">
            <a:avLst/>
          </a:prstGeom>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600" dirty="0"/>
              <a:t>private</a:t>
            </a:r>
          </a:p>
          <a:p>
            <a:pPr algn="ctr"/>
            <a:r>
              <a:rPr lang="en-AU" sz="1600" dirty="0"/>
              <a:t>data</a:t>
            </a:r>
          </a:p>
        </p:txBody>
      </p:sp>
      <p:pic>
        <p:nvPicPr>
          <p:cNvPr id="13" name="Picture 1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831166" y="1836413"/>
            <a:ext cx="563620" cy="563620"/>
          </a:xfrm>
          <a:prstGeom prst="rect">
            <a:avLst/>
          </a:prstGeom>
        </p:spPr>
      </p:pic>
      <p:pic>
        <p:nvPicPr>
          <p:cNvPr id="14" name="Picture 13"/>
          <p:cNvPicPr>
            <a:picLocks noChangeAspect="1"/>
          </p:cNvPicPr>
          <p:nvPr/>
        </p:nvPicPr>
        <p:blipFill rotWithShape="1">
          <a:blip r:embed="rId3" cstate="email">
            <a:extLst>
              <a:ext uri="{28A0092B-C50C-407E-A947-70E740481C1C}">
                <a14:useLocalDpi xmlns:a14="http://schemas.microsoft.com/office/drawing/2010/main"/>
              </a:ext>
            </a:extLst>
          </a:blip>
          <a:srcRect r="79190"/>
          <a:stretch/>
        </p:blipFill>
        <p:spPr>
          <a:xfrm>
            <a:off x="5570486" y="1796486"/>
            <a:ext cx="267731" cy="624702"/>
          </a:xfrm>
          <a:prstGeom prst="rect">
            <a:avLst/>
          </a:prstGeom>
        </p:spPr>
      </p:pic>
      <p:pic>
        <p:nvPicPr>
          <p:cNvPr id="15" name="Picture 1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436986" y="3940644"/>
            <a:ext cx="1059113" cy="537231"/>
          </a:xfrm>
          <a:prstGeom prst="rect">
            <a:avLst/>
          </a:prstGeom>
        </p:spPr>
      </p:pic>
      <p:pic>
        <p:nvPicPr>
          <p:cNvPr id="16" name="Picture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665567" y="1565998"/>
            <a:ext cx="541863" cy="890733"/>
          </a:xfrm>
          <a:prstGeom prst="rect">
            <a:avLst/>
          </a:prstGeom>
        </p:spPr>
      </p:pic>
      <p:sp>
        <p:nvSpPr>
          <p:cNvPr id="17" name="Oval 16"/>
          <p:cNvSpPr/>
          <p:nvPr/>
        </p:nvSpPr>
        <p:spPr>
          <a:xfrm>
            <a:off x="6639186" y="2453145"/>
            <a:ext cx="1082741" cy="10107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p:cNvSpPr/>
          <p:nvPr/>
        </p:nvSpPr>
        <p:spPr>
          <a:xfrm>
            <a:off x="6422411" y="3229647"/>
            <a:ext cx="1494905" cy="584775"/>
          </a:xfrm>
          <a:prstGeom prst="rect">
            <a:avLst/>
          </a:prstGeom>
          <a:solidFill>
            <a:schemeClr val="bg1"/>
          </a:solidFill>
        </p:spPr>
        <p:txBody>
          <a:bodyPr wrap="square">
            <a:spAutoFit/>
          </a:bodyPr>
          <a:lstStyle/>
          <a:p>
            <a:pPr algn="ctr"/>
            <a:r>
              <a:rPr lang="en-AU" sz="1600" dirty="0"/>
              <a:t>Blockchain is a</a:t>
            </a:r>
            <a:br>
              <a:rPr lang="en-AU" sz="1600" dirty="0"/>
            </a:br>
            <a:r>
              <a:rPr lang="en-AU" sz="1600" dirty="0"/>
              <a:t>component</a:t>
            </a:r>
          </a:p>
        </p:txBody>
      </p:sp>
      <p:grpSp>
        <p:nvGrpSpPr>
          <p:cNvPr id="19" name="Group 4"/>
          <p:cNvGrpSpPr>
            <a:grpSpLocks noChangeAspect="1"/>
          </p:cNvGrpSpPr>
          <p:nvPr/>
        </p:nvGrpSpPr>
        <p:grpSpPr bwMode="auto">
          <a:xfrm>
            <a:off x="6708454" y="2495924"/>
            <a:ext cx="944205" cy="714390"/>
            <a:chOff x="3839" y="1678"/>
            <a:chExt cx="530" cy="401"/>
          </a:xfrm>
        </p:grpSpPr>
        <p:sp>
          <p:nvSpPr>
            <p:cNvPr id="20" name="Freeform 19"/>
            <p:cNvSpPr>
              <a:spLocks/>
            </p:cNvSpPr>
            <p:nvPr/>
          </p:nvSpPr>
          <p:spPr bwMode="auto">
            <a:xfrm>
              <a:off x="3896" y="1723"/>
              <a:ext cx="28" cy="28"/>
            </a:xfrm>
            <a:custGeom>
              <a:avLst/>
              <a:gdLst>
                <a:gd name="T0" fmla="*/ 108 w 131"/>
                <a:gd name="T1" fmla="*/ 23 h 131"/>
                <a:gd name="T2" fmla="*/ 108 w 131"/>
                <a:gd name="T3" fmla="*/ 23 h 131"/>
                <a:gd name="T4" fmla="*/ 108 w 131"/>
                <a:gd name="T5" fmla="*/ 108 h 131"/>
                <a:gd name="T6" fmla="*/ 23 w 131"/>
                <a:gd name="T7" fmla="*/ 108 h 131"/>
                <a:gd name="T8" fmla="*/ 23 w 131"/>
                <a:gd name="T9" fmla="*/ 23 h 131"/>
                <a:gd name="T10" fmla="*/ 108 w 131"/>
                <a:gd name="T11" fmla="*/ 23 h 131"/>
              </a:gdLst>
              <a:ahLst/>
              <a:cxnLst>
                <a:cxn ang="0">
                  <a:pos x="T0" y="T1"/>
                </a:cxn>
                <a:cxn ang="0">
                  <a:pos x="T2" y="T3"/>
                </a:cxn>
                <a:cxn ang="0">
                  <a:pos x="T4" y="T5"/>
                </a:cxn>
                <a:cxn ang="0">
                  <a:pos x="T6" y="T7"/>
                </a:cxn>
                <a:cxn ang="0">
                  <a:pos x="T8" y="T9"/>
                </a:cxn>
                <a:cxn ang="0">
                  <a:pos x="T10" y="T11"/>
                </a:cxn>
              </a:cxnLst>
              <a:rect l="0" t="0" r="r" b="b"/>
              <a:pathLst>
                <a:path w="131" h="131">
                  <a:moveTo>
                    <a:pt x="108" y="23"/>
                  </a:moveTo>
                  <a:lnTo>
                    <a:pt x="108" y="23"/>
                  </a:lnTo>
                  <a:cubicBezTo>
                    <a:pt x="131" y="47"/>
                    <a:pt x="131" y="84"/>
                    <a:pt x="108" y="108"/>
                  </a:cubicBezTo>
                  <a:cubicBezTo>
                    <a:pt x="84" y="131"/>
                    <a:pt x="47" y="131"/>
                    <a:pt x="23" y="108"/>
                  </a:cubicBezTo>
                  <a:cubicBezTo>
                    <a:pt x="0" y="84"/>
                    <a:pt x="0" y="47"/>
                    <a:pt x="23" y="23"/>
                  </a:cubicBezTo>
                  <a:cubicBezTo>
                    <a:pt x="47" y="0"/>
                    <a:pt x="84" y="0"/>
                    <a:pt x="108"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1" name="Freeform 20"/>
            <p:cNvSpPr>
              <a:spLocks/>
            </p:cNvSpPr>
            <p:nvPr/>
          </p:nvSpPr>
          <p:spPr bwMode="auto">
            <a:xfrm>
              <a:off x="3896" y="1723"/>
              <a:ext cx="28" cy="28"/>
            </a:xfrm>
            <a:custGeom>
              <a:avLst/>
              <a:gdLst>
                <a:gd name="T0" fmla="*/ 108 w 131"/>
                <a:gd name="T1" fmla="*/ 23 h 131"/>
                <a:gd name="T2" fmla="*/ 108 w 131"/>
                <a:gd name="T3" fmla="*/ 23 h 131"/>
                <a:gd name="T4" fmla="*/ 108 w 131"/>
                <a:gd name="T5" fmla="*/ 108 h 131"/>
                <a:gd name="T6" fmla="*/ 23 w 131"/>
                <a:gd name="T7" fmla="*/ 108 h 131"/>
                <a:gd name="T8" fmla="*/ 23 w 131"/>
                <a:gd name="T9" fmla="*/ 23 h 131"/>
                <a:gd name="T10" fmla="*/ 108 w 131"/>
                <a:gd name="T11" fmla="*/ 23 h 131"/>
              </a:gdLst>
              <a:ahLst/>
              <a:cxnLst>
                <a:cxn ang="0">
                  <a:pos x="T0" y="T1"/>
                </a:cxn>
                <a:cxn ang="0">
                  <a:pos x="T2" y="T3"/>
                </a:cxn>
                <a:cxn ang="0">
                  <a:pos x="T4" y="T5"/>
                </a:cxn>
                <a:cxn ang="0">
                  <a:pos x="T6" y="T7"/>
                </a:cxn>
                <a:cxn ang="0">
                  <a:pos x="T8" y="T9"/>
                </a:cxn>
                <a:cxn ang="0">
                  <a:pos x="T10" y="T11"/>
                </a:cxn>
              </a:cxnLst>
              <a:rect l="0" t="0" r="r" b="b"/>
              <a:pathLst>
                <a:path w="131" h="131">
                  <a:moveTo>
                    <a:pt x="108" y="23"/>
                  </a:moveTo>
                  <a:lnTo>
                    <a:pt x="108" y="23"/>
                  </a:lnTo>
                  <a:cubicBezTo>
                    <a:pt x="131" y="47"/>
                    <a:pt x="131" y="84"/>
                    <a:pt x="108" y="108"/>
                  </a:cubicBezTo>
                  <a:cubicBezTo>
                    <a:pt x="84" y="131"/>
                    <a:pt x="47" y="131"/>
                    <a:pt x="23" y="108"/>
                  </a:cubicBezTo>
                  <a:cubicBezTo>
                    <a:pt x="0" y="84"/>
                    <a:pt x="0" y="47"/>
                    <a:pt x="23" y="23"/>
                  </a:cubicBezTo>
                  <a:cubicBezTo>
                    <a:pt x="47" y="0"/>
                    <a:pt x="84" y="0"/>
                    <a:pt x="108"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2" name="Freeform 21"/>
            <p:cNvSpPr>
              <a:spLocks/>
            </p:cNvSpPr>
            <p:nvPr/>
          </p:nvSpPr>
          <p:spPr bwMode="auto">
            <a:xfrm>
              <a:off x="3839" y="1831"/>
              <a:ext cx="28"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3" name="Freeform 22"/>
            <p:cNvSpPr>
              <a:spLocks/>
            </p:cNvSpPr>
            <p:nvPr/>
          </p:nvSpPr>
          <p:spPr bwMode="auto">
            <a:xfrm>
              <a:off x="3839" y="1831"/>
              <a:ext cx="28"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4" name="Freeform 23"/>
            <p:cNvSpPr>
              <a:spLocks/>
            </p:cNvSpPr>
            <p:nvPr/>
          </p:nvSpPr>
          <p:spPr bwMode="auto">
            <a:xfrm>
              <a:off x="4023" y="1794"/>
              <a:ext cx="28" cy="29"/>
            </a:xfrm>
            <a:custGeom>
              <a:avLst/>
              <a:gdLst>
                <a:gd name="T0" fmla="*/ 109 w 132"/>
                <a:gd name="T1" fmla="*/ 23 h 132"/>
                <a:gd name="T2" fmla="*/ 109 w 132"/>
                <a:gd name="T3" fmla="*/ 23 h 132"/>
                <a:gd name="T4" fmla="*/ 109 w 132"/>
                <a:gd name="T5" fmla="*/ 108 h 132"/>
                <a:gd name="T6" fmla="*/ 24 w 132"/>
                <a:gd name="T7" fmla="*/ 108 h 132"/>
                <a:gd name="T8" fmla="*/ 24 w 132"/>
                <a:gd name="T9" fmla="*/ 23 h 132"/>
                <a:gd name="T10" fmla="*/ 109 w 132"/>
                <a:gd name="T11" fmla="*/ 23 h 132"/>
              </a:gdLst>
              <a:ahLst/>
              <a:cxnLst>
                <a:cxn ang="0">
                  <a:pos x="T0" y="T1"/>
                </a:cxn>
                <a:cxn ang="0">
                  <a:pos x="T2" y="T3"/>
                </a:cxn>
                <a:cxn ang="0">
                  <a:pos x="T4" y="T5"/>
                </a:cxn>
                <a:cxn ang="0">
                  <a:pos x="T6" y="T7"/>
                </a:cxn>
                <a:cxn ang="0">
                  <a:pos x="T8" y="T9"/>
                </a:cxn>
                <a:cxn ang="0">
                  <a:pos x="T10" y="T11"/>
                </a:cxn>
              </a:cxnLst>
              <a:rect l="0" t="0" r="r" b="b"/>
              <a:pathLst>
                <a:path w="132" h="132">
                  <a:moveTo>
                    <a:pt x="109" y="23"/>
                  </a:moveTo>
                  <a:lnTo>
                    <a:pt x="109" y="23"/>
                  </a:lnTo>
                  <a:cubicBezTo>
                    <a:pt x="132" y="47"/>
                    <a:pt x="132" y="85"/>
                    <a:pt x="109" y="108"/>
                  </a:cubicBezTo>
                  <a:cubicBezTo>
                    <a:pt x="85" y="132"/>
                    <a:pt x="47" y="132"/>
                    <a:pt x="24" y="108"/>
                  </a:cubicBezTo>
                  <a:cubicBezTo>
                    <a:pt x="0" y="85"/>
                    <a:pt x="0" y="47"/>
                    <a:pt x="24" y="23"/>
                  </a:cubicBezTo>
                  <a:cubicBezTo>
                    <a:pt x="47" y="0"/>
                    <a:pt x="85" y="0"/>
                    <a:pt x="109"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5" name="Freeform 24"/>
            <p:cNvSpPr>
              <a:spLocks/>
            </p:cNvSpPr>
            <p:nvPr/>
          </p:nvSpPr>
          <p:spPr bwMode="auto">
            <a:xfrm>
              <a:off x="4023" y="1794"/>
              <a:ext cx="28" cy="29"/>
            </a:xfrm>
            <a:custGeom>
              <a:avLst/>
              <a:gdLst>
                <a:gd name="T0" fmla="*/ 109 w 132"/>
                <a:gd name="T1" fmla="*/ 23 h 132"/>
                <a:gd name="T2" fmla="*/ 109 w 132"/>
                <a:gd name="T3" fmla="*/ 23 h 132"/>
                <a:gd name="T4" fmla="*/ 109 w 132"/>
                <a:gd name="T5" fmla="*/ 108 h 132"/>
                <a:gd name="T6" fmla="*/ 24 w 132"/>
                <a:gd name="T7" fmla="*/ 108 h 132"/>
                <a:gd name="T8" fmla="*/ 24 w 132"/>
                <a:gd name="T9" fmla="*/ 23 h 132"/>
                <a:gd name="T10" fmla="*/ 109 w 132"/>
                <a:gd name="T11" fmla="*/ 23 h 132"/>
              </a:gdLst>
              <a:ahLst/>
              <a:cxnLst>
                <a:cxn ang="0">
                  <a:pos x="T0" y="T1"/>
                </a:cxn>
                <a:cxn ang="0">
                  <a:pos x="T2" y="T3"/>
                </a:cxn>
                <a:cxn ang="0">
                  <a:pos x="T4" y="T5"/>
                </a:cxn>
                <a:cxn ang="0">
                  <a:pos x="T6" y="T7"/>
                </a:cxn>
                <a:cxn ang="0">
                  <a:pos x="T8" y="T9"/>
                </a:cxn>
                <a:cxn ang="0">
                  <a:pos x="T10" y="T11"/>
                </a:cxn>
              </a:cxnLst>
              <a:rect l="0" t="0" r="r" b="b"/>
              <a:pathLst>
                <a:path w="132" h="132">
                  <a:moveTo>
                    <a:pt x="109" y="23"/>
                  </a:moveTo>
                  <a:lnTo>
                    <a:pt x="109" y="23"/>
                  </a:lnTo>
                  <a:cubicBezTo>
                    <a:pt x="132" y="47"/>
                    <a:pt x="132" y="85"/>
                    <a:pt x="109" y="108"/>
                  </a:cubicBezTo>
                  <a:cubicBezTo>
                    <a:pt x="85" y="132"/>
                    <a:pt x="47" y="132"/>
                    <a:pt x="24" y="108"/>
                  </a:cubicBezTo>
                  <a:cubicBezTo>
                    <a:pt x="0" y="85"/>
                    <a:pt x="0" y="47"/>
                    <a:pt x="24" y="23"/>
                  </a:cubicBezTo>
                  <a:cubicBezTo>
                    <a:pt x="47" y="0"/>
                    <a:pt x="85" y="0"/>
                    <a:pt x="109"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6" name="Freeform 25"/>
            <p:cNvSpPr>
              <a:spLocks/>
            </p:cNvSpPr>
            <p:nvPr/>
          </p:nvSpPr>
          <p:spPr bwMode="auto">
            <a:xfrm>
              <a:off x="4163" y="1754"/>
              <a:ext cx="29"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7" name="Freeform 26"/>
            <p:cNvSpPr>
              <a:spLocks/>
            </p:cNvSpPr>
            <p:nvPr/>
          </p:nvSpPr>
          <p:spPr bwMode="auto">
            <a:xfrm>
              <a:off x="4163" y="1754"/>
              <a:ext cx="29"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8" name="Freeform 27"/>
            <p:cNvSpPr>
              <a:spLocks/>
            </p:cNvSpPr>
            <p:nvPr/>
          </p:nvSpPr>
          <p:spPr bwMode="auto">
            <a:xfrm>
              <a:off x="4294" y="1678"/>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9" name="Freeform 28"/>
            <p:cNvSpPr>
              <a:spLocks/>
            </p:cNvSpPr>
            <p:nvPr/>
          </p:nvSpPr>
          <p:spPr bwMode="auto">
            <a:xfrm>
              <a:off x="4294" y="1678"/>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0" name="Freeform 29"/>
            <p:cNvSpPr>
              <a:spLocks/>
            </p:cNvSpPr>
            <p:nvPr/>
          </p:nvSpPr>
          <p:spPr bwMode="auto">
            <a:xfrm>
              <a:off x="3978" y="1891"/>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31" name="Freeform 30"/>
            <p:cNvSpPr>
              <a:spLocks/>
            </p:cNvSpPr>
            <p:nvPr/>
          </p:nvSpPr>
          <p:spPr bwMode="auto">
            <a:xfrm>
              <a:off x="3978" y="1891"/>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2" name="Freeform 31"/>
            <p:cNvSpPr>
              <a:spLocks/>
            </p:cNvSpPr>
            <p:nvPr/>
          </p:nvSpPr>
          <p:spPr bwMode="auto">
            <a:xfrm>
              <a:off x="4129" y="1877"/>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33" name="Freeform 32"/>
            <p:cNvSpPr>
              <a:spLocks/>
            </p:cNvSpPr>
            <p:nvPr/>
          </p:nvSpPr>
          <p:spPr bwMode="auto">
            <a:xfrm>
              <a:off x="4129" y="1877"/>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4" name="Freeform 33"/>
            <p:cNvSpPr>
              <a:spLocks/>
            </p:cNvSpPr>
            <p:nvPr/>
          </p:nvSpPr>
          <p:spPr bwMode="auto">
            <a:xfrm>
              <a:off x="4260" y="1817"/>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35" name="Freeform 34"/>
            <p:cNvSpPr>
              <a:spLocks/>
            </p:cNvSpPr>
            <p:nvPr/>
          </p:nvSpPr>
          <p:spPr bwMode="auto">
            <a:xfrm>
              <a:off x="4260" y="1817"/>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6" name="Freeform 35"/>
            <p:cNvSpPr>
              <a:spLocks/>
            </p:cNvSpPr>
            <p:nvPr/>
          </p:nvSpPr>
          <p:spPr bwMode="auto">
            <a:xfrm>
              <a:off x="4341" y="1783"/>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37" name="Freeform 36"/>
            <p:cNvSpPr>
              <a:spLocks/>
            </p:cNvSpPr>
            <p:nvPr/>
          </p:nvSpPr>
          <p:spPr bwMode="auto">
            <a:xfrm>
              <a:off x="4341" y="1783"/>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8" name="Freeform 37"/>
            <p:cNvSpPr>
              <a:spLocks/>
            </p:cNvSpPr>
            <p:nvPr/>
          </p:nvSpPr>
          <p:spPr bwMode="auto">
            <a:xfrm>
              <a:off x="3873" y="2005"/>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39" name="Freeform 38"/>
            <p:cNvSpPr>
              <a:spLocks/>
            </p:cNvSpPr>
            <p:nvPr/>
          </p:nvSpPr>
          <p:spPr bwMode="auto">
            <a:xfrm>
              <a:off x="3873" y="2005"/>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0" name="Freeform 39"/>
            <p:cNvSpPr>
              <a:spLocks/>
            </p:cNvSpPr>
            <p:nvPr/>
          </p:nvSpPr>
          <p:spPr bwMode="auto">
            <a:xfrm>
              <a:off x="3978" y="2005"/>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41" name="Freeform 40"/>
            <p:cNvSpPr>
              <a:spLocks/>
            </p:cNvSpPr>
            <p:nvPr/>
          </p:nvSpPr>
          <p:spPr bwMode="auto">
            <a:xfrm>
              <a:off x="3978" y="2005"/>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2" name="Freeform 41"/>
            <p:cNvSpPr>
              <a:spLocks/>
            </p:cNvSpPr>
            <p:nvPr/>
          </p:nvSpPr>
          <p:spPr bwMode="auto">
            <a:xfrm>
              <a:off x="4101" y="2051"/>
              <a:ext cx="28" cy="28"/>
            </a:xfrm>
            <a:custGeom>
              <a:avLst/>
              <a:gdLst>
                <a:gd name="T0" fmla="*/ 108 w 131"/>
                <a:gd name="T1" fmla="*/ 23 h 132"/>
                <a:gd name="T2" fmla="*/ 108 w 131"/>
                <a:gd name="T3" fmla="*/ 23 h 132"/>
                <a:gd name="T4" fmla="*/ 108 w 131"/>
                <a:gd name="T5" fmla="*/ 108 h 132"/>
                <a:gd name="T6" fmla="*/ 23 w 131"/>
                <a:gd name="T7" fmla="*/ 108 h 132"/>
                <a:gd name="T8" fmla="*/ 23 w 131"/>
                <a:gd name="T9" fmla="*/ 23 h 132"/>
                <a:gd name="T10" fmla="*/ 108 w 131"/>
                <a:gd name="T11" fmla="*/ 23 h 132"/>
              </a:gdLst>
              <a:ahLst/>
              <a:cxnLst>
                <a:cxn ang="0">
                  <a:pos x="T0" y="T1"/>
                </a:cxn>
                <a:cxn ang="0">
                  <a:pos x="T2" y="T3"/>
                </a:cxn>
                <a:cxn ang="0">
                  <a:pos x="T4" y="T5"/>
                </a:cxn>
                <a:cxn ang="0">
                  <a:pos x="T6" y="T7"/>
                </a:cxn>
                <a:cxn ang="0">
                  <a:pos x="T8" y="T9"/>
                </a:cxn>
                <a:cxn ang="0">
                  <a:pos x="T10" y="T11"/>
                </a:cxn>
              </a:cxnLst>
              <a:rect l="0" t="0" r="r" b="b"/>
              <a:pathLst>
                <a:path w="131" h="132">
                  <a:moveTo>
                    <a:pt x="108" y="23"/>
                  </a:moveTo>
                  <a:lnTo>
                    <a:pt x="108" y="23"/>
                  </a:lnTo>
                  <a:cubicBezTo>
                    <a:pt x="131" y="47"/>
                    <a:pt x="131" y="85"/>
                    <a:pt x="108" y="108"/>
                  </a:cubicBezTo>
                  <a:cubicBezTo>
                    <a:pt x="84" y="132"/>
                    <a:pt x="47" y="132"/>
                    <a:pt x="23" y="108"/>
                  </a:cubicBezTo>
                  <a:cubicBezTo>
                    <a:pt x="0" y="85"/>
                    <a:pt x="0" y="47"/>
                    <a:pt x="23" y="23"/>
                  </a:cubicBezTo>
                  <a:cubicBezTo>
                    <a:pt x="47" y="0"/>
                    <a:pt x="84" y="0"/>
                    <a:pt x="108" y="23"/>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43" name="Freeform 42"/>
            <p:cNvSpPr>
              <a:spLocks/>
            </p:cNvSpPr>
            <p:nvPr/>
          </p:nvSpPr>
          <p:spPr bwMode="auto">
            <a:xfrm>
              <a:off x="4101" y="2051"/>
              <a:ext cx="28" cy="28"/>
            </a:xfrm>
            <a:custGeom>
              <a:avLst/>
              <a:gdLst>
                <a:gd name="T0" fmla="*/ 108 w 131"/>
                <a:gd name="T1" fmla="*/ 23 h 132"/>
                <a:gd name="T2" fmla="*/ 108 w 131"/>
                <a:gd name="T3" fmla="*/ 23 h 132"/>
                <a:gd name="T4" fmla="*/ 108 w 131"/>
                <a:gd name="T5" fmla="*/ 108 h 132"/>
                <a:gd name="T6" fmla="*/ 23 w 131"/>
                <a:gd name="T7" fmla="*/ 108 h 132"/>
                <a:gd name="T8" fmla="*/ 23 w 131"/>
                <a:gd name="T9" fmla="*/ 23 h 132"/>
                <a:gd name="T10" fmla="*/ 108 w 131"/>
                <a:gd name="T11" fmla="*/ 23 h 132"/>
              </a:gdLst>
              <a:ahLst/>
              <a:cxnLst>
                <a:cxn ang="0">
                  <a:pos x="T0" y="T1"/>
                </a:cxn>
                <a:cxn ang="0">
                  <a:pos x="T2" y="T3"/>
                </a:cxn>
                <a:cxn ang="0">
                  <a:pos x="T4" y="T5"/>
                </a:cxn>
                <a:cxn ang="0">
                  <a:pos x="T6" y="T7"/>
                </a:cxn>
                <a:cxn ang="0">
                  <a:pos x="T8" y="T9"/>
                </a:cxn>
                <a:cxn ang="0">
                  <a:pos x="T10" y="T11"/>
                </a:cxn>
              </a:cxnLst>
              <a:rect l="0" t="0" r="r" b="b"/>
              <a:pathLst>
                <a:path w="131" h="132">
                  <a:moveTo>
                    <a:pt x="108" y="23"/>
                  </a:moveTo>
                  <a:lnTo>
                    <a:pt x="108" y="23"/>
                  </a:lnTo>
                  <a:cubicBezTo>
                    <a:pt x="131" y="47"/>
                    <a:pt x="131" y="85"/>
                    <a:pt x="108" y="108"/>
                  </a:cubicBezTo>
                  <a:cubicBezTo>
                    <a:pt x="84" y="132"/>
                    <a:pt x="47" y="132"/>
                    <a:pt x="23" y="108"/>
                  </a:cubicBezTo>
                  <a:cubicBezTo>
                    <a:pt x="0" y="85"/>
                    <a:pt x="0" y="47"/>
                    <a:pt x="23" y="23"/>
                  </a:cubicBezTo>
                  <a:cubicBezTo>
                    <a:pt x="47" y="0"/>
                    <a:pt x="84" y="0"/>
                    <a:pt x="108" y="2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4" name="Freeform 43"/>
            <p:cNvSpPr>
              <a:spLocks/>
            </p:cNvSpPr>
            <p:nvPr/>
          </p:nvSpPr>
          <p:spPr bwMode="auto">
            <a:xfrm>
              <a:off x="4223" y="1977"/>
              <a:ext cx="28" cy="28"/>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45" name="Freeform 44"/>
            <p:cNvSpPr>
              <a:spLocks/>
            </p:cNvSpPr>
            <p:nvPr/>
          </p:nvSpPr>
          <p:spPr bwMode="auto">
            <a:xfrm>
              <a:off x="4223" y="1977"/>
              <a:ext cx="28" cy="28"/>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6" name="Freeform 45"/>
            <p:cNvSpPr>
              <a:spLocks/>
            </p:cNvSpPr>
            <p:nvPr/>
          </p:nvSpPr>
          <p:spPr bwMode="auto">
            <a:xfrm>
              <a:off x="4328" y="1925"/>
              <a:ext cx="29"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solidFill>
              <a:srgbClr val="19191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47" name="Freeform 46"/>
            <p:cNvSpPr>
              <a:spLocks/>
            </p:cNvSpPr>
            <p:nvPr/>
          </p:nvSpPr>
          <p:spPr bwMode="auto">
            <a:xfrm>
              <a:off x="4328" y="1925"/>
              <a:ext cx="29"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8" name="Freeform 47"/>
            <p:cNvSpPr>
              <a:spLocks noEditPoints="1"/>
            </p:cNvSpPr>
            <p:nvPr/>
          </p:nvSpPr>
          <p:spPr bwMode="auto">
            <a:xfrm>
              <a:off x="3921" y="1743"/>
              <a:ext cx="105" cy="60"/>
            </a:xfrm>
            <a:custGeom>
              <a:avLst/>
              <a:gdLst>
                <a:gd name="T0" fmla="*/ 0 w 489"/>
                <a:gd name="T1" fmla="*/ 0 h 280"/>
                <a:gd name="T2" fmla="*/ 0 w 489"/>
                <a:gd name="T3" fmla="*/ 0 h 280"/>
                <a:gd name="T4" fmla="*/ 46 w 489"/>
                <a:gd name="T5" fmla="*/ 27 h 280"/>
                <a:gd name="T6" fmla="*/ 92 w 489"/>
                <a:gd name="T7" fmla="*/ 53 h 280"/>
                <a:gd name="T8" fmla="*/ 92 w 489"/>
                <a:gd name="T9" fmla="*/ 53 h 280"/>
                <a:gd name="T10" fmla="*/ 138 w 489"/>
                <a:gd name="T11" fmla="*/ 80 h 280"/>
                <a:gd name="T12" fmla="*/ 185 w 489"/>
                <a:gd name="T13" fmla="*/ 106 h 280"/>
                <a:gd name="T14" fmla="*/ 185 w 489"/>
                <a:gd name="T15" fmla="*/ 106 h 280"/>
                <a:gd name="T16" fmla="*/ 231 w 489"/>
                <a:gd name="T17" fmla="*/ 133 h 280"/>
                <a:gd name="T18" fmla="*/ 277 w 489"/>
                <a:gd name="T19" fmla="*/ 159 h 280"/>
                <a:gd name="T20" fmla="*/ 277 w 489"/>
                <a:gd name="T21" fmla="*/ 159 h 280"/>
                <a:gd name="T22" fmla="*/ 324 w 489"/>
                <a:gd name="T23" fmla="*/ 186 h 280"/>
                <a:gd name="T24" fmla="*/ 370 w 489"/>
                <a:gd name="T25" fmla="*/ 212 h 280"/>
                <a:gd name="T26" fmla="*/ 370 w 489"/>
                <a:gd name="T27" fmla="*/ 212 h 280"/>
                <a:gd name="T28" fmla="*/ 416 w 489"/>
                <a:gd name="T29" fmla="*/ 239 h 280"/>
                <a:gd name="T30" fmla="*/ 462 w 489"/>
                <a:gd name="T31" fmla="*/ 265 h 280"/>
                <a:gd name="T32" fmla="*/ 462 w 489"/>
                <a:gd name="T33" fmla="*/ 265 h 280"/>
                <a:gd name="T34" fmla="*/ 489 w 489"/>
                <a:gd name="T35"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9" h="280">
                  <a:moveTo>
                    <a:pt x="0" y="0"/>
                  </a:moveTo>
                  <a:lnTo>
                    <a:pt x="0" y="0"/>
                  </a:lnTo>
                  <a:lnTo>
                    <a:pt x="46" y="27"/>
                  </a:lnTo>
                  <a:moveTo>
                    <a:pt x="92" y="53"/>
                  </a:moveTo>
                  <a:lnTo>
                    <a:pt x="92" y="53"/>
                  </a:lnTo>
                  <a:lnTo>
                    <a:pt x="138" y="80"/>
                  </a:lnTo>
                  <a:moveTo>
                    <a:pt x="185" y="106"/>
                  </a:moveTo>
                  <a:lnTo>
                    <a:pt x="185" y="106"/>
                  </a:lnTo>
                  <a:lnTo>
                    <a:pt x="231" y="133"/>
                  </a:lnTo>
                  <a:moveTo>
                    <a:pt x="277" y="159"/>
                  </a:moveTo>
                  <a:lnTo>
                    <a:pt x="277" y="159"/>
                  </a:lnTo>
                  <a:lnTo>
                    <a:pt x="324" y="186"/>
                  </a:lnTo>
                  <a:moveTo>
                    <a:pt x="370" y="212"/>
                  </a:moveTo>
                  <a:lnTo>
                    <a:pt x="370" y="212"/>
                  </a:lnTo>
                  <a:lnTo>
                    <a:pt x="416" y="239"/>
                  </a:lnTo>
                  <a:moveTo>
                    <a:pt x="462" y="265"/>
                  </a:moveTo>
                  <a:lnTo>
                    <a:pt x="462" y="265"/>
                  </a:lnTo>
                  <a:lnTo>
                    <a:pt x="489" y="28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9" name="Freeform 48"/>
            <p:cNvSpPr>
              <a:spLocks noEditPoints="1"/>
            </p:cNvSpPr>
            <p:nvPr/>
          </p:nvSpPr>
          <p:spPr bwMode="auto">
            <a:xfrm>
              <a:off x="4050" y="1775"/>
              <a:ext cx="116" cy="33"/>
            </a:xfrm>
            <a:custGeom>
              <a:avLst/>
              <a:gdLst>
                <a:gd name="T0" fmla="*/ 544 w 544"/>
                <a:gd name="T1" fmla="*/ 0 h 159"/>
                <a:gd name="T2" fmla="*/ 544 w 544"/>
                <a:gd name="T3" fmla="*/ 0 h 159"/>
                <a:gd name="T4" fmla="*/ 493 w 544"/>
                <a:gd name="T5" fmla="*/ 15 h 159"/>
                <a:gd name="T6" fmla="*/ 441 w 544"/>
                <a:gd name="T7" fmla="*/ 30 h 159"/>
                <a:gd name="T8" fmla="*/ 441 w 544"/>
                <a:gd name="T9" fmla="*/ 30 h 159"/>
                <a:gd name="T10" fmla="*/ 390 w 544"/>
                <a:gd name="T11" fmla="*/ 45 h 159"/>
                <a:gd name="T12" fmla="*/ 339 w 544"/>
                <a:gd name="T13" fmla="*/ 60 h 159"/>
                <a:gd name="T14" fmla="*/ 339 w 544"/>
                <a:gd name="T15" fmla="*/ 60 h 159"/>
                <a:gd name="T16" fmla="*/ 288 w 544"/>
                <a:gd name="T17" fmla="*/ 75 h 159"/>
                <a:gd name="T18" fmla="*/ 237 w 544"/>
                <a:gd name="T19" fmla="*/ 90 h 159"/>
                <a:gd name="T20" fmla="*/ 237 w 544"/>
                <a:gd name="T21" fmla="*/ 90 h 159"/>
                <a:gd name="T22" fmla="*/ 185 w 544"/>
                <a:gd name="T23" fmla="*/ 105 h 159"/>
                <a:gd name="T24" fmla="*/ 134 w 544"/>
                <a:gd name="T25" fmla="*/ 120 h 159"/>
                <a:gd name="T26" fmla="*/ 134 w 544"/>
                <a:gd name="T27" fmla="*/ 120 h 159"/>
                <a:gd name="T28" fmla="*/ 83 w 544"/>
                <a:gd name="T29" fmla="*/ 135 h 159"/>
                <a:gd name="T30" fmla="*/ 32 w 544"/>
                <a:gd name="T31" fmla="*/ 150 h 159"/>
                <a:gd name="T32" fmla="*/ 32 w 544"/>
                <a:gd name="T33" fmla="*/ 150 h 159"/>
                <a:gd name="T34" fmla="*/ 0 w 544"/>
                <a:gd name="T35"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4" h="159">
                  <a:moveTo>
                    <a:pt x="544" y="0"/>
                  </a:moveTo>
                  <a:lnTo>
                    <a:pt x="544" y="0"/>
                  </a:lnTo>
                  <a:lnTo>
                    <a:pt x="493" y="15"/>
                  </a:lnTo>
                  <a:moveTo>
                    <a:pt x="441" y="30"/>
                  </a:moveTo>
                  <a:lnTo>
                    <a:pt x="441" y="30"/>
                  </a:lnTo>
                  <a:lnTo>
                    <a:pt x="390" y="45"/>
                  </a:lnTo>
                  <a:moveTo>
                    <a:pt x="339" y="60"/>
                  </a:moveTo>
                  <a:lnTo>
                    <a:pt x="339" y="60"/>
                  </a:lnTo>
                  <a:lnTo>
                    <a:pt x="288" y="75"/>
                  </a:lnTo>
                  <a:moveTo>
                    <a:pt x="237" y="90"/>
                  </a:moveTo>
                  <a:lnTo>
                    <a:pt x="237" y="90"/>
                  </a:lnTo>
                  <a:lnTo>
                    <a:pt x="185" y="105"/>
                  </a:lnTo>
                  <a:moveTo>
                    <a:pt x="134" y="120"/>
                  </a:moveTo>
                  <a:lnTo>
                    <a:pt x="134" y="120"/>
                  </a:lnTo>
                  <a:lnTo>
                    <a:pt x="83" y="135"/>
                  </a:lnTo>
                  <a:moveTo>
                    <a:pt x="32" y="150"/>
                  </a:moveTo>
                  <a:lnTo>
                    <a:pt x="32" y="150"/>
                  </a:lnTo>
                  <a:lnTo>
                    <a:pt x="0" y="159"/>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0" name="Freeform 49"/>
            <p:cNvSpPr>
              <a:spLocks noEditPoints="1"/>
            </p:cNvSpPr>
            <p:nvPr/>
          </p:nvSpPr>
          <p:spPr bwMode="auto">
            <a:xfrm>
              <a:off x="3865" y="1814"/>
              <a:ext cx="161" cy="26"/>
            </a:xfrm>
            <a:custGeom>
              <a:avLst/>
              <a:gdLst>
                <a:gd name="T0" fmla="*/ 755 w 755"/>
                <a:gd name="T1" fmla="*/ 0 h 121"/>
                <a:gd name="T2" fmla="*/ 755 w 755"/>
                <a:gd name="T3" fmla="*/ 0 h 121"/>
                <a:gd name="T4" fmla="*/ 702 w 755"/>
                <a:gd name="T5" fmla="*/ 8 h 121"/>
                <a:gd name="T6" fmla="*/ 650 w 755"/>
                <a:gd name="T7" fmla="*/ 17 h 121"/>
                <a:gd name="T8" fmla="*/ 650 w 755"/>
                <a:gd name="T9" fmla="*/ 17 h 121"/>
                <a:gd name="T10" fmla="*/ 597 w 755"/>
                <a:gd name="T11" fmla="*/ 25 h 121"/>
                <a:gd name="T12" fmla="*/ 544 w 755"/>
                <a:gd name="T13" fmla="*/ 34 h 121"/>
                <a:gd name="T14" fmla="*/ 544 w 755"/>
                <a:gd name="T15" fmla="*/ 34 h 121"/>
                <a:gd name="T16" fmla="*/ 492 w 755"/>
                <a:gd name="T17" fmla="*/ 42 h 121"/>
                <a:gd name="T18" fmla="*/ 439 w 755"/>
                <a:gd name="T19" fmla="*/ 51 h 121"/>
                <a:gd name="T20" fmla="*/ 439 w 755"/>
                <a:gd name="T21" fmla="*/ 51 h 121"/>
                <a:gd name="T22" fmla="*/ 386 w 755"/>
                <a:gd name="T23" fmla="*/ 59 h 121"/>
                <a:gd name="T24" fmla="*/ 334 w 755"/>
                <a:gd name="T25" fmla="*/ 67 h 121"/>
                <a:gd name="T26" fmla="*/ 334 w 755"/>
                <a:gd name="T27" fmla="*/ 67 h 121"/>
                <a:gd name="T28" fmla="*/ 281 w 755"/>
                <a:gd name="T29" fmla="*/ 76 h 121"/>
                <a:gd name="T30" fmla="*/ 229 w 755"/>
                <a:gd name="T31" fmla="*/ 84 h 121"/>
                <a:gd name="T32" fmla="*/ 229 w 755"/>
                <a:gd name="T33" fmla="*/ 84 h 121"/>
                <a:gd name="T34" fmla="*/ 176 w 755"/>
                <a:gd name="T35" fmla="*/ 93 h 121"/>
                <a:gd name="T36" fmla="*/ 123 w 755"/>
                <a:gd name="T37" fmla="*/ 101 h 121"/>
                <a:gd name="T38" fmla="*/ 123 w 755"/>
                <a:gd name="T39" fmla="*/ 101 h 121"/>
                <a:gd name="T40" fmla="*/ 71 w 755"/>
                <a:gd name="T41" fmla="*/ 110 h 121"/>
                <a:gd name="T42" fmla="*/ 18 w 755"/>
                <a:gd name="T43" fmla="*/ 118 h 121"/>
                <a:gd name="T44" fmla="*/ 18 w 755"/>
                <a:gd name="T45" fmla="*/ 118 h 121"/>
                <a:gd name="T46" fmla="*/ 0 w 755"/>
                <a:gd name="T4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55" h="121">
                  <a:moveTo>
                    <a:pt x="755" y="0"/>
                  </a:moveTo>
                  <a:lnTo>
                    <a:pt x="755" y="0"/>
                  </a:lnTo>
                  <a:lnTo>
                    <a:pt x="702" y="8"/>
                  </a:lnTo>
                  <a:moveTo>
                    <a:pt x="650" y="17"/>
                  </a:moveTo>
                  <a:lnTo>
                    <a:pt x="650" y="17"/>
                  </a:lnTo>
                  <a:lnTo>
                    <a:pt x="597" y="25"/>
                  </a:lnTo>
                  <a:moveTo>
                    <a:pt x="544" y="34"/>
                  </a:moveTo>
                  <a:lnTo>
                    <a:pt x="544" y="34"/>
                  </a:lnTo>
                  <a:lnTo>
                    <a:pt x="492" y="42"/>
                  </a:lnTo>
                  <a:moveTo>
                    <a:pt x="439" y="51"/>
                  </a:moveTo>
                  <a:lnTo>
                    <a:pt x="439" y="51"/>
                  </a:lnTo>
                  <a:lnTo>
                    <a:pt x="386" y="59"/>
                  </a:lnTo>
                  <a:moveTo>
                    <a:pt x="334" y="67"/>
                  </a:moveTo>
                  <a:lnTo>
                    <a:pt x="334" y="67"/>
                  </a:lnTo>
                  <a:lnTo>
                    <a:pt x="281" y="76"/>
                  </a:lnTo>
                  <a:moveTo>
                    <a:pt x="229" y="84"/>
                  </a:moveTo>
                  <a:lnTo>
                    <a:pt x="229" y="84"/>
                  </a:lnTo>
                  <a:lnTo>
                    <a:pt x="176" y="93"/>
                  </a:lnTo>
                  <a:moveTo>
                    <a:pt x="123" y="101"/>
                  </a:moveTo>
                  <a:lnTo>
                    <a:pt x="123" y="101"/>
                  </a:lnTo>
                  <a:lnTo>
                    <a:pt x="71" y="110"/>
                  </a:lnTo>
                  <a:moveTo>
                    <a:pt x="18" y="118"/>
                  </a:moveTo>
                  <a:lnTo>
                    <a:pt x="18" y="118"/>
                  </a:lnTo>
                  <a:lnTo>
                    <a:pt x="0" y="121"/>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1" name="Freeform 50"/>
            <p:cNvSpPr>
              <a:spLocks noEditPoints="1"/>
            </p:cNvSpPr>
            <p:nvPr/>
          </p:nvSpPr>
          <p:spPr bwMode="auto">
            <a:xfrm>
              <a:off x="3999" y="1820"/>
              <a:ext cx="32" cy="73"/>
            </a:xfrm>
            <a:custGeom>
              <a:avLst/>
              <a:gdLst>
                <a:gd name="T0" fmla="*/ 150 w 150"/>
                <a:gd name="T1" fmla="*/ 0 h 342"/>
                <a:gd name="T2" fmla="*/ 150 w 150"/>
                <a:gd name="T3" fmla="*/ 0 h 342"/>
                <a:gd name="T4" fmla="*/ 128 w 150"/>
                <a:gd name="T5" fmla="*/ 49 h 342"/>
                <a:gd name="T6" fmla="*/ 107 w 150"/>
                <a:gd name="T7" fmla="*/ 98 h 342"/>
                <a:gd name="T8" fmla="*/ 107 w 150"/>
                <a:gd name="T9" fmla="*/ 98 h 342"/>
                <a:gd name="T10" fmla="*/ 86 w 150"/>
                <a:gd name="T11" fmla="*/ 147 h 342"/>
                <a:gd name="T12" fmla="*/ 64 w 150"/>
                <a:gd name="T13" fmla="*/ 196 h 342"/>
                <a:gd name="T14" fmla="*/ 64 w 150"/>
                <a:gd name="T15" fmla="*/ 196 h 342"/>
                <a:gd name="T16" fmla="*/ 43 w 150"/>
                <a:gd name="T17" fmla="*/ 245 h 342"/>
                <a:gd name="T18" fmla="*/ 21 w 150"/>
                <a:gd name="T19" fmla="*/ 293 h 342"/>
                <a:gd name="T20" fmla="*/ 21 w 150"/>
                <a:gd name="T21" fmla="*/ 293 h 342"/>
                <a:gd name="T22" fmla="*/ 0 w 150"/>
                <a:gd name="T23"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342">
                  <a:moveTo>
                    <a:pt x="150" y="0"/>
                  </a:moveTo>
                  <a:lnTo>
                    <a:pt x="150" y="0"/>
                  </a:lnTo>
                  <a:lnTo>
                    <a:pt x="128" y="49"/>
                  </a:lnTo>
                  <a:moveTo>
                    <a:pt x="107" y="98"/>
                  </a:moveTo>
                  <a:lnTo>
                    <a:pt x="107" y="98"/>
                  </a:lnTo>
                  <a:lnTo>
                    <a:pt x="86" y="147"/>
                  </a:lnTo>
                  <a:moveTo>
                    <a:pt x="64" y="196"/>
                  </a:moveTo>
                  <a:lnTo>
                    <a:pt x="64" y="196"/>
                  </a:lnTo>
                  <a:lnTo>
                    <a:pt x="43" y="245"/>
                  </a:lnTo>
                  <a:moveTo>
                    <a:pt x="21" y="293"/>
                  </a:moveTo>
                  <a:lnTo>
                    <a:pt x="21" y="293"/>
                  </a:lnTo>
                  <a:lnTo>
                    <a:pt x="0" y="342"/>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2" name="Freeform 51"/>
            <p:cNvSpPr>
              <a:spLocks noEditPoints="1"/>
            </p:cNvSpPr>
            <p:nvPr/>
          </p:nvSpPr>
          <p:spPr bwMode="auto">
            <a:xfrm>
              <a:off x="3859" y="1749"/>
              <a:ext cx="45" cy="85"/>
            </a:xfrm>
            <a:custGeom>
              <a:avLst/>
              <a:gdLst>
                <a:gd name="T0" fmla="*/ 0 w 209"/>
                <a:gd name="T1" fmla="*/ 401 h 401"/>
                <a:gd name="T2" fmla="*/ 0 w 209"/>
                <a:gd name="T3" fmla="*/ 401 h 401"/>
                <a:gd name="T4" fmla="*/ 25 w 209"/>
                <a:gd name="T5" fmla="*/ 354 h 401"/>
                <a:gd name="T6" fmla="*/ 49 w 209"/>
                <a:gd name="T7" fmla="*/ 307 h 401"/>
                <a:gd name="T8" fmla="*/ 49 w 209"/>
                <a:gd name="T9" fmla="*/ 307 h 401"/>
                <a:gd name="T10" fmla="*/ 74 w 209"/>
                <a:gd name="T11" fmla="*/ 259 h 401"/>
                <a:gd name="T12" fmla="*/ 99 w 209"/>
                <a:gd name="T13" fmla="*/ 212 h 401"/>
                <a:gd name="T14" fmla="*/ 99 w 209"/>
                <a:gd name="T15" fmla="*/ 212 h 401"/>
                <a:gd name="T16" fmla="*/ 123 w 209"/>
                <a:gd name="T17" fmla="*/ 165 h 401"/>
                <a:gd name="T18" fmla="*/ 148 w 209"/>
                <a:gd name="T19" fmla="*/ 117 h 401"/>
                <a:gd name="T20" fmla="*/ 148 w 209"/>
                <a:gd name="T21" fmla="*/ 117 h 401"/>
                <a:gd name="T22" fmla="*/ 172 w 209"/>
                <a:gd name="T23" fmla="*/ 70 h 401"/>
                <a:gd name="T24" fmla="*/ 197 w 209"/>
                <a:gd name="T25" fmla="*/ 23 h 401"/>
                <a:gd name="T26" fmla="*/ 197 w 209"/>
                <a:gd name="T27" fmla="*/ 23 h 401"/>
                <a:gd name="T28" fmla="*/ 209 w 209"/>
                <a:gd name="T29"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9" h="401">
                  <a:moveTo>
                    <a:pt x="0" y="401"/>
                  </a:moveTo>
                  <a:lnTo>
                    <a:pt x="0" y="401"/>
                  </a:lnTo>
                  <a:lnTo>
                    <a:pt x="25" y="354"/>
                  </a:lnTo>
                  <a:moveTo>
                    <a:pt x="49" y="307"/>
                  </a:moveTo>
                  <a:lnTo>
                    <a:pt x="49" y="307"/>
                  </a:lnTo>
                  <a:lnTo>
                    <a:pt x="74" y="259"/>
                  </a:lnTo>
                  <a:moveTo>
                    <a:pt x="99" y="212"/>
                  </a:moveTo>
                  <a:lnTo>
                    <a:pt x="99" y="212"/>
                  </a:lnTo>
                  <a:lnTo>
                    <a:pt x="123" y="165"/>
                  </a:lnTo>
                  <a:moveTo>
                    <a:pt x="148" y="117"/>
                  </a:moveTo>
                  <a:lnTo>
                    <a:pt x="148" y="117"/>
                  </a:lnTo>
                  <a:lnTo>
                    <a:pt x="172" y="70"/>
                  </a:lnTo>
                  <a:moveTo>
                    <a:pt x="197" y="23"/>
                  </a:moveTo>
                  <a:lnTo>
                    <a:pt x="197" y="23"/>
                  </a:lnTo>
                  <a:lnTo>
                    <a:pt x="209"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3" name="Freeform 52"/>
            <p:cNvSpPr>
              <a:spLocks noEditPoints="1"/>
            </p:cNvSpPr>
            <p:nvPr/>
          </p:nvSpPr>
          <p:spPr bwMode="auto">
            <a:xfrm>
              <a:off x="3916" y="1749"/>
              <a:ext cx="70" cy="145"/>
            </a:xfrm>
            <a:custGeom>
              <a:avLst/>
              <a:gdLst>
                <a:gd name="T0" fmla="*/ 328 w 328"/>
                <a:gd name="T1" fmla="*/ 682 h 682"/>
                <a:gd name="T2" fmla="*/ 328 w 328"/>
                <a:gd name="T3" fmla="*/ 682 h 682"/>
                <a:gd name="T4" fmla="*/ 305 w 328"/>
                <a:gd name="T5" fmla="*/ 634 h 682"/>
                <a:gd name="T6" fmla="*/ 282 w 328"/>
                <a:gd name="T7" fmla="*/ 586 h 682"/>
                <a:gd name="T8" fmla="*/ 282 w 328"/>
                <a:gd name="T9" fmla="*/ 586 h 682"/>
                <a:gd name="T10" fmla="*/ 259 w 328"/>
                <a:gd name="T11" fmla="*/ 538 h 682"/>
                <a:gd name="T12" fmla="*/ 236 w 328"/>
                <a:gd name="T13" fmla="*/ 490 h 682"/>
                <a:gd name="T14" fmla="*/ 236 w 328"/>
                <a:gd name="T15" fmla="*/ 490 h 682"/>
                <a:gd name="T16" fmla="*/ 213 w 328"/>
                <a:gd name="T17" fmla="*/ 442 h 682"/>
                <a:gd name="T18" fmla="*/ 189 w 328"/>
                <a:gd name="T19" fmla="*/ 394 h 682"/>
                <a:gd name="T20" fmla="*/ 189 w 328"/>
                <a:gd name="T21" fmla="*/ 394 h 682"/>
                <a:gd name="T22" fmla="*/ 166 w 328"/>
                <a:gd name="T23" fmla="*/ 346 h 682"/>
                <a:gd name="T24" fmla="*/ 143 w 328"/>
                <a:gd name="T25" fmla="*/ 298 h 682"/>
                <a:gd name="T26" fmla="*/ 143 w 328"/>
                <a:gd name="T27" fmla="*/ 298 h 682"/>
                <a:gd name="T28" fmla="*/ 120 w 328"/>
                <a:gd name="T29" fmla="*/ 250 h 682"/>
                <a:gd name="T30" fmla="*/ 97 w 328"/>
                <a:gd name="T31" fmla="*/ 202 h 682"/>
                <a:gd name="T32" fmla="*/ 97 w 328"/>
                <a:gd name="T33" fmla="*/ 202 h 682"/>
                <a:gd name="T34" fmla="*/ 74 w 328"/>
                <a:gd name="T35" fmla="*/ 154 h 682"/>
                <a:gd name="T36" fmla="*/ 51 w 328"/>
                <a:gd name="T37" fmla="*/ 105 h 682"/>
                <a:gd name="T38" fmla="*/ 51 w 328"/>
                <a:gd name="T39" fmla="*/ 105 h 682"/>
                <a:gd name="T40" fmla="*/ 28 w 328"/>
                <a:gd name="T41" fmla="*/ 57 h 682"/>
                <a:gd name="T42" fmla="*/ 4 w 328"/>
                <a:gd name="T43" fmla="*/ 9 h 682"/>
                <a:gd name="T44" fmla="*/ 4 w 328"/>
                <a:gd name="T45" fmla="*/ 9 h 682"/>
                <a:gd name="T46" fmla="*/ 0 w 328"/>
                <a:gd name="T47"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8" h="682">
                  <a:moveTo>
                    <a:pt x="328" y="682"/>
                  </a:moveTo>
                  <a:lnTo>
                    <a:pt x="328" y="682"/>
                  </a:lnTo>
                  <a:lnTo>
                    <a:pt x="305" y="634"/>
                  </a:lnTo>
                  <a:moveTo>
                    <a:pt x="282" y="586"/>
                  </a:moveTo>
                  <a:lnTo>
                    <a:pt x="282" y="586"/>
                  </a:lnTo>
                  <a:lnTo>
                    <a:pt x="259" y="538"/>
                  </a:lnTo>
                  <a:moveTo>
                    <a:pt x="236" y="490"/>
                  </a:moveTo>
                  <a:lnTo>
                    <a:pt x="236" y="490"/>
                  </a:lnTo>
                  <a:lnTo>
                    <a:pt x="213" y="442"/>
                  </a:lnTo>
                  <a:moveTo>
                    <a:pt x="189" y="394"/>
                  </a:moveTo>
                  <a:lnTo>
                    <a:pt x="189" y="394"/>
                  </a:lnTo>
                  <a:lnTo>
                    <a:pt x="166" y="346"/>
                  </a:lnTo>
                  <a:moveTo>
                    <a:pt x="143" y="298"/>
                  </a:moveTo>
                  <a:lnTo>
                    <a:pt x="143" y="298"/>
                  </a:lnTo>
                  <a:lnTo>
                    <a:pt x="120" y="250"/>
                  </a:lnTo>
                  <a:moveTo>
                    <a:pt x="97" y="202"/>
                  </a:moveTo>
                  <a:lnTo>
                    <a:pt x="97" y="202"/>
                  </a:lnTo>
                  <a:lnTo>
                    <a:pt x="74" y="154"/>
                  </a:lnTo>
                  <a:moveTo>
                    <a:pt x="51" y="105"/>
                  </a:moveTo>
                  <a:lnTo>
                    <a:pt x="51" y="105"/>
                  </a:lnTo>
                  <a:lnTo>
                    <a:pt x="28" y="57"/>
                  </a:lnTo>
                  <a:moveTo>
                    <a:pt x="4" y="9"/>
                  </a:moveTo>
                  <a:lnTo>
                    <a:pt x="4" y="9"/>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4" name="Freeform 53"/>
            <p:cNvSpPr>
              <a:spLocks noEditPoints="1"/>
            </p:cNvSpPr>
            <p:nvPr/>
          </p:nvSpPr>
          <p:spPr bwMode="auto">
            <a:xfrm>
              <a:off x="3872" y="1847"/>
              <a:ext cx="258" cy="44"/>
            </a:xfrm>
            <a:custGeom>
              <a:avLst/>
              <a:gdLst>
                <a:gd name="T0" fmla="*/ 1209 w 1209"/>
                <a:gd name="T1" fmla="*/ 208 h 208"/>
                <a:gd name="T2" fmla="*/ 1209 w 1209"/>
                <a:gd name="T3" fmla="*/ 208 h 208"/>
                <a:gd name="T4" fmla="*/ 1156 w 1209"/>
                <a:gd name="T5" fmla="*/ 198 h 208"/>
                <a:gd name="T6" fmla="*/ 1104 w 1209"/>
                <a:gd name="T7" fmla="*/ 189 h 208"/>
                <a:gd name="T8" fmla="*/ 1104 w 1209"/>
                <a:gd name="T9" fmla="*/ 189 h 208"/>
                <a:gd name="T10" fmla="*/ 1051 w 1209"/>
                <a:gd name="T11" fmla="*/ 180 h 208"/>
                <a:gd name="T12" fmla="*/ 999 w 1209"/>
                <a:gd name="T13" fmla="*/ 171 h 208"/>
                <a:gd name="T14" fmla="*/ 999 w 1209"/>
                <a:gd name="T15" fmla="*/ 171 h 208"/>
                <a:gd name="T16" fmla="*/ 946 w 1209"/>
                <a:gd name="T17" fmla="*/ 162 h 208"/>
                <a:gd name="T18" fmla="*/ 893 w 1209"/>
                <a:gd name="T19" fmla="*/ 153 h 208"/>
                <a:gd name="T20" fmla="*/ 893 w 1209"/>
                <a:gd name="T21" fmla="*/ 153 h 208"/>
                <a:gd name="T22" fmla="*/ 841 w 1209"/>
                <a:gd name="T23" fmla="*/ 144 h 208"/>
                <a:gd name="T24" fmla="*/ 788 w 1209"/>
                <a:gd name="T25" fmla="*/ 135 h 208"/>
                <a:gd name="T26" fmla="*/ 788 w 1209"/>
                <a:gd name="T27" fmla="*/ 135 h 208"/>
                <a:gd name="T28" fmla="*/ 736 w 1209"/>
                <a:gd name="T29" fmla="*/ 126 h 208"/>
                <a:gd name="T30" fmla="*/ 683 w 1209"/>
                <a:gd name="T31" fmla="*/ 117 h 208"/>
                <a:gd name="T32" fmla="*/ 683 w 1209"/>
                <a:gd name="T33" fmla="*/ 117 h 208"/>
                <a:gd name="T34" fmla="*/ 631 w 1209"/>
                <a:gd name="T35" fmla="*/ 108 h 208"/>
                <a:gd name="T36" fmla="*/ 578 w 1209"/>
                <a:gd name="T37" fmla="*/ 99 h 208"/>
                <a:gd name="T38" fmla="*/ 578 w 1209"/>
                <a:gd name="T39" fmla="*/ 99 h 208"/>
                <a:gd name="T40" fmla="*/ 526 w 1209"/>
                <a:gd name="T41" fmla="*/ 90 h 208"/>
                <a:gd name="T42" fmla="*/ 473 w 1209"/>
                <a:gd name="T43" fmla="*/ 81 h 208"/>
                <a:gd name="T44" fmla="*/ 473 w 1209"/>
                <a:gd name="T45" fmla="*/ 81 h 208"/>
                <a:gd name="T46" fmla="*/ 420 w 1209"/>
                <a:gd name="T47" fmla="*/ 72 h 208"/>
                <a:gd name="T48" fmla="*/ 368 w 1209"/>
                <a:gd name="T49" fmla="*/ 63 h 208"/>
                <a:gd name="T50" fmla="*/ 368 w 1209"/>
                <a:gd name="T51" fmla="*/ 63 h 208"/>
                <a:gd name="T52" fmla="*/ 315 w 1209"/>
                <a:gd name="T53" fmla="*/ 54 h 208"/>
                <a:gd name="T54" fmla="*/ 263 w 1209"/>
                <a:gd name="T55" fmla="*/ 45 h 208"/>
                <a:gd name="T56" fmla="*/ 263 w 1209"/>
                <a:gd name="T57" fmla="*/ 45 h 208"/>
                <a:gd name="T58" fmla="*/ 210 w 1209"/>
                <a:gd name="T59" fmla="*/ 36 h 208"/>
                <a:gd name="T60" fmla="*/ 158 w 1209"/>
                <a:gd name="T61" fmla="*/ 27 h 208"/>
                <a:gd name="T62" fmla="*/ 158 w 1209"/>
                <a:gd name="T63" fmla="*/ 27 h 208"/>
                <a:gd name="T64" fmla="*/ 105 w 1209"/>
                <a:gd name="T65" fmla="*/ 18 h 208"/>
                <a:gd name="T66" fmla="*/ 52 w 1209"/>
                <a:gd name="T67" fmla="*/ 9 h 208"/>
                <a:gd name="T68" fmla="*/ 52 w 1209"/>
                <a:gd name="T69" fmla="*/ 9 h 208"/>
                <a:gd name="T70" fmla="*/ 0 w 1209"/>
                <a:gd name="T7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09" h="208">
                  <a:moveTo>
                    <a:pt x="1209" y="208"/>
                  </a:moveTo>
                  <a:lnTo>
                    <a:pt x="1209" y="208"/>
                  </a:lnTo>
                  <a:lnTo>
                    <a:pt x="1156" y="198"/>
                  </a:lnTo>
                  <a:moveTo>
                    <a:pt x="1104" y="189"/>
                  </a:moveTo>
                  <a:lnTo>
                    <a:pt x="1104" y="189"/>
                  </a:lnTo>
                  <a:lnTo>
                    <a:pt x="1051" y="180"/>
                  </a:lnTo>
                  <a:moveTo>
                    <a:pt x="999" y="171"/>
                  </a:moveTo>
                  <a:lnTo>
                    <a:pt x="999" y="171"/>
                  </a:lnTo>
                  <a:lnTo>
                    <a:pt x="946" y="162"/>
                  </a:lnTo>
                  <a:moveTo>
                    <a:pt x="893" y="153"/>
                  </a:moveTo>
                  <a:lnTo>
                    <a:pt x="893" y="153"/>
                  </a:lnTo>
                  <a:lnTo>
                    <a:pt x="841" y="144"/>
                  </a:lnTo>
                  <a:moveTo>
                    <a:pt x="788" y="135"/>
                  </a:moveTo>
                  <a:lnTo>
                    <a:pt x="788" y="135"/>
                  </a:lnTo>
                  <a:lnTo>
                    <a:pt x="736" y="126"/>
                  </a:lnTo>
                  <a:moveTo>
                    <a:pt x="683" y="117"/>
                  </a:moveTo>
                  <a:lnTo>
                    <a:pt x="683" y="117"/>
                  </a:lnTo>
                  <a:lnTo>
                    <a:pt x="631" y="108"/>
                  </a:lnTo>
                  <a:moveTo>
                    <a:pt x="578" y="99"/>
                  </a:moveTo>
                  <a:lnTo>
                    <a:pt x="578" y="99"/>
                  </a:lnTo>
                  <a:lnTo>
                    <a:pt x="526" y="90"/>
                  </a:lnTo>
                  <a:moveTo>
                    <a:pt x="473" y="81"/>
                  </a:moveTo>
                  <a:lnTo>
                    <a:pt x="473" y="81"/>
                  </a:lnTo>
                  <a:lnTo>
                    <a:pt x="420" y="72"/>
                  </a:lnTo>
                  <a:moveTo>
                    <a:pt x="368" y="63"/>
                  </a:moveTo>
                  <a:lnTo>
                    <a:pt x="368" y="63"/>
                  </a:lnTo>
                  <a:lnTo>
                    <a:pt x="315" y="54"/>
                  </a:lnTo>
                  <a:moveTo>
                    <a:pt x="263" y="45"/>
                  </a:moveTo>
                  <a:lnTo>
                    <a:pt x="263" y="45"/>
                  </a:lnTo>
                  <a:lnTo>
                    <a:pt x="210" y="36"/>
                  </a:lnTo>
                  <a:moveTo>
                    <a:pt x="158" y="27"/>
                  </a:moveTo>
                  <a:lnTo>
                    <a:pt x="158" y="27"/>
                  </a:lnTo>
                  <a:lnTo>
                    <a:pt x="105" y="18"/>
                  </a:lnTo>
                  <a:moveTo>
                    <a:pt x="52" y="9"/>
                  </a:moveTo>
                  <a:lnTo>
                    <a:pt x="52" y="9"/>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5" name="Freeform 54"/>
            <p:cNvSpPr>
              <a:spLocks noEditPoints="1"/>
            </p:cNvSpPr>
            <p:nvPr/>
          </p:nvSpPr>
          <p:spPr bwMode="auto">
            <a:xfrm>
              <a:off x="4007" y="1897"/>
              <a:ext cx="125" cy="8"/>
            </a:xfrm>
            <a:custGeom>
              <a:avLst/>
              <a:gdLst>
                <a:gd name="T0" fmla="*/ 586 w 586"/>
                <a:gd name="T1" fmla="*/ 0 h 38"/>
                <a:gd name="T2" fmla="*/ 586 w 586"/>
                <a:gd name="T3" fmla="*/ 0 h 38"/>
                <a:gd name="T4" fmla="*/ 533 w 586"/>
                <a:gd name="T5" fmla="*/ 3 h 38"/>
                <a:gd name="T6" fmla="*/ 479 w 586"/>
                <a:gd name="T7" fmla="*/ 6 h 38"/>
                <a:gd name="T8" fmla="*/ 479 w 586"/>
                <a:gd name="T9" fmla="*/ 6 h 38"/>
                <a:gd name="T10" fmla="*/ 426 w 586"/>
                <a:gd name="T11" fmla="*/ 10 h 38"/>
                <a:gd name="T12" fmla="*/ 373 w 586"/>
                <a:gd name="T13" fmla="*/ 13 h 38"/>
                <a:gd name="T14" fmla="*/ 373 w 586"/>
                <a:gd name="T15" fmla="*/ 13 h 38"/>
                <a:gd name="T16" fmla="*/ 320 w 586"/>
                <a:gd name="T17" fmla="*/ 17 h 38"/>
                <a:gd name="T18" fmla="*/ 266 w 586"/>
                <a:gd name="T19" fmla="*/ 20 h 38"/>
                <a:gd name="T20" fmla="*/ 266 w 586"/>
                <a:gd name="T21" fmla="*/ 20 h 38"/>
                <a:gd name="T22" fmla="*/ 213 w 586"/>
                <a:gd name="T23" fmla="*/ 24 h 38"/>
                <a:gd name="T24" fmla="*/ 160 w 586"/>
                <a:gd name="T25" fmla="*/ 27 h 38"/>
                <a:gd name="T26" fmla="*/ 160 w 586"/>
                <a:gd name="T27" fmla="*/ 27 h 38"/>
                <a:gd name="T28" fmla="*/ 107 w 586"/>
                <a:gd name="T29" fmla="*/ 31 h 38"/>
                <a:gd name="T30" fmla="*/ 54 w 586"/>
                <a:gd name="T31" fmla="*/ 34 h 38"/>
                <a:gd name="T32" fmla="*/ 54 w 586"/>
                <a:gd name="T33" fmla="*/ 34 h 38"/>
                <a:gd name="T34" fmla="*/ 0 w 586"/>
                <a:gd name="T3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6" h="38">
                  <a:moveTo>
                    <a:pt x="586" y="0"/>
                  </a:moveTo>
                  <a:lnTo>
                    <a:pt x="586" y="0"/>
                  </a:lnTo>
                  <a:lnTo>
                    <a:pt x="533" y="3"/>
                  </a:lnTo>
                  <a:moveTo>
                    <a:pt x="479" y="6"/>
                  </a:moveTo>
                  <a:lnTo>
                    <a:pt x="479" y="6"/>
                  </a:lnTo>
                  <a:lnTo>
                    <a:pt x="426" y="10"/>
                  </a:lnTo>
                  <a:moveTo>
                    <a:pt x="373" y="13"/>
                  </a:moveTo>
                  <a:lnTo>
                    <a:pt x="373" y="13"/>
                  </a:lnTo>
                  <a:lnTo>
                    <a:pt x="320" y="17"/>
                  </a:lnTo>
                  <a:moveTo>
                    <a:pt x="266" y="20"/>
                  </a:moveTo>
                  <a:lnTo>
                    <a:pt x="266" y="20"/>
                  </a:lnTo>
                  <a:lnTo>
                    <a:pt x="213" y="24"/>
                  </a:lnTo>
                  <a:moveTo>
                    <a:pt x="160" y="27"/>
                  </a:moveTo>
                  <a:lnTo>
                    <a:pt x="160" y="27"/>
                  </a:lnTo>
                  <a:lnTo>
                    <a:pt x="107" y="31"/>
                  </a:lnTo>
                  <a:moveTo>
                    <a:pt x="54" y="34"/>
                  </a:moveTo>
                  <a:lnTo>
                    <a:pt x="54" y="34"/>
                  </a:lnTo>
                  <a:lnTo>
                    <a:pt x="0" y="3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6" name="Freeform 55"/>
            <p:cNvSpPr>
              <a:spLocks noEditPoints="1"/>
            </p:cNvSpPr>
            <p:nvPr/>
          </p:nvSpPr>
          <p:spPr bwMode="auto">
            <a:xfrm>
              <a:off x="3865" y="1852"/>
              <a:ext cx="116" cy="48"/>
            </a:xfrm>
            <a:custGeom>
              <a:avLst/>
              <a:gdLst>
                <a:gd name="T0" fmla="*/ 542 w 542"/>
                <a:gd name="T1" fmla="*/ 225 h 225"/>
                <a:gd name="T2" fmla="*/ 542 w 542"/>
                <a:gd name="T3" fmla="*/ 225 h 225"/>
                <a:gd name="T4" fmla="*/ 493 w 542"/>
                <a:gd name="T5" fmla="*/ 204 h 225"/>
                <a:gd name="T6" fmla="*/ 443 w 542"/>
                <a:gd name="T7" fmla="*/ 184 h 225"/>
                <a:gd name="T8" fmla="*/ 443 w 542"/>
                <a:gd name="T9" fmla="*/ 184 h 225"/>
                <a:gd name="T10" fmla="*/ 394 w 542"/>
                <a:gd name="T11" fmla="*/ 163 h 225"/>
                <a:gd name="T12" fmla="*/ 345 w 542"/>
                <a:gd name="T13" fmla="*/ 143 h 225"/>
                <a:gd name="T14" fmla="*/ 345 w 542"/>
                <a:gd name="T15" fmla="*/ 143 h 225"/>
                <a:gd name="T16" fmla="*/ 296 w 542"/>
                <a:gd name="T17" fmla="*/ 123 h 225"/>
                <a:gd name="T18" fmla="*/ 246 w 542"/>
                <a:gd name="T19" fmla="*/ 102 h 225"/>
                <a:gd name="T20" fmla="*/ 246 w 542"/>
                <a:gd name="T21" fmla="*/ 102 h 225"/>
                <a:gd name="T22" fmla="*/ 197 w 542"/>
                <a:gd name="T23" fmla="*/ 82 h 225"/>
                <a:gd name="T24" fmla="*/ 148 w 542"/>
                <a:gd name="T25" fmla="*/ 61 h 225"/>
                <a:gd name="T26" fmla="*/ 148 w 542"/>
                <a:gd name="T27" fmla="*/ 61 h 225"/>
                <a:gd name="T28" fmla="*/ 98 w 542"/>
                <a:gd name="T29" fmla="*/ 41 h 225"/>
                <a:gd name="T30" fmla="*/ 49 w 542"/>
                <a:gd name="T31" fmla="*/ 20 h 225"/>
                <a:gd name="T32" fmla="*/ 49 w 542"/>
                <a:gd name="T33" fmla="*/ 20 h 225"/>
                <a:gd name="T34" fmla="*/ 0 w 542"/>
                <a:gd name="T3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2" h="225">
                  <a:moveTo>
                    <a:pt x="542" y="225"/>
                  </a:moveTo>
                  <a:lnTo>
                    <a:pt x="542" y="225"/>
                  </a:lnTo>
                  <a:lnTo>
                    <a:pt x="493" y="204"/>
                  </a:lnTo>
                  <a:moveTo>
                    <a:pt x="443" y="184"/>
                  </a:moveTo>
                  <a:lnTo>
                    <a:pt x="443" y="184"/>
                  </a:lnTo>
                  <a:lnTo>
                    <a:pt x="394" y="163"/>
                  </a:lnTo>
                  <a:moveTo>
                    <a:pt x="345" y="143"/>
                  </a:moveTo>
                  <a:lnTo>
                    <a:pt x="345" y="143"/>
                  </a:lnTo>
                  <a:lnTo>
                    <a:pt x="296" y="123"/>
                  </a:lnTo>
                  <a:moveTo>
                    <a:pt x="246" y="102"/>
                  </a:moveTo>
                  <a:lnTo>
                    <a:pt x="246" y="102"/>
                  </a:lnTo>
                  <a:lnTo>
                    <a:pt x="197" y="82"/>
                  </a:lnTo>
                  <a:moveTo>
                    <a:pt x="148" y="61"/>
                  </a:moveTo>
                  <a:lnTo>
                    <a:pt x="148" y="61"/>
                  </a:lnTo>
                  <a:lnTo>
                    <a:pt x="98" y="41"/>
                  </a:lnTo>
                  <a:moveTo>
                    <a:pt x="49" y="20"/>
                  </a:moveTo>
                  <a:lnTo>
                    <a:pt x="49" y="20"/>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7" name="Freeform 56"/>
            <p:cNvSpPr>
              <a:spLocks noEditPoints="1"/>
            </p:cNvSpPr>
            <p:nvPr/>
          </p:nvSpPr>
          <p:spPr bwMode="auto">
            <a:xfrm>
              <a:off x="3860" y="1861"/>
              <a:ext cx="27" cy="145"/>
            </a:xfrm>
            <a:custGeom>
              <a:avLst/>
              <a:gdLst>
                <a:gd name="T0" fmla="*/ 128 w 128"/>
                <a:gd name="T1" fmla="*/ 682 h 682"/>
                <a:gd name="T2" fmla="*/ 128 w 128"/>
                <a:gd name="T3" fmla="*/ 682 h 682"/>
                <a:gd name="T4" fmla="*/ 118 w 128"/>
                <a:gd name="T5" fmla="*/ 629 h 682"/>
                <a:gd name="T6" fmla="*/ 108 w 128"/>
                <a:gd name="T7" fmla="*/ 577 h 682"/>
                <a:gd name="T8" fmla="*/ 108 w 128"/>
                <a:gd name="T9" fmla="*/ 577 h 682"/>
                <a:gd name="T10" fmla="*/ 98 w 128"/>
                <a:gd name="T11" fmla="*/ 524 h 682"/>
                <a:gd name="T12" fmla="*/ 88 w 128"/>
                <a:gd name="T13" fmla="*/ 472 h 682"/>
                <a:gd name="T14" fmla="*/ 88 w 128"/>
                <a:gd name="T15" fmla="*/ 472 h 682"/>
                <a:gd name="T16" fmla="*/ 79 w 128"/>
                <a:gd name="T17" fmla="*/ 419 h 682"/>
                <a:gd name="T18" fmla="*/ 69 w 128"/>
                <a:gd name="T19" fmla="*/ 367 h 682"/>
                <a:gd name="T20" fmla="*/ 69 w 128"/>
                <a:gd name="T21" fmla="*/ 367 h 682"/>
                <a:gd name="T22" fmla="*/ 59 w 128"/>
                <a:gd name="T23" fmla="*/ 315 h 682"/>
                <a:gd name="T24" fmla="*/ 49 w 128"/>
                <a:gd name="T25" fmla="*/ 262 h 682"/>
                <a:gd name="T26" fmla="*/ 49 w 128"/>
                <a:gd name="T27" fmla="*/ 262 h 682"/>
                <a:gd name="T28" fmla="*/ 39 w 128"/>
                <a:gd name="T29" fmla="*/ 210 h 682"/>
                <a:gd name="T30" fmla="*/ 29 w 128"/>
                <a:gd name="T31" fmla="*/ 157 h 682"/>
                <a:gd name="T32" fmla="*/ 29 w 128"/>
                <a:gd name="T33" fmla="*/ 157 h 682"/>
                <a:gd name="T34" fmla="*/ 20 w 128"/>
                <a:gd name="T35" fmla="*/ 105 h 682"/>
                <a:gd name="T36" fmla="*/ 10 w 128"/>
                <a:gd name="T37" fmla="*/ 52 h 682"/>
                <a:gd name="T38" fmla="*/ 10 w 128"/>
                <a:gd name="T39" fmla="*/ 52 h 682"/>
                <a:gd name="T40" fmla="*/ 0 w 128"/>
                <a:gd name="T41"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682">
                  <a:moveTo>
                    <a:pt x="128" y="682"/>
                  </a:moveTo>
                  <a:lnTo>
                    <a:pt x="128" y="682"/>
                  </a:lnTo>
                  <a:lnTo>
                    <a:pt x="118" y="629"/>
                  </a:lnTo>
                  <a:moveTo>
                    <a:pt x="108" y="577"/>
                  </a:moveTo>
                  <a:lnTo>
                    <a:pt x="108" y="577"/>
                  </a:lnTo>
                  <a:lnTo>
                    <a:pt x="98" y="524"/>
                  </a:lnTo>
                  <a:moveTo>
                    <a:pt x="88" y="472"/>
                  </a:moveTo>
                  <a:lnTo>
                    <a:pt x="88" y="472"/>
                  </a:lnTo>
                  <a:lnTo>
                    <a:pt x="79" y="419"/>
                  </a:lnTo>
                  <a:moveTo>
                    <a:pt x="69" y="367"/>
                  </a:moveTo>
                  <a:lnTo>
                    <a:pt x="69" y="367"/>
                  </a:lnTo>
                  <a:lnTo>
                    <a:pt x="59" y="315"/>
                  </a:lnTo>
                  <a:moveTo>
                    <a:pt x="49" y="262"/>
                  </a:moveTo>
                  <a:lnTo>
                    <a:pt x="49" y="262"/>
                  </a:lnTo>
                  <a:lnTo>
                    <a:pt x="39" y="210"/>
                  </a:lnTo>
                  <a:moveTo>
                    <a:pt x="29" y="157"/>
                  </a:moveTo>
                  <a:lnTo>
                    <a:pt x="29" y="157"/>
                  </a:lnTo>
                  <a:lnTo>
                    <a:pt x="20" y="105"/>
                  </a:lnTo>
                  <a:moveTo>
                    <a:pt x="10" y="52"/>
                  </a:moveTo>
                  <a:lnTo>
                    <a:pt x="10" y="52"/>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8" name="Freeform 57"/>
            <p:cNvSpPr>
              <a:spLocks noEditPoints="1"/>
            </p:cNvSpPr>
            <p:nvPr/>
          </p:nvSpPr>
          <p:spPr bwMode="auto">
            <a:xfrm>
              <a:off x="3900" y="2019"/>
              <a:ext cx="80" cy="0"/>
            </a:xfrm>
            <a:custGeom>
              <a:avLst/>
              <a:gdLst>
                <a:gd name="T0" fmla="*/ 373 w 373"/>
                <a:gd name="T1" fmla="*/ 373 w 373"/>
                <a:gd name="T2" fmla="*/ 320 w 373"/>
                <a:gd name="T3" fmla="*/ 266 w 373"/>
                <a:gd name="T4" fmla="*/ 266 w 373"/>
                <a:gd name="T5" fmla="*/ 213 w 373"/>
                <a:gd name="T6" fmla="*/ 160 w 373"/>
                <a:gd name="T7" fmla="*/ 160 w 373"/>
                <a:gd name="T8" fmla="*/ 106 w 373"/>
                <a:gd name="T9" fmla="*/ 53 w 373"/>
                <a:gd name="T10" fmla="*/ 53 w 373"/>
                <a:gd name="T11" fmla="*/ 0 w 373"/>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Lst>
              <a:rect l="0" t="0" r="r" b="b"/>
              <a:pathLst>
                <a:path w="373">
                  <a:moveTo>
                    <a:pt x="373" y="0"/>
                  </a:moveTo>
                  <a:lnTo>
                    <a:pt x="373" y="0"/>
                  </a:lnTo>
                  <a:lnTo>
                    <a:pt x="320" y="0"/>
                  </a:lnTo>
                  <a:moveTo>
                    <a:pt x="266" y="0"/>
                  </a:moveTo>
                  <a:lnTo>
                    <a:pt x="266" y="0"/>
                  </a:lnTo>
                  <a:lnTo>
                    <a:pt x="213" y="0"/>
                  </a:lnTo>
                  <a:moveTo>
                    <a:pt x="160" y="0"/>
                  </a:moveTo>
                  <a:lnTo>
                    <a:pt x="160" y="0"/>
                  </a:lnTo>
                  <a:lnTo>
                    <a:pt x="106" y="0"/>
                  </a:lnTo>
                  <a:moveTo>
                    <a:pt x="53" y="0"/>
                  </a:moveTo>
                  <a:lnTo>
                    <a:pt x="53" y="0"/>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9" name="Freeform 58"/>
            <p:cNvSpPr>
              <a:spLocks noEditPoints="1"/>
            </p:cNvSpPr>
            <p:nvPr/>
          </p:nvSpPr>
          <p:spPr bwMode="auto">
            <a:xfrm>
              <a:off x="3992" y="1927"/>
              <a:ext cx="0" cy="79"/>
            </a:xfrm>
            <a:custGeom>
              <a:avLst/>
              <a:gdLst>
                <a:gd name="T0" fmla="*/ 374 h 374"/>
                <a:gd name="T1" fmla="*/ 374 h 374"/>
                <a:gd name="T2" fmla="*/ 320 h 374"/>
                <a:gd name="T3" fmla="*/ 267 h 374"/>
                <a:gd name="T4" fmla="*/ 267 h 374"/>
                <a:gd name="T5" fmla="*/ 214 h 374"/>
                <a:gd name="T6" fmla="*/ 160 h 374"/>
                <a:gd name="T7" fmla="*/ 160 h 374"/>
                <a:gd name="T8" fmla="*/ 107 h 374"/>
                <a:gd name="T9" fmla="*/ 54 h 374"/>
                <a:gd name="T10" fmla="*/ 54 h 374"/>
                <a:gd name="T11" fmla="*/ 0 h 374"/>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Lst>
              <a:rect l="0" t="0" r="r" b="b"/>
              <a:pathLst>
                <a:path h="374">
                  <a:moveTo>
                    <a:pt x="0" y="374"/>
                  </a:moveTo>
                  <a:lnTo>
                    <a:pt x="0" y="374"/>
                  </a:lnTo>
                  <a:lnTo>
                    <a:pt x="0" y="320"/>
                  </a:lnTo>
                  <a:moveTo>
                    <a:pt x="0" y="267"/>
                  </a:moveTo>
                  <a:lnTo>
                    <a:pt x="0" y="267"/>
                  </a:lnTo>
                  <a:lnTo>
                    <a:pt x="0" y="214"/>
                  </a:lnTo>
                  <a:moveTo>
                    <a:pt x="0" y="160"/>
                  </a:moveTo>
                  <a:lnTo>
                    <a:pt x="0" y="160"/>
                  </a:lnTo>
                  <a:lnTo>
                    <a:pt x="0" y="107"/>
                  </a:lnTo>
                  <a:moveTo>
                    <a:pt x="0" y="54"/>
                  </a:moveTo>
                  <a:lnTo>
                    <a:pt x="0" y="54"/>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0" name="Freeform 59"/>
            <p:cNvSpPr>
              <a:spLocks noEditPoints="1"/>
            </p:cNvSpPr>
            <p:nvPr/>
          </p:nvSpPr>
          <p:spPr bwMode="auto">
            <a:xfrm>
              <a:off x="4003" y="1902"/>
              <a:ext cx="134" cy="107"/>
            </a:xfrm>
            <a:custGeom>
              <a:avLst/>
              <a:gdLst>
                <a:gd name="T0" fmla="*/ 627 w 627"/>
                <a:gd name="T1" fmla="*/ 0 h 497"/>
                <a:gd name="T2" fmla="*/ 627 w 627"/>
                <a:gd name="T3" fmla="*/ 0 h 497"/>
                <a:gd name="T4" fmla="*/ 585 w 627"/>
                <a:gd name="T5" fmla="*/ 33 h 497"/>
                <a:gd name="T6" fmla="*/ 544 w 627"/>
                <a:gd name="T7" fmla="*/ 66 h 497"/>
                <a:gd name="T8" fmla="*/ 544 w 627"/>
                <a:gd name="T9" fmla="*/ 66 h 497"/>
                <a:gd name="T10" fmla="*/ 502 w 627"/>
                <a:gd name="T11" fmla="*/ 99 h 497"/>
                <a:gd name="T12" fmla="*/ 460 w 627"/>
                <a:gd name="T13" fmla="*/ 132 h 497"/>
                <a:gd name="T14" fmla="*/ 460 w 627"/>
                <a:gd name="T15" fmla="*/ 132 h 497"/>
                <a:gd name="T16" fmla="*/ 418 w 627"/>
                <a:gd name="T17" fmla="*/ 165 h 497"/>
                <a:gd name="T18" fmla="*/ 376 w 627"/>
                <a:gd name="T19" fmla="*/ 198 h 497"/>
                <a:gd name="T20" fmla="*/ 376 w 627"/>
                <a:gd name="T21" fmla="*/ 198 h 497"/>
                <a:gd name="T22" fmla="*/ 335 w 627"/>
                <a:gd name="T23" fmla="*/ 232 h 497"/>
                <a:gd name="T24" fmla="*/ 293 w 627"/>
                <a:gd name="T25" fmla="*/ 265 h 497"/>
                <a:gd name="T26" fmla="*/ 293 w 627"/>
                <a:gd name="T27" fmla="*/ 265 h 497"/>
                <a:gd name="T28" fmla="*/ 251 w 627"/>
                <a:gd name="T29" fmla="*/ 298 h 497"/>
                <a:gd name="T30" fmla="*/ 209 w 627"/>
                <a:gd name="T31" fmla="*/ 331 h 497"/>
                <a:gd name="T32" fmla="*/ 209 w 627"/>
                <a:gd name="T33" fmla="*/ 331 h 497"/>
                <a:gd name="T34" fmla="*/ 167 w 627"/>
                <a:gd name="T35" fmla="*/ 364 h 497"/>
                <a:gd name="T36" fmla="*/ 126 w 627"/>
                <a:gd name="T37" fmla="*/ 397 h 497"/>
                <a:gd name="T38" fmla="*/ 126 w 627"/>
                <a:gd name="T39" fmla="*/ 397 h 497"/>
                <a:gd name="T40" fmla="*/ 84 w 627"/>
                <a:gd name="T41" fmla="*/ 430 h 497"/>
                <a:gd name="T42" fmla="*/ 42 w 627"/>
                <a:gd name="T43" fmla="*/ 463 h 497"/>
                <a:gd name="T44" fmla="*/ 42 w 627"/>
                <a:gd name="T45" fmla="*/ 463 h 497"/>
                <a:gd name="T46" fmla="*/ 0 w 627"/>
                <a:gd name="T47" fmla="*/ 49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7" h="497">
                  <a:moveTo>
                    <a:pt x="627" y="0"/>
                  </a:moveTo>
                  <a:lnTo>
                    <a:pt x="627" y="0"/>
                  </a:lnTo>
                  <a:lnTo>
                    <a:pt x="585" y="33"/>
                  </a:lnTo>
                  <a:moveTo>
                    <a:pt x="544" y="66"/>
                  </a:moveTo>
                  <a:lnTo>
                    <a:pt x="544" y="66"/>
                  </a:lnTo>
                  <a:lnTo>
                    <a:pt x="502" y="99"/>
                  </a:lnTo>
                  <a:moveTo>
                    <a:pt x="460" y="132"/>
                  </a:moveTo>
                  <a:lnTo>
                    <a:pt x="460" y="132"/>
                  </a:lnTo>
                  <a:lnTo>
                    <a:pt x="418" y="165"/>
                  </a:lnTo>
                  <a:moveTo>
                    <a:pt x="376" y="198"/>
                  </a:moveTo>
                  <a:lnTo>
                    <a:pt x="376" y="198"/>
                  </a:lnTo>
                  <a:lnTo>
                    <a:pt x="335" y="232"/>
                  </a:lnTo>
                  <a:moveTo>
                    <a:pt x="293" y="265"/>
                  </a:moveTo>
                  <a:lnTo>
                    <a:pt x="293" y="265"/>
                  </a:lnTo>
                  <a:lnTo>
                    <a:pt x="251" y="298"/>
                  </a:lnTo>
                  <a:moveTo>
                    <a:pt x="209" y="331"/>
                  </a:moveTo>
                  <a:lnTo>
                    <a:pt x="209" y="331"/>
                  </a:lnTo>
                  <a:lnTo>
                    <a:pt x="167" y="364"/>
                  </a:lnTo>
                  <a:moveTo>
                    <a:pt x="126" y="397"/>
                  </a:moveTo>
                  <a:lnTo>
                    <a:pt x="126" y="397"/>
                  </a:lnTo>
                  <a:lnTo>
                    <a:pt x="84" y="430"/>
                  </a:lnTo>
                  <a:moveTo>
                    <a:pt x="42" y="463"/>
                  </a:moveTo>
                  <a:lnTo>
                    <a:pt x="42" y="463"/>
                  </a:lnTo>
                  <a:lnTo>
                    <a:pt x="0" y="497"/>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1" name="Freeform 60"/>
            <p:cNvSpPr>
              <a:spLocks noEditPoints="1"/>
            </p:cNvSpPr>
            <p:nvPr/>
          </p:nvSpPr>
          <p:spPr bwMode="auto">
            <a:xfrm>
              <a:off x="4115" y="1904"/>
              <a:ext cx="28" cy="145"/>
            </a:xfrm>
            <a:custGeom>
              <a:avLst/>
              <a:gdLst>
                <a:gd name="T0" fmla="*/ 131 w 131"/>
                <a:gd name="T1" fmla="*/ 0 h 680"/>
                <a:gd name="T2" fmla="*/ 131 w 131"/>
                <a:gd name="T3" fmla="*/ 0 h 680"/>
                <a:gd name="T4" fmla="*/ 121 w 131"/>
                <a:gd name="T5" fmla="*/ 52 h 680"/>
                <a:gd name="T6" fmla="*/ 111 w 131"/>
                <a:gd name="T7" fmla="*/ 104 h 680"/>
                <a:gd name="T8" fmla="*/ 111 w 131"/>
                <a:gd name="T9" fmla="*/ 104 h 680"/>
                <a:gd name="T10" fmla="*/ 101 w 131"/>
                <a:gd name="T11" fmla="*/ 157 h 680"/>
                <a:gd name="T12" fmla="*/ 91 w 131"/>
                <a:gd name="T13" fmla="*/ 209 h 680"/>
                <a:gd name="T14" fmla="*/ 91 w 131"/>
                <a:gd name="T15" fmla="*/ 209 h 680"/>
                <a:gd name="T16" fmla="*/ 80 w 131"/>
                <a:gd name="T17" fmla="*/ 261 h 680"/>
                <a:gd name="T18" fmla="*/ 70 w 131"/>
                <a:gd name="T19" fmla="*/ 314 h 680"/>
                <a:gd name="T20" fmla="*/ 70 w 131"/>
                <a:gd name="T21" fmla="*/ 314 h 680"/>
                <a:gd name="T22" fmla="*/ 60 w 131"/>
                <a:gd name="T23" fmla="*/ 366 h 680"/>
                <a:gd name="T24" fmla="*/ 50 w 131"/>
                <a:gd name="T25" fmla="*/ 418 h 680"/>
                <a:gd name="T26" fmla="*/ 50 w 131"/>
                <a:gd name="T27" fmla="*/ 418 h 680"/>
                <a:gd name="T28" fmla="*/ 40 w 131"/>
                <a:gd name="T29" fmla="*/ 471 h 680"/>
                <a:gd name="T30" fmla="*/ 30 w 131"/>
                <a:gd name="T31" fmla="*/ 523 h 680"/>
                <a:gd name="T32" fmla="*/ 30 w 131"/>
                <a:gd name="T33" fmla="*/ 523 h 680"/>
                <a:gd name="T34" fmla="*/ 20 w 131"/>
                <a:gd name="T35" fmla="*/ 576 h 680"/>
                <a:gd name="T36" fmla="*/ 10 w 131"/>
                <a:gd name="T37" fmla="*/ 628 h 680"/>
                <a:gd name="T38" fmla="*/ 10 w 131"/>
                <a:gd name="T39" fmla="*/ 628 h 680"/>
                <a:gd name="T40" fmla="*/ 0 w 131"/>
                <a:gd name="T41" fmla="*/ 68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 h="680">
                  <a:moveTo>
                    <a:pt x="131" y="0"/>
                  </a:moveTo>
                  <a:lnTo>
                    <a:pt x="131" y="0"/>
                  </a:lnTo>
                  <a:lnTo>
                    <a:pt x="121" y="52"/>
                  </a:lnTo>
                  <a:moveTo>
                    <a:pt x="111" y="104"/>
                  </a:moveTo>
                  <a:lnTo>
                    <a:pt x="111" y="104"/>
                  </a:lnTo>
                  <a:lnTo>
                    <a:pt x="101" y="157"/>
                  </a:lnTo>
                  <a:moveTo>
                    <a:pt x="91" y="209"/>
                  </a:moveTo>
                  <a:lnTo>
                    <a:pt x="91" y="209"/>
                  </a:lnTo>
                  <a:lnTo>
                    <a:pt x="80" y="261"/>
                  </a:lnTo>
                  <a:moveTo>
                    <a:pt x="70" y="314"/>
                  </a:moveTo>
                  <a:lnTo>
                    <a:pt x="70" y="314"/>
                  </a:lnTo>
                  <a:lnTo>
                    <a:pt x="60" y="366"/>
                  </a:lnTo>
                  <a:moveTo>
                    <a:pt x="50" y="418"/>
                  </a:moveTo>
                  <a:lnTo>
                    <a:pt x="50" y="418"/>
                  </a:lnTo>
                  <a:lnTo>
                    <a:pt x="40" y="471"/>
                  </a:lnTo>
                  <a:moveTo>
                    <a:pt x="30" y="523"/>
                  </a:moveTo>
                  <a:lnTo>
                    <a:pt x="30" y="523"/>
                  </a:lnTo>
                  <a:lnTo>
                    <a:pt x="20" y="576"/>
                  </a:lnTo>
                  <a:moveTo>
                    <a:pt x="10" y="628"/>
                  </a:moveTo>
                  <a:lnTo>
                    <a:pt x="10" y="628"/>
                  </a:lnTo>
                  <a:lnTo>
                    <a:pt x="0" y="68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2" name="Freeform 61"/>
            <p:cNvSpPr>
              <a:spLocks noEditPoints="1"/>
            </p:cNvSpPr>
            <p:nvPr/>
          </p:nvSpPr>
          <p:spPr bwMode="auto">
            <a:xfrm>
              <a:off x="4011" y="1997"/>
              <a:ext cx="215" cy="22"/>
            </a:xfrm>
            <a:custGeom>
              <a:avLst/>
              <a:gdLst>
                <a:gd name="T0" fmla="*/ 1008 w 1008"/>
                <a:gd name="T1" fmla="*/ 0 h 103"/>
                <a:gd name="T2" fmla="*/ 1008 w 1008"/>
                <a:gd name="T3" fmla="*/ 0 h 103"/>
                <a:gd name="T4" fmla="*/ 955 w 1008"/>
                <a:gd name="T5" fmla="*/ 6 h 103"/>
                <a:gd name="T6" fmla="*/ 902 w 1008"/>
                <a:gd name="T7" fmla="*/ 11 h 103"/>
                <a:gd name="T8" fmla="*/ 902 w 1008"/>
                <a:gd name="T9" fmla="*/ 11 h 103"/>
                <a:gd name="T10" fmla="*/ 849 w 1008"/>
                <a:gd name="T11" fmla="*/ 16 h 103"/>
                <a:gd name="T12" fmla="*/ 796 w 1008"/>
                <a:gd name="T13" fmla="*/ 22 h 103"/>
                <a:gd name="T14" fmla="*/ 796 w 1008"/>
                <a:gd name="T15" fmla="*/ 22 h 103"/>
                <a:gd name="T16" fmla="*/ 742 w 1008"/>
                <a:gd name="T17" fmla="*/ 27 h 103"/>
                <a:gd name="T18" fmla="*/ 689 w 1008"/>
                <a:gd name="T19" fmla="*/ 33 h 103"/>
                <a:gd name="T20" fmla="*/ 689 w 1008"/>
                <a:gd name="T21" fmla="*/ 33 h 103"/>
                <a:gd name="T22" fmla="*/ 636 w 1008"/>
                <a:gd name="T23" fmla="*/ 38 h 103"/>
                <a:gd name="T24" fmla="*/ 583 w 1008"/>
                <a:gd name="T25" fmla="*/ 43 h 103"/>
                <a:gd name="T26" fmla="*/ 583 w 1008"/>
                <a:gd name="T27" fmla="*/ 43 h 103"/>
                <a:gd name="T28" fmla="*/ 530 w 1008"/>
                <a:gd name="T29" fmla="*/ 49 h 103"/>
                <a:gd name="T30" fmla="*/ 477 w 1008"/>
                <a:gd name="T31" fmla="*/ 54 h 103"/>
                <a:gd name="T32" fmla="*/ 477 w 1008"/>
                <a:gd name="T33" fmla="*/ 54 h 103"/>
                <a:gd name="T34" fmla="*/ 424 w 1008"/>
                <a:gd name="T35" fmla="*/ 60 h 103"/>
                <a:gd name="T36" fmla="*/ 371 w 1008"/>
                <a:gd name="T37" fmla="*/ 65 h 103"/>
                <a:gd name="T38" fmla="*/ 371 w 1008"/>
                <a:gd name="T39" fmla="*/ 65 h 103"/>
                <a:gd name="T40" fmla="*/ 318 w 1008"/>
                <a:gd name="T41" fmla="*/ 70 h 103"/>
                <a:gd name="T42" fmla="*/ 265 w 1008"/>
                <a:gd name="T43" fmla="*/ 76 h 103"/>
                <a:gd name="T44" fmla="*/ 265 w 1008"/>
                <a:gd name="T45" fmla="*/ 76 h 103"/>
                <a:gd name="T46" fmla="*/ 212 w 1008"/>
                <a:gd name="T47" fmla="*/ 81 h 103"/>
                <a:gd name="T48" fmla="*/ 159 w 1008"/>
                <a:gd name="T49" fmla="*/ 87 h 103"/>
                <a:gd name="T50" fmla="*/ 159 w 1008"/>
                <a:gd name="T51" fmla="*/ 87 h 103"/>
                <a:gd name="T52" fmla="*/ 106 w 1008"/>
                <a:gd name="T53" fmla="*/ 92 h 103"/>
                <a:gd name="T54" fmla="*/ 53 w 1008"/>
                <a:gd name="T55" fmla="*/ 97 h 103"/>
                <a:gd name="T56" fmla="*/ 53 w 1008"/>
                <a:gd name="T57" fmla="*/ 97 h 103"/>
                <a:gd name="T58" fmla="*/ 0 w 1008"/>
                <a:gd name="T59"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8" h="103">
                  <a:moveTo>
                    <a:pt x="1008" y="0"/>
                  </a:moveTo>
                  <a:lnTo>
                    <a:pt x="1008" y="0"/>
                  </a:lnTo>
                  <a:lnTo>
                    <a:pt x="955" y="6"/>
                  </a:lnTo>
                  <a:moveTo>
                    <a:pt x="902" y="11"/>
                  </a:moveTo>
                  <a:lnTo>
                    <a:pt x="902" y="11"/>
                  </a:lnTo>
                  <a:lnTo>
                    <a:pt x="849" y="16"/>
                  </a:lnTo>
                  <a:moveTo>
                    <a:pt x="796" y="22"/>
                  </a:moveTo>
                  <a:lnTo>
                    <a:pt x="796" y="22"/>
                  </a:lnTo>
                  <a:lnTo>
                    <a:pt x="742" y="27"/>
                  </a:lnTo>
                  <a:moveTo>
                    <a:pt x="689" y="33"/>
                  </a:moveTo>
                  <a:lnTo>
                    <a:pt x="689" y="33"/>
                  </a:lnTo>
                  <a:lnTo>
                    <a:pt x="636" y="38"/>
                  </a:lnTo>
                  <a:moveTo>
                    <a:pt x="583" y="43"/>
                  </a:moveTo>
                  <a:lnTo>
                    <a:pt x="583" y="43"/>
                  </a:lnTo>
                  <a:lnTo>
                    <a:pt x="530" y="49"/>
                  </a:lnTo>
                  <a:moveTo>
                    <a:pt x="477" y="54"/>
                  </a:moveTo>
                  <a:lnTo>
                    <a:pt x="477" y="54"/>
                  </a:lnTo>
                  <a:lnTo>
                    <a:pt x="424" y="60"/>
                  </a:lnTo>
                  <a:moveTo>
                    <a:pt x="371" y="65"/>
                  </a:moveTo>
                  <a:lnTo>
                    <a:pt x="371" y="65"/>
                  </a:lnTo>
                  <a:lnTo>
                    <a:pt x="318" y="70"/>
                  </a:lnTo>
                  <a:moveTo>
                    <a:pt x="265" y="76"/>
                  </a:moveTo>
                  <a:lnTo>
                    <a:pt x="265" y="76"/>
                  </a:lnTo>
                  <a:lnTo>
                    <a:pt x="212" y="81"/>
                  </a:lnTo>
                  <a:moveTo>
                    <a:pt x="159" y="87"/>
                  </a:moveTo>
                  <a:lnTo>
                    <a:pt x="159" y="87"/>
                  </a:lnTo>
                  <a:lnTo>
                    <a:pt x="106" y="92"/>
                  </a:lnTo>
                  <a:moveTo>
                    <a:pt x="53" y="97"/>
                  </a:moveTo>
                  <a:lnTo>
                    <a:pt x="53" y="97"/>
                  </a:lnTo>
                  <a:lnTo>
                    <a:pt x="0" y="103"/>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3" name="Freeform 62"/>
            <p:cNvSpPr>
              <a:spLocks noEditPoints="1"/>
            </p:cNvSpPr>
            <p:nvPr/>
          </p:nvSpPr>
          <p:spPr bwMode="auto">
            <a:xfrm>
              <a:off x="4004" y="2029"/>
              <a:ext cx="98" cy="30"/>
            </a:xfrm>
            <a:custGeom>
              <a:avLst/>
              <a:gdLst>
                <a:gd name="T0" fmla="*/ 459 w 459"/>
                <a:gd name="T1" fmla="*/ 140 h 140"/>
                <a:gd name="T2" fmla="*/ 459 w 459"/>
                <a:gd name="T3" fmla="*/ 140 h 140"/>
                <a:gd name="T4" fmla="*/ 408 w 459"/>
                <a:gd name="T5" fmla="*/ 125 h 140"/>
                <a:gd name="T6" fmla="*/ 357 w 459"/>
                <a:gd name="T7" fmla="*/ 109 h 140"/>
                <a:gd name="T8" fmla="*/ 357 w 459"/>
                <a:gd name="T9" fmla="*/ 109 h 140"/>
                <a:gd name="T10" fmla="*/ 306 w 459"/>
                <a:gd name="T11" fmla="*/ 94 h 140"/>
                <a:gd name="T12" fmla="*/ 255 w 459"/>
                <a:gd name="T13" fmla="*/ 78 h 140"/>
                <a:gd name="T14" fmla="*/ 255 w 459"/>
                <a:gd name="T15" fmla="*/ 78 h 140"/>
                <a:gd name="T16" fmla="*/ 204 w 459"/>
                <a:gd name="T17" fmla="*/ 63 h 140"/>
                <a:gd name="T18" fmla="*/ 153 w 459"/>
                <a:gd name="T19" fmla="*/ 47 h 140"/>
                <a:gd name="T20" fmla="*/ 153 w 459"/>
                <a:gd name="T21" fmla="*/ 47 h 140"/>
                <a:gd name="T22" fmla="*/ 102 w 459"/>
                <a:gd name="T23" fmla="*/ 31 h 140"/>
                <a:gd name="T24" fmla="*/ 51 w 459"/>
                <a:gd name="T25" fmla="*/ 16 h 140"/>
                <a:gd name="T26" fmla="*/ 51 w 459"/>
                <a:gd name="T27" fmla="*/ 16 h 140"/>
                <a:gd name="T28" fmla="*/ 0 w 459"/>
                <a:gd name="T2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9" h="140">
                  <a:moveTo>
                    <a:pt x="459" y="140"/>
                  </a:moveTo>
                  <a:lnTo>
                    <a:pt x="459" y="140"/>
                  </a:lnTo>
                  <a:lnTo>
                    <a:pt x="408" y="125"/>
                  </a:lnTo>
                  <a:moveTo>
                    <a:pt x="357" y="109"/>
                  </a:moveTo>
                  <a:lnTo>
                    <a:pt x="357" y="109"/>
                  </a:lnTo>
                  <a:lnTo>
                    <a:pt x="306" y="94"/>
                  </a:lnTo>
                  <a:moveTo>
                    <a:pt x="255" y="78"/>
                  </a:moveTo>
                  <a:lnTo>
                    <a:pt x="255" y="78"/>
                  </a:lnTo>
                  <a:lnTo>
                    <a:pt x="204" y="63"/>
                  </a:lnTo>
                  <a:moveTo>
                    <a:pt x="153" y="47"/>
                  </a:moveTo>
                  <a:lnTo>
                    <a:pt x="153" y="47"/>
                  </a:lnTo>
                  <a:lnTo>
                    <a:pt x="102" y="31"/>
                  </a:lnTo>
                  <a:moveTo>
                    <a:pt x="51" y="16"/>
                  </a:moveTo>
                  <a:lnTo>
                    <a:pt x="51" y="16"/>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4" name="Freeform 63"/>
            <p:cNvSpPr>
              <a:spLocks noEditPoints="1"/>
            </p:cNvSpPr>
            <p:nvPr/>
          </p:nvSpPr>
          <p:spPr bwMode="auto">
            <a:xfrm>
              <a:off x="4126" y="2002"/>
              <a:ext cx="105" cy="58"/>
            </a:xfrm>
            <a:custGeom>
              <a:avLst/>
              <a:gdLst>
                <a:gd name="T0" fmla="*/ 0 w 491"/>
                <a:gd name="T1" fmla="*/ 270 h 270"/>
                <a:gd name="T2" fmla="*/ 0 w 491"/>
                <a:gd name="T3" fmla="*/ 270 h 270"/>
                <a:gd name="T4" fmla="*/ 47 w 491"/>
                <a:gd name="T5" fmla="*/ 244 h 270"/>
                <a:gd name="T6" fmla="*/ 94 w 491"/>
                <a:gd name="T7" fmla="*/ 218 h 270"/>
                <a:gd name="T8" fmla="*/ 94 w 491"/>
                <a:gd name="T9" fmla="*/ 218 h 270"/>
                <a:gd name="T10" fmla="*/ 141 w 491"/>
                <a:gd name="T11" fmla="*/ 193 h 270"/>
                <a:gd name="T12" fmla="*/ 187 w 491"/>
                <a:gd name="T13" fmla="*/ 167 h 270"/>
                <a:gd name="T14" fmla="*/ 187 w 491"/>
                <a:gd name="T15" fmla="*/ 167 h 270"/>
                <a:gd name="T16" fmla="*/ 234 w 491"/>
                <a:gd name="T17" fmla="*/ 141 h 270"/>
                <a:gd name="T18" fmla="*/ 281 w 491"/>
                <a:gd name="T19" fmla="*/ 116 h 270"/>
                <a:gd name="T20" fmla="*/ 281 w 491"/>
                <a:gd name="T21" fmla="*/ 116 h 270"/>
                <a:gd name="T22" fmla="*/ 328 w 491"/>
                <a:gd name="T23" fmla="*/ 90 h 270"/>
                <a:gd name="T24" fmla="*/ 375 w 491"/>
                <a:gd name="T25" fmla="*/ 64 h 270"/>
                <a:gd name="T26" fmla="*/ 375 w 491"/>
                <a:gd name="T27" fmla="*/ 64 h 270"/>
                <a:gd name="T28" fmla="*/ 421 w 491"/>
                <a:gd name="T29" fmla="*/ 39 h 270"/>
                <a:gd name="T30" fmla="*/ 468 w 491"/>
                <a:gd name="T31" fmla="*/ 13 h 270"/>
                <a:gd name="T32" fmla="*/ 468 w 491"/>
                <a:gd name="T33" fmla="*/ 13 h 270"/>
                <a:gd name="T34" fmla="*/ 491 w 491"/>
                <a:gd name="T35"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1" h="270">
                  <a:moveTo>
                    <a:pt x="0" y="270"/>
                  </a:moveTo>
                  <a:lnTo>
                    <a:pt x="0" y="270"/>
                  </a:lnTo>
                  <a:lnTo>
                    <a:pt x="47" y="244"/>
                  </a:lnTo>
                  <a:moveTo>
                    <a:pt x="94" y="218"/>
                  </a:moveTo>
                  <a:lnTo>
                    <a:pt x="94" y="218"/>
                  </a:lnTo>
                  <a:lnTo>
                    <a:pt x="141" y="193"/>
                  </a:lnTo>
                  <a:moveTo>
                    <a:pt x="187" y="167"/>
                  </a:moveTo>
                  <a:lnTo>
                    <a:pt x="187" y="167"/>
                  </a:lnTo>
                  <a:lnTo>
                    <a:pt x="234" y="141"/>
                  </a:lnTo>
                  <a:moveTo>
                    <a:pt x="281" y="116"/>
                  </a:moveTo>
                  <a:lnTo>
                    <a:pt x="281" y="116"/>
                  </a:lnTo>
                  <a:lnTo>
                    <a:pt x="328" y="90"/>
                  </a:lnTo>
                  <a:moveTo>
                    <a:pt x="375" y="64"/>
                  </a:moveTo>
                  <a:lnTo>
                    <a:pt x="375" y="64"/>
                  </a:lnTo>
                  <a:lnTo>
                    <a:pt x="421" y="39"/>
                  </a:lnTo>
                  <a:moveTo>
                    <a:pt x="468" y="13"/>
                  </a:moveTo>
                  <a:lnTo>
                    <a:pt x="468" y="13"/>
                  </a:lnTo>
                  <a:lnTo>
                    <a:pt x="491"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5" name="Freeform 64"/>
            <p:cNvSpPr>
              <a:spLocks noEditPoints="1"/>
            </p:cNvSpPr>
            <p:nvPr/>
          </p:nvSpPr>
          <p:spPr bwMode="auto">
            <a:xfrm>
              <a:off x="4249" y="1945"/>
              <a:ext cx="82" cy="40"/>
            </a:xfrm>
            <a:custGeom>
              <a:avLst/>
              <a:gdLst>
                <a:gd name="T0" fmla="*/ 385 w 385"/>
                <a:gd name="T1" fmla="*/ 0 h 188"/>
                <a:gd name="T2" fmla="*/ 385 w 385"/>
                <a:gd name="T3" fmla="*/ 0 h 188"/>
                <a:gd name="T4" fmla="*/ 337 w 385"/>
                <a:gd name="T5" fmla="*/ 24 h 188"/>
                <a:gd name="T6" fmla="*/ 289 w 385"/>
                <a:gd name="T7" fmla="*/ 47 h 188"/>
                <a:gd name="T8" fmla="*/ 289 w 385"/>
                <a:gd name="T9" fmla="*/ 47 h 188"/>
                <a:gd name="T10" fmla="*/ 241 w 385"/>
                <a:gd name="T11" fmla="*/ 70 h 188"/>
                <a:gd name="T12" fmla="*/ 193 w 385"/>
                <a:gd name="T13" fmla="*/ 94 h 188"/>
                <a:gd name="T14" fmla="*/ 193 w 385"/>
                <a:gd name="T15" fmla="*/ 94 h 188"/>
                <a:gd name="T16" fmla="*/ 145 w 385"/>
                <a:gd name="T17" fmla="*/ 117 h 188"/>
                <a:gd name="T18" fmla="*/ 97 w 385"/>
                <a:gd name="T19" fmla="*/ 140 h 188"/>
                <a:gd name="T20" fmla="*/ 97 w 385"/>
                <a:gd name="T21" fmla="*/ 140 h 188"/>
                <a:gd name="T22" fmla="*/ 49 w 385"/>
                <a:gd name="T23" fmla="*/ 164 h 188"/>
                <a:gd name="T24" fmla="*/ 2 w 385"/>
                <a:gd name="T25" fmla="*/ 187 h 188"/>
                <a:gd name="T26" fmla="*/ 2 w 385"/>
                <a:gd name="T27" fmla="*/ 187 h 188"/>
                <a:gd name="T28" fmla="*/ 0 w 385"/>
                <a:gd name="T29"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5" h="188">
                  <a:moveTo>
                    <a:pt x="385" y="0"/>
                  </a:moveTo>
                  <a:lnTo>
                    <a:pt x="385" y="0"/>
                  </a:lnTo>
                  <a:lnTo>
                    <a:pt x="337" y="24"/>
                  </a:lnTo>
                  <a:moveTo>
                    <a:pt x="289" y="47"/>
                  </a:moveTo>
                  <a:lnTo>
                    <a:pt x="289" y="47"/>
                  </a:lnTo>
                  <a:lnTo>
                    <a:pt x="241" y="70"/>
                  </a:lnTo>
                  <a:moveTo>
                    <a:pt x="193" y="94"/>
                  </a:moveTo>
                  <a:lnTo>
                    <a:pt x="193" y="94"/>
                  </a:lnTo>
                  <a:lnTo>
                    <a:pt x="145" y="117"/>
                  </a:lnTo>
                  <a:moveTo>
                    <a:pt x="97" y="140"/>
                  </a:moveTo>
                  <a:lnTo>
                    <a:pt x="97" y="140"/>
                  </a:lnTo>
                  <a:lnTo>
                    <a:pt x="49" y="164"/>
                  </a:lnTo>
                  <a:moveTo>
                    <a:pt x="2" y="187"/>
                  </a:moveTo>
                  <a:lnTo>
                    <a:pt x="2" y="187"/>
                  </a:lnTo>
                  <a:lnTo>
                    <a:pt x="0" y="18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6" name="Freeform 65"/>
            <p:cNvSpPr>
              <a:spLocks noEditPoints="1"/>
            </p:cNvSpPr>
            <p:nvPr/>
          </p:nvSpPr>
          <p:spPr bwMode="auto">
            <a:xfrm>
              <a:off x="4280" y="1843"/>
              <a:ext cx="54" cy="87"/>
            </a:xfrm>
            <a:custGeom>
              <a:avLst/>
              <a:gdLst>
                <a:gd name="T0" fmla="*/ 249 w 249"/>
                <a:gd name="T1" fmla="*/ 411 h 411"/>
                <a:gd name="T2" fmla="*/ 249 w 249"/>
                <a:gd name="T3" fmla="*/ 411 h 411"/>
                <a:gd name="T4" fmla="*/ 221 w 249"/>
                <a:gd name="T5" fmla="*/ 365 h 411"/>
                <a:gd name="T6" fmla="*/ 194 w 249"/>
                <a:gd name="T7" fmla="*/ 319 h 411"/>
                <a:gd name="T8" fmla="*/ 194 w 249"/>
                <a:gd name="T9" fmla="*/ 319 h 411"/>
                <a:gd name="T10" fmla="*/ 166 w 249"/>
                <a:gd name="T11" fmla="*/ 274 h 411"/>
                <a:gd name="T12" fmla="*/ 138 w 249"/>
                <a:gd name="T13" fmla="*/ 228 h 411"/>
                <a:gd name="T14" fmla="*/ 138 w 249"/>
                <a:gd name="T15" fmla="*/ 228 h 411"/>
                <a:gd name="T16" fmla="*/ 111 w 249"/>
                <a:gd name="T17" fmla="*/ 183 h 411"/>
                <a:gd name="T18" fmla="*/ 83 w 249"/>
                <a:gd name="T19" fmla="*/ 137 h 411"/>
                <a:gd name="T20" fmla="*/ 83 w 249"/>
                <a:gd name="T21" fmla="*/ 137 h 411"/>
                <a:gd name="T22" fmla="*/ 55 w 249"/>
                <a:gd name="T23" fmla="*/ 91 h 411"/>
                <a:gd name="T24" fmla="*/ 28 w 249"/>
                <a:gd name="T25" fmla="*/ 46 h 411"/>
                <a:gd name="T26" fmla="*/ 28 w 249"/>
                <a:gd name="T27" fmla="*/ 46 h 411"/>
                <a:gd name="T28" fmla="*/ 0 w 249"/>
                <a:gd name="T29"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411">
                  <a:moveTo>
                    <a:pt x="249" y="411"/>
                  </a:moveTo>
                  <a:lnTo>
                    <a:pt x="249" y="411"/>
                  </a:lnTo>
                  <a:lnTo>
                    <a:pt x="221" y="365"/>
                  </a:lnTo>
                  <a:moveTo>
                    <a:pt x="194" y="319"/>
                  </a:moveTo>
                  <a:lnTo>
                    <a:pt x="194" y="319"/>
                  </a:lnTo>
                  <a:lnTo>
                    <a:pt x="166" y="274"/>
                  </a:lnTo>
                  <a:moveTo>
                    <a:pt x="138" y="228"/>
                  </a:moveTo>
                  <a:lnTo>
                    <a:pt x="138" y="228"/>
                  </a:lnTo>
                  <a:lnTo>
                    <a:pt x="111" y="183"/>
                  </a:lnTo>
                  <a:moveTo>
                    <a:pt x="83" y="137"/>
                  </a:moveTo>
                  <a:lnTo>
                    <a:pt x="83" y="137"/>
                  </a:lnTo>
                  <a:lnTo>
                    <a:pt x="55" y="91"/>
                  </a:lnTo>
                  <a:moveTo>
                    <a:pt x="28" y="46"/>
                  </a:moveTo>
                  <a:lnTo>
                    <a:pt x="28" y="46"/>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7" name="Freeform 66"/>
            <p:cNvSpPr>
              <a:spLocks noEditPoints="1"/>
            </p:cNvSpPr>
            <p:nvPr/>
          </p:nvSpPr>
          <p:spPr bwMode="auto">
            <a:xfrm>
              <a:off x="4343" y="1810"/>
              <a:ext cx="12" cy="117"/>
            </a:xfrm>
            <a:custGeom>
              <a:avLst/>
              <a:gdLst>
                <a:gd name="T0" fmla="*/ 0 w 60"/>
                <a:gd name="T1" fmla="*/ 546 h 546"/>
                <a:gd name="T2" fmla="*/ 0 w 60"/>
                <a:gd name="T3" fmla="*/ 546 h 546"/>
                <a:gd name="T4" fmla="*/ 6 w 60"/>
                <a:gd name="T5" fmla="*/ 493 h 546"/>
                <a:gd name="T6" fmla="*/ 12 w 60"/>
                <a:gd name="T7" fmla="*/ 440 h 546"/>
                <a:gd name="T8" fmla="*/ 12 w 60"/>
                <a:gd name="T9" fmla="*/ 440 h 546"/>
                <a:gd name="T10" fmla="*/ 18 w 60"/>
                <a:gd name="T11" fmla="*/ 387 h 546"/>
                <a:gd name="T12" fmla="*/ 23 w 60"/>
                <a:gd name="T13" fmla="*/ 334 h 546"/>
                <a:gd name="T14" fmla="*/ 23 w 60"/>
                <a:gd name="T15" fmla="*/ 334 h 546"/>
                <a:gd name="T16" fmla="*/ 29 w 60"/>
                <a:gd name="T17" fmla="*/ 281 h 546"/>
                <a:gd name="T18" fmla="*/ 35 w 60"/>
                <a:gd name="T19" fmla="*/ 228 h 546"/>
                <a:gd name="T20" fmla="*/ 35 w 60"/>
                <a:gd name="T21" fmla="*/ 228 h 546"/>
                <a:gd name="T22" fmla="*/ 41 w 60"/>
                <a:gd name="T23" fmla="*/ 175 h 546"/>
                <a:gd name="T24" fmla="*/ 47 w 60"/>
                <a:gd name="T25" fmla="*/ 122 h 546"/>
                <a:gd name="T26" fmla="*/ 47 w 60"/>
                <a:gd name="T27" fmla="*/ 122 h 546"/>
                <a:gd name="T28" fmla="*/ 53 w 60"/>
                <a:gd name="T29" fmla="*/ 69 h 546"/>
                <a:gd name="T30" fmla="*/ 58 w 60"/>
                <a:gd name="T31" fmla="*/ 16 h 546"/>
                <a:gd name="T32" fmla="*/ 58 w 60"/>
                <a:gd name="T33" fmla="*/ 16 h 546"/>
                <a:gd name="T34" fmla="*/ 60 w 60"/>
                <a:gd name="T3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546">
                  <a:moveTo>
                    <a:pt x="0" y="546"/>
                  </a:moveTo>
                  <a:lnTo>
                    <a:pt x="0" y="546"/>
                  </a:lnTo>
                  <a:lnTo>
                    <a:pt x="6" y="493"/>
                  </a:lnTo>
                  <a:moveTo>
                    <a:pt x="12" y="440"/>
                  </a:moveTo>
                  <a:lnTo>
                    <a:pt x="12" y="440"/>
                  </a:lnTo>
                  <a:lnTo>
                    <a:pt x="18" y="387"/>
                  </a:lnTo>
                  <a:moveTo>
                    <a:pt x="23" y="334"/>
                  </a:moveTo>
                  <a:lnTo>
                    <a:pt x="23" y="334"/>
                  </a:lnTo>
                  <a:lnTo>
                    <a:pt x="29" y="281"/>
                  </a:lnTo>
                  <a:moveTo>
                    <a:pt x="35" y="228"/>
                  </a:moveTo>
                  <a:lnTo>
                    <a:pt x="35" y="228"/>
                  </a:lnTo>
                  <a:lnTo>
                    <a:pt x="41" y="175"/>
                  </a:lnTo>
                  <a:moveTo>
                    <a:pt x="47" y="122"/>
                  </a:moveTo>
                  <a:lnTo>
                    <a:pt x="47" y="122"/>
                  </a:lnTo>
                  <a:lnTo>
                    <a:pt x="53" y="69"/>
                  </a:lnTo>
                  <a:moveTo>
                    <a:pt x="58" y="16"/>
                  </a:moveTo>
                  <a:lnTo>
                    <a:pt x="58" y="16"/>
                  </a:lnTo>
                  <a:lnTo>
                    <a:pt x="6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8" name="Freeform 67"/>
            <p:cNvSpPr>
              <a:spLocks noEditPoints="1"/>
            </p:cNvSpPr>
            <p:nvPr/>
          </p:nvSpPr>
          <p:spPr bwMode="auto">
            <a:xfrm>
              <a:off x="4318" y="1712"/>
              <a:ext cx="31" cy="74"/>
            </a:xfrm>
            <a:custGeom>
              <a:avLst/>
              <a:gdLst>
                <a:gd name="T0" fmla="*/ 143 w 143"/>
                <a:gd name="T1" fmla="*/ 345 h 345"/>
                <a:gd name="T2" fmla="*/ 143 w 143"/>
                <a:gd name="T3" fmla="*/ 345 h 345"/>
                <a:gd name="T4" fmla="*/ 123 w 143"/>
                <a:gd name="T5" fmla="*/ 295 h 345"/>
                <a:gd name="T6" fmla="*/ 102 w 143"/>
                <a:gd name="T7" fmla="*/ 246 h 345"/>
                <a:gd name="T8" fmla="*/ 102 w 143"/>
                <a:gd name="T9" fmla="*/ 246 h 345"/>
                <a:gd name="T10" fmla="*/ 82 w 143"/>
                <a:gd name="T11" fmla="*/ 197 h 345"/>
                <a:gd name="T12" fmla="*/ 61 w 143"/>
                <a:gd name="T13" fmla="*/ 148 h 345"/>
                <a:gd name="T14" fmla="*/ 61 w 143"/>
                <a:gd name="T15" fmla="*/ 148 h 345"/>
                <a:gd name="T16" fmla="*/ 41 w 143"/>
                <a:gd name="T17" fmla="*/ 98 h 345"/>
                <a:gd name="T18" fmla="*/ 20 w 143"/>
                <a:gd name="T19" fmla="*/ 49 h 345"/>
                <a:gd name="T20" fmla="*/ 20 w 143"/>
                <a:gd name="T21" fmla="*/ 49 h 345"/>
                <a:gd name="T22" fmla="*/ 0 w 143"/>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3" h="345">
                  <a:moveTo>
                    <a:pt x="143" y="345"/>
                  </a:moveTo>
                  <a:lnTo>
                    <a:pt x="143" y="345"/>
                  </a:lnTo>
                  <a:lnTo>
                    <a:pt x="123" y="295"/>
                  </a:lnTo>
                  <a:moveTo>
                    <a:pt x="102" y="246"/>
                  </a:moveTo>
                  <a:lnTo>
                    <a:pt x="102" y="246"/>
                  </a:lnTo>
                  <a:lnTo>
                    <a:pt x="82" y="197"/>
                  </a:lnTo>
                  <a:moveTo>
                    <a:pt x="61" y="148"/>
                  </a:moveTo>
                  <a:lnTo>
                    <a:pt x="61" y="148"/>
                  </a:lnTo>
                  <a:lnTo>
                    <a:pt x="41" y="98"/>
                  </a:lnTo>
                  <a:moveTo>
                    <a:pt x="20" y="49"/>
                  </a:moveTo>
                  <a:lnTo>
                    <a:pt x="20" y="49"/>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9" name="Freeform 68"/>
            <p:cNvSpPr>
              <a:spLocks noEditPoints="1"/>
            </p:cNvSpPr>
            <p:nvPr/>
          </p:nvSpPr>
          <p:spPr bwMode="auto">
            <a:xfrm>
              <a:off x="4191" y="1701"/>
              <a:ext cx="108" cy="62"/>
            </a:xfrm>
            <a:custGeom>
              <a:avLst/>
              <a:gdLst>
                <a:gd name="T0" fmla="*/ 510 w 510"/>
                <a:gd name="T1" fmla="*/ 0 h 290"/>
                <a:gd name="T2" fmla="*/ 510 w 510"/>
                <a:gd name="T3" fmla="*/ 0 h 290"/>
                <a:gd name="T4" fmla="*/ 463 w 510"/>
                <a:gd name="T5" fmla="*/ 26 h 290"/>
                <a:gd name="T6" fmla="*/ 417 w 510"/>
                <a:gd name="T7" fmla="*/ 52 h 290"/>
                <a:gd name="T8" fmla="*/ 417 w 510"/>
                <a:gd name="T9" fmla="*/ 52 h 290"/>
                <a:gd name="T10" fmla="*/ 371 w 510"/>
                <a:gd name="T11" fmla="*/ 79 h 290"/>
                <a:gd name="T12" fmla="*/ 324 w 510"/>
                <a:gd name="T13" fmla="*/ 105 h 290"/>
                <a:gd name="T14" fmla="*/ 324 w 510"/>
                <a:gd name="T15" fmla="*/ 105 h 290"/>
                <a:gd name="T16" fmla="*/ 278 w 510"/>
                <a:gd name="T17" fmla="*/ 131 h 290"/>
                <a:gd name="T18" fmla="*/ 232 w 510"/>
                <a:gd name="T19" fmla="*/ 158 h 290"/>
                <a:gd name="T20" fmla="*/ 232 w 510"/>
                <a:gd name="T21" fmla="*/ 158 h 290"/>
                <a:gd name="T22" fmla="*/ 185 w 510"/>
                <a:gd name="T23" fmla="*/ 184 h 290"/>
                <a:gd name="T24" fmla="*/ 139 w 510"/>
                <a:gd name="T25" fmla="*/ 210 h 290"/>
                <a:gd name="T26" fmla="*/ 139 w 510"/>
                <a:gd name="T27" fmla="*/ 210 h 290"/>
                <a:gd name="T28" fmla="*/ 92 w 510"/>
                <a:gd name="T29" fmla="*/ 237 h 290"/>
                <a:gd name="T30" fmla="*/ 46 w 510"/>
                <a:gd name="T31" fmla="*/ 263 h 290"/>
                <a:gd name="T32" fmla="*/ 46 w 510"/>
                <a:gd name="T33" fmla="*/ 263 h 290"/>
                <a:gd name="T34" fmla="*/ 0 w 510"/>
                <a:gd name="T35" fmla="*/ 29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 h="290">
                  <a:moveTo>
                    <a:pt x="510" y="0"/>
                  </a:moveTo>
                  <a:lnTo>
                    <a:pt x="510" y="0"/>
                  </a:lnTo>
                  <a:lnTo>
                    <a:pt x="463" y="26"/>
                  </a:lnTo>
                  <a:moveTo>
                    <a:pt x="417" y="52"/>
                  </a:moveTo>
                  <a:lnTo>
                    <a:pt x="417" y="52"/>
                  </a:lnTo>
                  <a:lnTo>
                    <a:pt x="371" y="79"/>
                  </a:lnTo>
                  <a:moveTo>
                    <a:pt x="324" y="105"/>
                  </a:moveTo>
                  <a:lnTo>
                    <a:pt x="324" y="105"/>
                  </a:lnTo>
                  <a:lnTo>
                    <a:pt x="278" y="131"/>
                  </a:lnTo>
                  <a:moveTo>
                    <a:pt x="232" y="158"/>
                  </a:moveTo>
                  <a:lnTo>
                    <a:pt x="232" y="158"/>
                  </a:lnTo>
                  <a:lnTo>
                    <a:pt x="185" y="184"/>
                  </a:lnTo>
                  <a:moveTo>
                    <a:pt x="139" y="210"/>
                  </a:moveTo>
                  <a:lnTo>
                    <a:pt x="139" y="210"/>
                  </a:lnTo>
                  <a:lnTo>
                    <a:pt x="92" y="237"/>
                  </a:lnTo>
                  <a:moveTo>
                    <a:pt x="46" y="263"/>
                  </a:moveTo>
                  <a:lnTo>
                    <a:pt x="46" y="263"/>
                  </a:lnTo>
                  <a:lnTo>
                    <a:pt x="0" y="29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0" name="Freeform 69"/>
            <p:cNvSpPr>
              <a:spLocks noEditPoints="1"/>
            </p:cNvSpPr>
            <p:nvPr/>
          </p:nvSpPr>
          <p:spPr bwMode="auto">
            <a:xfrm>
              <a:off x="4281" y="1703"/>
              <a:ext cx="22" cy="117"/>
            </a:xfrm>
            <a:custGeom>
              <a:avLst/>
              <a:gdLst>
                <a:gd name="T0" fmla="*/ 103 w 103"/>
                <a:gd name="T1" fmla="*/ 0 h 549"/>
                <a:gd name="T2" fmla="*/ 103 w 103"/>
                <a:gd name="T3" fmla="*/ 0 h 549"/>
                <a:gd name="T4" fmla="*/ 93 w 103"/>
                <a:gd name="T5" fmla="*/ 53 h 549"/>
                <a:gd name="T6" fmla="*/ 83 w 103"/>
                <a:gd name="T7" fmla="*/ 105 h 549"/>
                <a:gd name="T8" fmla="*/ 83 w 103"/>
                <a:gd name="T9" fmla="*/ 105 h 549"/>
                <a:gd name="T10" fmla="*/ 73 w 103"/>
                <a:gd name="T11" fmla="*/ 158 h 549"/>
                <a:gd name="T12" fmla="*/ 64 w 103"/>
                <a:gd name="T13" fmla="*/ 210 h 549"/>
                <a:gd name="T14" fmla="*/ 64 w 103"/>
                <a:gd name="T15" fmla="*/ 210 h 549"/>
                <a:gd name="T16" fmla="*/ 54 w 103"/>
                <a:gd name="T17" fmla="*/ 263 h 549"/>
                <a:gd name="T18" fmla="*/ 44 w 103"/>
                <a:gd name="T19" fmla="*/ 315 h 549"/>
                <a:gd name="T20" fmla="*/ 44 w 103"/>
                <a:gd name="T21" fmla="*/ 315 h 549"/>
                <a:gd name="T22" fmla="*/ 34 w 103"/>
                <a:gd name="T23" fmla="*/ 367 h 549"/>
                <a:gd name="T24" fmla="*/ 24 w 103"/>
                <a:gd name="T25" fmla="*/ 420 h 549"/>
                <a:gd name="T26" fmla="*/ 24 w 103"/>
                <a:gd name="T27" fmla="*/ 420 h 549"/>
                <a:gd name="T28" fmla="*/ 15 w 103"/>
                <a:gd name="T29" fmla="*/ 472 h 549"/>
                <a:gd name="T30" fmla="*/ 5 w 103"/>
                <a:gd name="T31" fmla="*/ 525 h 549"/>
                <a:gd name="T32" fmla="*/ 5 w 103"/>
                <a:gd name="T33" fmla="*/ 525 h 549"/>
                <a:gd name="T34" fmla="*/ 0 w 103"/>
                <a:gd name="T35" fmla="*/ 549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549">
                  <a:moveTo>
                    <a:pt x="103" y="0"/>
                  </a:moveTo>
                  <a:lnTo>
                    <a:pt x="103" y="0"/>
                  </a:lnTo>
                  <a:lnTo>
                    <a:pt x="93" y="53"/>
                  </a:lnTo>
                  <a:moveTo>
                    <a:pt x="83" y="105"/>
                  </a:moveTo>
                  <a:lnTo>
                    <a:pt x="83" y="105"/>
                  </a:lnTo>
                  <a:lnTo>
                    <a:pt x="73" y="158"/>
                  </a:lnTo>
                  <a:moveTo>
                    <a:pt x="64" y="210"/>
                  </a:moveTo>
                  <a:lnTo>
                    <a:pt x="64" y="210"/>
                  </a:lnTo>
                  <a:lnTo>
                    <a:pt x="54" y="263"/>
                  </a:lnTo>
                  <a:moveTo>
                    <a:pt x="44" y="315"/>
                  </a:moveTo>
                  <a:lnTo>
                    <a:pt x="44" y="315"/>
                  </a:lnTo>
                  <a:lnTo>
                    <a:pt x="34" y="367"/>
                  </a:lnTo>
                  <a:moveTo>
                    <a:pt x="24" y="420"/>
                  </a:moveTo>
                  <a:lnTo>
                    <a:pt x="24" y="420"/>
                  </a:lnTo>
                  <a:lnTo>
                    <a:pt x="15" y="472"/>
                  </a:lnTo>
                  <a:moveTo>
                    <a:pt x="5" y="525"/>
                  </a:moveTo>
                  <a:lnTo>
                    <a:pt x="5" y="525"/>
                  </a:lnTo>
                  <a:lnTo>
                    <a:pt x="0" y="549"/>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1" name="Freeform 70"/>
            <p:cNvSpPr>
              <a:spLocks noEditPoints="1"/>
            </p:cNvSpPr>
            <p:nvPr/>
          </p:nvSpPr>
          <p:spPr bwMode="auto">
            <a:xfrm>
              <a:off x="4292" y="1806"/>
              <a:ext cx="54" cy="18"/>
            </a:xfrm>
            <a:custGeom>
              <a:avLst/>
              <a:gdLst>
                <a:gd name="T0" fmla="*/ 253 w 253"/>
                <a:gd name="T1" fmla="*/ 0 h 84"/>
                <a:gd name="T2" fmla="*/ 253 w 253"/>
                <a:gd name="T3" fmla="*/ 0 h 84"/>
                <a:gd name="T4" fmla="*/ 202 w 253"/>
                <a:gd name="T5" fmla="*/ 17 h 84"/>
                <a:gd name="T6" fmla="*/ 151 w 253"/>
                <a:gd name="T7" fmla="*/ 33 h 84"/>
                <a:gd name="T8" fmla="*/ 151 w 253"/>
                <a:gd name="T9" fmla="*/ 33 h 84"/>
                <a:gd name="T10" fmla="*/ 101 w 253"/>
                <a:gd name="T11" fmla="*/ 50 h 84"/>
                <a:gd name="T12" fmla="*/ 50 w 253"/>
                <a:gd name="T13" fmla="*/ 67 h 84"/>
                <a:gd name="T14" fmla="*/ 50 w 253"/>
                <a:gd name="T15" fmla="*/ 67 h 84"/>
                <a:gd name="T16" fmla="*/ 0 w 253"/>
                <a:gd name="T1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84">
                  <a:moveTo>
                    <a:pt x="253" y="0"/>
                  </a:moveTo>
                  <a:lnTo>
                    <a:pt x="253" y="0"/>
                  </a:lnTo>
                  <a:lnTo>
                    <a:pt x="202" y="17"/>
                  </a:lnTo>
                  <a:moveTo>
                    <a:pt x="151" y="33"/>
                  </a:moveTo>
                  <a:lnTo>
                    <a:pt x="151" y="33"/>
                  </a:lnTo>
                  <a:lnTo>
                    <a:pt x="101" y="50"/>
                  </a:lnTo>
                  <a:moveTo>
                    <a:pt x="50" y="67"/>
                  </a:moveTo>
                  <a:lnTo>
                    <a:pt x="50" y="67"/>
                  </a:lnTo>
                  <a:lnTo>
                    <a:pt x="0" y="84"/>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2" name="Freeform 71"/>
            <p:cNvSpPr>
              <a:spLocks noEditPoints="1"/>
            </p:cNvSpPr>
            <p:nvPr/>
          </p:nvSpPr>
          <p:spPr bwMode="auto">
            <a:xfrm>
              <a:off x="4309" y="1714"/>
              <a:ext cx="27" cy="214"/>
            </a:xfrm>
            <a:custGeom>
              <a:avLst/>
              <a:gdLst>
                <a:gd name="T0" fmla="*/ 125 w 125"/>
                <a:gd name="T1" fmla="*/ 1005 h 1005"/>
                <a:gd name="T2" fmla="*/ 125 w 125"/>
                <a:gd name="T3" fmla="*/ 1005 h 1005"/>
                <a:gd name="T4" fmla="*/ 119 w 125"/>
                <a:gd name="T5" fmla="*/ 952 h 1005"/>
                <a:gd name="T6" fmla="*/ 112 w 125"/>
                <a:gd name="T7" fmla="*/ 899 h 1005"/>
                <a:gd name="T8" fmla="*/ 112 w 125"/>
                <a:gd name="T9" fmla="*/ 899 h 1005"/>
                <a:gd name="T10" fmla="*/ 105 w 125"/>
                <a:gd name="T11" fmla="*/ 846 h 1005"/>
                <a:gd name="T12" fmla="*/ 99 w 125"/>
                <a:gd name="T13" fmla="*/ 794 h 1005"/>
                <a:gd name="T14" fmla="*/ 99 w 125"/>
                <a:gd name="T15" fmla="*/ 794 h 1005"/>
                <a:gd name="T16" fmla="*/ 92 w 125"/>
                <a:gd name="T17" fmla="*/ 741 h 1005"/>
                <a:gd name="T18" fmla="*/ 86 w 125"/>
                <a:gd name="T19" fmla="*/ 688 h 1005"/>
                <a:gd name="T20" fmla="*/ 86 w 125"/>
                <a:gd name="T21" fmla="*/ 688 h 1005"/>
                <a:gd name="T22" fmla="*/ 79 w 125"/>
                <a:gd name="T23" fmla="*/ 635 h 1005"/>
                <a:gd name="T24" fmla="*/ 73 w 125"/>
                <a:gd name="T25" fmla="*/ 582 h 1005"/>
                <a:gd name="T26" fmla="*/ 73 w 125"/>
                <a:gd name="T27" fmla="*/ 582 h 1005"/>
                <a:gd name="T28" fmla="*/ 66 w 125"/>
                <a:gd name="T29" fmla="*/ 529 h 1005"/>
                <a:gd name="T30" fmla="*/ 59 w 125"/>
                <a:gd name="T31" fmla="*/ 476 h 1005"/>
                <a:gd name="T32" fmla="*/ 59 w 125"/>
                <a:gd name="T33" fmla="*/ 476 h 1005"/>
                <a:gd name="T34" fmla="*/ 53 w 125"/>
                <a:gd name="T35" fmla="*/ 423 h 1005"/>
                <a:gd name="T36" fmla="*/ 46 w 125"/>
                <a:gd name="T37" fmla="*/ 370 h 1005"/>
                <a:gd name="T38" fmla="*/ 46 w 125"/>
                <a:gd name="T39" fmla="*/ 370 h 1005"/>
                <a:gd name="T40" fmla="*/ 40 w 125"/>
                <a:gd name="T41" fmla="*/ 317 h 1005"/>
                <a:gd name="T42" fmla="*/ 33 w 125"/>
                <a:gd name="T43" fmla="*/ 264 h 1005"/>
                <a:gd name="T44" fmla="*/ 33 w 125"/>
                <a:gd name="T45" fmla="*/ 264 h 1005"/>
                <a:gd name="T46" fmla="*/ 27 w 125"/>
                <a:gd name="T47" fmla="*/ 211 h 1005"/>
                <a:gd name="T48" fmla="*/ 20 w 125"/>
                <a:gd name="T49" fmla="*/ 158 h 1005"/>
                <a:gd name="T50" fmla="*/ 20 w 125"/>
                <a:gd name="T51" fmla="*/ 158 h 1005"/>
                <a:gd name="T52" fmla="*/ 14 w 125"/>
                <a:gd name="T53" fmla="*/ 105 h 1005"/>
                <a:gd name="T54" fmla="*/ 7 w 125"/>
                <a:gd name="T55" fmla="*/ 53 h 1005"/>
                <a:gd name="T56" fmla="*/ 7 w 125"/>
                <a:gd name="T57" fmla="*/ 53 h 1005"/>
                <a:gd name="T58" fmla="*/ 0 w 125"/>
                <a:gd name="T59" fmla="*/ 0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5" h="1005">
                  <a:moveTo>
                    <a:pt x="125" y="1005"/>
                  </a:moveTo>
                  <a:lnTo>
                    <a:pt x="125" y="1005"/>
                  </a:lnTo>
                  <a:lnTo>
                    <a:pt x="119" y="952"/>
                  </a:lnTo>
                  <a:moveTo>
                    <a:pt x="112" y="899"/>
                  </a:moveTo>
                  <a:lnTo>
                    <a:pt x="112" y="899"/>
                  </a:lnTo>
                  <a:lnTo>
                    <a:pt x="105" y="846"/>
                  </a:lnTo>
                  <a:moveTo>
                    <a:pt x="99" y="794"/>
                  </a:moveTo>
                  <a:lnTo>
                    <a:pt x="99" y="794"/>
                  </a:lnTo>
                  <a:lnTo>
                    <a:pt x="92" y="741"/>
                  </a:lnTo>
                  <a:moveTo>
                    <a:pt x="86" y="688"/>
                  </a:moveTo>
                  <a:lnTo>
                    <a:pt x="86" y="688"/>
                  </a:lnTo>
                  <a:lnTo>
                    <a:pt x="79" y="635"/>
                  </a:lnTo>
                  <a:moveTo>
                    <a:pt x="73" y="582"/>
                  </a:moveTo>
                  <a:lnTo>
                    <a:pt x="73" y="582"/>
                  </a:lnTo>
                  <a:lnTo>
                    <a:pt x="66" y="529"/>
                  </a:lnTo>
                  <a:moveTo>
                    <a:pt x="59" y="476"/>
                  </a:moveTo>
                  <a:lnTo>
                    <a:pt x="59" y="476"/>
                  </a:lnTo>
                  <a:lnTo>
                    <a:pt x="53" y="423"/>
                  </a:lnTo>
                  <a:moveTo>
                    <a:pt x="46" y="370"/>
                  </a:moveTo>
                  <a:lnTo>
                    <a:pt x="46" y="370"/>
                  </a:lnTo>
                  <a:lnTo>
                    <a:pt x="40" y="317"/>
                  </a:lnTo>
                  <a:moveTo>
                    <a:pt x="33" y="264"/>
                  </a:moveTo>
                  <a:lnTo>
                    <a:pt x="33" y="264"/>
                  </a:lnTo>
                  <a:lnTo>
                    <a:pt x="27" y="211"/>
                  </a:lnTo>
                  <a:moveTo>
                    <a:pt x="20" y="158"/>
                  </a:moveTo>
                  <a:lnTo>
                    <a:pt x="20" y="158"/>
                  </a:lnTo>
                  <a:lnTo>
                    <a:pt x="14" y="105"/>
                  </a:lnTo>
                  <a:moveTo>
                    <a:pt x="7" y="53"/>
                  </a:moveTo>
                  <a:lnTo>
                    <a:pt x="7" y="53"/>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3" name="Freeform 72"/>
            <p:cNvSpPr>
              <a:spLocks noEditPoints="1"/>
            </p:cNvSpPr>
            <p:nvPr/>
          </p:nvSpPr>
          <p:spPr bwMode="auto">
            <a:xfrm>
              <a:off x="4237" y="1844"/>
              <a:ext cx="37" cy="134"/>
            </a:xfrm>
            <a:custGeom>
              <a:avLst/>
              <a:gdLst>
                <a:gd name="T0" fmla="*/ 173 w 173"/>
                <a:gd name="T1" fmla="*/ 0 h 626"/>
                <a:gd name="T2" fmla="*/ 173 w 173"/>
                <a:gd name="T3" fmla="*/ 0 h 626"/>
                <a:gd name="T4" fmla="*/ 159 w 173"/>
                <a:gd name="T5" fmla="*/ 51 h 626"/>
                <a:gd name="T6" fmla="*/ 145 w 173"/>
                <a:gd name="T7" fmla="*/ 102 h 626"/>
                <a:gd name="T8" fmla="*/ 145 w 173"/>
                <a:gd name="T9" fmla="*/ 102 h 626"/>
                <a:gd name="T10" fmla="*/ 131 w 173"/>
                <a:gd name="T11" fmla="*/ 154 h 626"/>
                <a:gd name="T12" fmla="*/ 116 w 173"/>
                <a:gd name="T13" fmla="*/ 205 h 626"/>
                <a:gd name="T14" fmla="*/ 116 w 173"/>
                <a:gd name="T15" fmla="*/ 205 h 626"/>
                <a:gd name="T16" fmla="*/ 102 w 173"/>
                <a:gd name="T17" fmla="*/ 257 h 626"/>
                <a:gd name="T18" fmla="*/ 88 w 173"/>
                <a:gd name="T19" fmla="*/ 308 h 626"/>
                <a:gd name="T20" fmla="*/ 88 w 173"/>
                <a:gd name="T21" fmla="*/ 308 h 626"/>
                <a:gd name="T22" fmla="*/ 74 w 173"/>
                <a:gd name="T23" fmla="*/ 359 h 626"/>
                <a:gd name="T24" fmla="*/ 59 w 173"/>
                <a:gd name="T25" fmla="*/ 411 h 626"/>
                <a:gd name="T26" fmla="*/ 59 w 173"/>
                <a:gd name="T27" fmla="*/ 411 h 626"/>
                <a:gd name="T28" fmla="*/ 45 w 173"/>
                <a:gd name="T29" fmla="*/ 462 h 626"/>
                <a:gd name="T30" fmla="*/ 31 w 173"/>
                <a:gd name="T31" fmla="*/ 514 h 626"/>
                <a:gd name="T32" fmla="*/ 31 w 173"/>
                <a:gd name="T33" fmla="*/ 514 h 626"/>
                <a:gd name="T34" fmla="*/ 17 w 173"/>
                <a:gd name="T35" fmla="*/ 565 h 626"/>
                <a:gd name="T36" fmla="*/ 3 w 173"/>
                <a:gd name="T37" fmla="*/ 616 h 626"/>
                <a:gd name="T38" fmla="*/ 3 w 173"/>
                <a:gd name="T39" fmla="*/ 616 h 626"/>
                <a:gd name="T40" fmla="*/ 0 w 173"/>
                <a:gd name="T41" fmla="*/ 626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626">
                  <a:moveTo>
                    <a:pt x="173" y="0"/>
                  </a:moveTo>
                  <a:lnTo>
                    <a:pt x="173" y="0"/>
                  </a:lnTo>
                  <a:lnTo>
                    <a:pt x="159" y="51"/>
                  </a:lnTo>
                  <a:moveTo>
                    <a:pt x="145" y="102"/>
                  </a:moveTo>
                  <a:lnTo>
                    <a:pt x="145" y="102"/>
                  </a:lnTo>
                  <a:lnTo>
                    <a:pt x="131" y="154"/>
                  </a:lnTo>
                  <a:moveTo>
                    <a:pt x="116" y="205"/>
                  </a:moveTo>
                  <a:lnTo>
                    <a:pt x="116" y="205"/>
                  </a:lnTo>
                  <a:lnTo>
                    <a:pt x="102" y="257"/>
                  </a:lnTo>
                  <a:moveTo>
                    <a:pt x="88" y="308"/>
                  </a:moveTo>
                  <a:lnTo>
                    <a:pt x="88" y="308"/>
                  </a:lnTo>
                  <a:lnTo>
                    <a:pt x="74" y="359"/>
                  </a:lnTo>
                  <a:moveTo>
                    <a:pt x="59" y="411"/>
                  </a:moveTo>
                  <a:lnTo>
                    <a:pt x="59" y="411"/>
                  </a:lnTo>
                  <a:lnTo>
                    <a:pt x="45" y="462"/>
                  </a:lnTo>
                  <a:moveTo>
                    <a:pt x="31" y="514"/>
                  </a:moveTo>
                  <a:lnTo>
                    <a:pt x="31" y="514"/>
                  </a:lnTo>
                  <a:lnTo>
                    <a:pt x="17" y="565"/>
                  </a:lnTo>
                  <a:moveTo>
                    <a:pt x="3" y="616"/>
                  </a:moveTo>
                  <a:lnTo>
                    <a:pt x="3" y="616"/>
                  </a:lnTo>
                  <a:lnTo>
                    <a:pt x="0" y="626"/>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4" name="Freeform 73"/>
            <p:cNvSpPr>
              <a:spLocks noEditPoints="1"/>
            </p:cNvSpPr>
            <p:nvPr/>
          </p:nvSpPr>
          <p:spPr bwMode="auto">
            <a:xfrm>
              <a:off x="4155" y="1837"/>
              <a:ext cx="108" cy="49"/>
            </a:xfrm>
            <a:custGeom>
              <a:avLst/>
              <a:gdLst>
                <a:gd name="T0" fmla="*/ 505 w 505"/>
                <a:gd name="T1" fmla="*/ 0 h 227"/>
                <a:gd name="T2" fmla="*/ 505 w 505"/>
                <a:gd name="T3" fmla="*/ 0 h 227"/>
                <a:gd name="T4" fmla="*/ 456 w 505"/>
                <a:gd name="T5" fmla="*/ 21 h 227"/>
                <a:gd name="T6" fmla="*/ 408 w 505"/>
                <a:gd name="T7" fmla="*/ 43 h 227"/>
                <a:gd name="T8" fmla="*/ 408 w 505"/>
                <a:gd name="T9" fmla="*/ 43 h 227"/>
                <a:gd name="T10" fmla="*/ 359 w 505"/>
                <a:gd name="T11" fmla="*/ 65 h 227"/>
                <a:gd name="T12" fmla="*/ 311 w 505"/>
                <a:gd name="T13" fmla="*/ 87 h 227"/>
                <a:gd name="T14" fmla="*/ 311 w 505"/>
                <a:gd name="T15" fmla="*/ 87 h 227"/>
                <a:gd name="T16" fmla="*/ 262 w 505"/>
                <a:gd name="T17" fmla="*/ 109 h 227"/>
                <a:gd name="T18" fmla="*/ 213 w 505"/>
                <a:gd name="T19" fmla="*/ 131 h 227"/>
                <a:gd name="T20" fmla="*/ 213 w 505"/>
                <a:gd name="T21" fmla="*/ 131 h 227"/>
                <a:gd name="T22" fmla="*/ 165 w 505"/>
                <a:gd name="T23" fmla="*/ 153 h 227"/>
                <a:gd name="T24" fmla="*/ 116 w 505"/>
                <a:gd name="T25" fmla="*/ 175 h 227"/>
                <a:gd name="T26" fmla="*/ 116 w 505"/>
                <a:gd name="T27" fmla="*/ 175 h 227"/>
                <a:gd name="T28" fmla="*/ 67 w 505"/>
                <a:gd name="T29" fmla="*/ 197 h 227"/>
                <a:gd name="T30" fmla="*/ 19 w 505"/>
                <a:gd name="T31" fmla="*/ 219 h 227"/>
                <a:gd name="T32" fmla="*/ 19 w 505"/>
                <a:gd name="T33" fmla="*/ 219 h 227"/>
                <a:gd name="T34" fmla="*/ 0 w 505"/>
                <a:gd name="T35"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5" h="227">
                  <a:moveTo>
                    <a:pt x="505" y="0"/>
                  </a:moveTo>
                  <a:lnTo>
                    <a:pt x="505" y="0"/>
                  </a:lnTo>
                  <a:lnTo>
                    <a:pt x="456" y="21"/>
                  </a:lnTo>
                  <a:moveTo>
                    <a:pt x="408" y="43"/>
                  </a:moveTo>
                  <a:lnTo>
                    <a:pt x="408" y="43"/>
                  </a:lnTo>
                  <a:lnTo>
                    <a:pt x="359" y="65"/>
                  </a:lnTo>
                  <a:moveTo>
                    <a:pt x="311" y="87"/>
                  </a:moveTo>
                  <a:lnTo>
                    <a:pt x="311" y="87"/>
                  </a:lnTo>
                  <a:lnTo>
                    <a:pt x="262" y="109"/>
                  </a:lnTo>
                  <a:moveTo>
                    <a:pt x="213" y="131"/>
                  </a:moveTo>
                  <a:lnTo>
                    <a:pt x="213" y="131"/>
                  </a:lnTo>
                  <a:lnTo>
                    <a:pt x="165" y="153"/>
                  </a:lnTo>
                  <a:moveTo>
                    <a:pt x="116" y="175"/>
                  </a:moveTo>
                  <a:lnTo>
                    <a:pt x="116" y="175"/>
                  </a:lnTo>
                  <a:lnTo>
                    <a:pt x="67" y="197"/>
                  </a:lnTo>
                  <a:moveTo>
                    <a:pt x="19" y="219"/>
                  </a:moveTo>
                  <a:lnTo>
                    <a:pt x="19" y="219"/>
                  </a:lnTo>
                  <a:lnTo>
                    <a:pt x="0" y="227"/>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5" name="Freeform 74"/>
            <p:cNvSpPr>
              <a:spLocks noEditPoints="1"/>
            </p:cNvSpPr>
            <p:nvPr/>
          </p:nvSpPr>
          <p:spPr bwMode="auto">
            <a:xfrm>
              <a:off x="4195" y="1783"/>
              <a:ext cx="68" cy="43"/>
            </a:xfrm>
            <a:custGeom>
              <a:avLst/>
              <a:gdLst>
                <a:gd name="T0" fmla="*/ 316 w 316"/>
                <a:gd name="T1" fmla="*/ 199 h 199"/>
                <a:gd name="T2" fmla="*/ 316 w 316"/>
                <a:gd name="T3" fmla="*/ 199 h 199"/>
                <a:gd name="T4" fmla="*/ 271 w 316"/>
                <a:gd name="T5" fmla="*/ 171 h 199"/>
                <a:gd name="T6" fmla="*/ 226 w 316"/>
                <a:gd name="T7" fmla="*/ 142 h 199"/>
                <a:gd name="T8" fmla="*/ 226 w 316"/>
                <a:gd name="T9" fmla="*/ 142 h 199"/>
                <a:gd name="T10" fmla="*/ 181 w 316"/>
                <a:gd name="T11" fmla="*/ 114 h 199"/>
                <a:gd name="T12" fmla="*/ 135 w 316"/>
                <a:gd name="T13" fmla="*/ 85 h 199"/>
                <a:gd name="T14" fmla="*/ 135 w 316"/>
                <a:gd name="T15" fmla="*/ 85 h 199"/>
                <a:gd name="T16" fmla="*/ 90 w 316"/>
                <a:gd name="T17" fmla="*/ 57 h 199"/>
                <a:gd name="T18" fmla="*/ 45 w 316"/>
                <a:gd name="T19" fmla="*/ 28 h 199"/>
                <a:gd name="T20" fmla="*/ 45 w 316"/>
                <a:gd name="T21" fmla="*/ 28 h 199"/>
                <a:gd name="T22" fmla="*/ 0 w 316"/>
                <a:gd name="T2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6" h="199">
                  <a:moveTo>
                    <a:pt x="316" y="199"/>
                  </a:moveTo>
                  <a:lnTo>
                    <a:pt x="316" y="199"/>
                  </a:lnTo>
                  <a:lnTo>
                    <a:pt x="271" y="171"/>
                  </a:lnTo>
                  <a:moveTo>
                    <a:pt x="226" y="142"/>
                  </a:moveTo>
                  <a:lnTo>
                    <a:pt x="226" y="142"/>
                  </a:lnTo>
                  <a:lnTo>
                    <a:pt x="181" y="114"/>
                  </a:lnTo>
                  <a:moveTo>
                    <a:pt x="135" y="85"/>
                  </a:moveTo>
                  <a:lnTo>
                    <a:pt x="135" y="85"/>
                  </a:lnTo>
                  <a:lnTo>
                    <a:pt x="90" y="57"/>
                  </a:lnTo>
                  <a:moveTo>
                    <a:pt x="45" y="28"/>
                  </a:moveTo>
                  <a:lnTo>
                    <a:pt x="45" y="28"/>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6" name="Freeform 75"/>
            <p:cNvSpPr>
              <a:spLocks noEditPoints="1"/>
            </p:cNvSpPr>
            <p:nvPr/>
          </p:nvSpPr>
          <p:spPr bwMode="auto">
            <a:xfrm>
              <a:off x="4183" y="1780"/>
              <a:ext cx="45" cy="202"/>
            </a:xfrm>
            <a:custGeom>
              <a:avLst/>
              <a:gdLst>
                <a:gd name="T0" fmla="*/ 209 w 209"/>
                <a:gd name="T1" fmla="*/ 945 h 945"/>
                <a:gd name="T2" fmla="*/ 209 w 209"/>
                <a:gd name="T3" fmla="*/ 945 h 945"/>
                <a:gd name="T4" fmla="*/ 198 w 209"/>
                <a:gd name="T5" fmla="*/ 893 h 945"/>
                <a:gd name="T6" fmla="*/ 186 w 209"/>
                <a:gd name="T7" fmla="*/ 841 h 945"/>
                <a:gd name="T8" fmla="*/ 186 w 209"/>
                <a:gd name="T9" fmla="*/ 841 h 945"/>
                <a:gd name="T10" fmla="*/ 175 w 209"/>
                <a:gd name="T11" fmla="*/ 789 h 945"/>
                <a:gd name="T12" fmla="*/ 163 w 209"/>
                <a:gd name="T13" fmla="*/ 736 h 945"/>
                <a:gd name="T14" fmla="*/ 163 w 209"/>
                <a:gd name="T15" fmla="*/ 736 h 945"/>
                <a:gd name="T16" fmla="*/ 152 w 209"/>
                <a:gd name="T17" fmla="*/ 684 h 945"/>
                <a:gd name="T18" fmla="*/ 140 w 209"/>
                <a:gd name="T19" fmla="*/ 632 h 945"/>
                <a:gd name="T20" fmla="*/ 140 w 209"/>
                <a:gd name="T21" fmla="*/ 632 h 945"/>
                <a:gd name="T22" fmla="*/ 129 w 209"/>
                <a:gd name="T23" fmla="*/ 580 h 945"/>
                <a:gd name="T24" fmla="*/ 117 w 209"/>
                <a:gd name="T25" fmla="*/ 528 h 945"/>
                <a:gd name="T26" fmla="*/ 117 w 209"/>
                <a:gd name="T27" fmla="*/ 528 h 945"/>
                <a:gd name="T28" fmla="*/ 106 w 209"/>
                <a:gd name="T29" fmla="*/ 476 h 945"/>
                <a:gd name="T30" fmla="*/ 94 w 209"/>
                <a:gd name="T31" fmla="*/ 424 h 945"/>
                <a:gd name="T32" fmla="*/ 94 w 209"/>
                <a:gd name="T33" fmla="*/ 424 h 945"/>
                <a:gd name="T34" fmla="*/ 83 w 209"/>
                <a:gd name="T35" fmla="*/ 372 h 945"/>
                <a:gd name="T36" fmla="*/ 71 w 209"/>
                <a:gd name="T37" fmla="*/ 320 h 945"/>
                <a:gd name="T38" fmla="*/ 71 w 209"/>
                <a:gd name="T39" fmla="*/ 320 h 945"/>
                <a:gd name="T40" fmla="*/ 60 w 209"/>
                <a:gd name="T41" fmla="*/ 268 h 945"/>
                <a:gd name="T42" fmla="*/ 48 w 209"/>
                <a:gd name="T43" fmla="*/ 216 h 945"/>
                <a:gd name="T44" fmla="*/ 48 w 209"/>
                <a:gd name="T45" fmla="*/ 216 h 945"/>
                <a:gd name="T46" fmla="*/ 37 w 209"/>
                <a:gd name="T47" fmla="*/ 164 h 945"/>
                <a:gd name="T48" fmla="*/ 25 w 209"/>
                <a:gd name="T49" fmla="*/ 112 h 945"/>
                <a:gd name="T50" fmla="*/ 25 w 209"/>
                <a:gd name="T51" fmla="*/ 112 h 945"/>
                <a:gd name="T52" fmla="*/ 14 w 209"/>
                <a:gd name="T53" fmla="*/ 59 h 945"/>
                <a:gd name="T54" fmla="*/ 2 w 209"/>
                <a:gd name="T55" fmla="*/ 7 h 945"/>
                <a:gd name="T56" fmla="*/ 2 w 209"/>
                <a:gd name="T57" fmla="*/ 7 h 945"/>
                <a:gd name="T58" fmla="*/ 0 w 209"/>
                <a:gd name="T5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9" h="945">
                  <a:moveTo>
                    <a:pt x="209" y="945"/>
                  </a:moveTo>
                  <a:lnTo>
                    <a:pt x="209" y="945"/>
                  </a:lnTo>
                  <a:lnTo>
                    <a:pt x="198" y="893"/>
                  </a:lnTo>
                  <a:moveTo>
                    <a:pt x="186" y="841"/>
                  </a:moveTo>
                  <a:lnTo>
                    <a:pt x="186" y="841"/>
                  </a:lnTo>
                  <a:lnTo>
                    <a:pt x="175" y="789"/>
                  </a:lnTo>
                  <a:moveTo>
                    <a:pt x="163" y="736"/>
                  </a:moveTo>
                  <a:lnTo>
                    <a:pt x="163" y="736"/>
                  </a:lnTo>
                  <a:lnTo>
                    <a:pt x="152" y="684"/>
                  </a:lnTo>
                  <a:moveTo>
                    <a:pt x="140" y="632"/>
                  </a:moveTo>
                  <a:lnTo>
                    <a:pt x="140" y="632"/>
                  </a:lnTo>
                  <a:lnTo>
                    <a:pt x="129" y="580"/>
                  </a:lnTo>
                  <a:moveTo>
                    <a:pt x="117" y="528"/>
                  </a:moveTo>
                  <a:lnTo>
                    <a:pt x="117" y="528"/>
                  </a:lnTo>
                  <a:lnTo>
                    <a:pt x="106" y="476"/>
                  </a:lnTo>
                  <a:moveTo>
                    <a:pt x="94" y="424"/>
                  </a:moveTo>
                  <a:lnTo>
                    <a:pt x="94" y="424"/>
                  </a:lnTo>
                  <a:lnTo>
                    <a:pt x="83" y="372"/>
                  </a:lnTo>
                  <a:moveTo>
                    <a:pt x="71" y="320"/>
                  </a:moveTo>
                  <a:lnTo>
                    <a:pt x="71" y="320"/>
                  </a:lnTo>
                  <a:lnTo>
                    <a:pt x="60" y="268"/>
                  </a:lnTo>
                  <a:moveTo>
                    <a:pt x="48" y="216"/>
                  </a:moveTo>
                  <a:lnTo>
                    <a:pt x="48" y="216"/>
                  </a:lnTo>
                  <a:lnTo>
                    <a:pt x="37" y="164"/>
                  </a:lnTo>
                  <a:moveTo>
                    <a:pt x="25" y="112"/>
                  </a:moveTo>
                  <a:lnTo>
                    <a:pt x="25" y="112"/>
                  </a:lnTo>
                  <a:lnTo>
                    <a:pt x="14" y="59"/>
                  </a:lnTo>
                  <a:moveTo>
                    <a:pt x="2" y="7"/>
                  </a:moveTo>
                  <a:lnTo>
                    <a:pt x="2" y="7"/>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7" name="Freeform 76"/>
            <p:cNvSpPr>
              <a:spLocks noEditPoints="1"/>
            </p:cNvSpPr>
            <p:nvPr/>
          </p:nvSpPr>
          <p:spPr bwMode="auto">
            <a:xfrm>
              <a:off x="4143" y="1780"/>
              <a:ext cx="28" cy="98"/>
            </a:xfrm>
            <a:custGeom>
              <a:avLst/>
              <a:gdLst>
                <a:gd name="T0" fmla="*/ 0 w 132"/>
                <a:gd name="T1" fmla="*/ 461 h 461"/>
                <a:gd name="T2" fmla="*/ 0 w 132"/>
                <a:gd name="T3" fmla="*/ 461 h 461"/>
                <a:gd name="T4" fmla="*/ 15 w 132"/>
                <a:gd name="T5" fmla="*/ 409 h 461"/>
                <a:gd name="T6" fmla="*/ 29 w 132"/>
                <a:gd name="T7" fmla="*/ 358 h 461"/>
                <a:gd name="T8" fmla="*/ 29 w 132"/>
                <a:gd name="T9" fmla="*/ 358 h 461"/>
                <a:gd name="T10" fmla="*/ 44 w 132"/>
                <a:gd name="T11" fmla="*/ 307 h 461"/>
                <a:gd name="T12" fmla="*/ 59 w 132"/>
                <a:gd name="T13" fmla="*/ 255 h 461"/>
                <a:gd name="T14" fmla="*/ 59 w 132"/>
                <a:gd name="T15" fmla="*/ 255 h 461"/>
                <a:gd name="T16" fmla="*/ 74 w 132"/>
                <a:gd name="T17" fmla="*/ 204 h 461"/>
                <a:gd name="T18" fmla="*/ 88 w 132"/>
                <a:gd name="T19" fmla="*/ 153 h 461"/>
                <a:gd name="T20" fmla="*/ 88 w 132"/>
                <a:gd name="T21" fmla="*/ 153 h 461"/>
                <a:gd name="T22" fmla="*/ 103 w 132"/>
                <a:gd name="T23" fmla="*/ 102 h 461"/>
                <a:gd name="T24" fmla="*/ 118 w 132"/>
                <a:gd name="T25" fmla="*/ 50 h 461"/>
                <a:gd name="T26" fmla="*/ 118 w 132"/>
                <a:gd name="T27" fmla="*/ 50 h 461"/>
                <a:gd name="T28" fmla="*/ 132 w 132"/>
                <a:gd name="T29" fmla="*/ 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461">
                  <a:moveTo>
                    <a:pt x="0" y="461"/>
                  </a:moveTo>
                  <a:lnTo>
                    <a:pt x="0" y="461"/>
                  </a:lnTo>
                  <a:lnTo>
                    <a:pt x="15" y="409"/>
                  </a:lnTo>
                  <a:moveTo>
                    <a:pt x="29" y="358"/>
                  </a:moveTo>
                  <a:lnTo>
                    <a:pt x="29" y="358"/>
                  </a:lnTo>
                  <a:lnTo>
                    <a:pt x="44" y="307"/>
                  </a:lnTo>
                  <a:moveTo>
                    <a:pt x="59" y="255"/>
                  </a:moveTo>
                  <a:lnTo>
                    <a:pt x="59" y="255"/>
                  </a:lnTo>
                  <a:lnTo>
                    <a:pt x="74" y="204"/>
                  </a:lnTo>
                  <a:moveTo>
                    <a:pt x="88" y="153"/>
                  </a:moveTo>
                  <a:lnTo>
                    <a:pt x="88" y="153"/>
                  </a:lnTo>
                  <a:lnTo>
                    <a:pt x="103" y="102"/>
                  </a:lnTo>
                  <a:moveTo>
                    <a:pt x="118" y="50"/>
                  </a:moveTo>
                  <a:lnTo>
                    <a:pt x="118" y="50"/>
                  </a:lnTo>
                  <a:lnTo>
                    <a:pt x="132"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8" name="Freeform 77"/>
            <p:cNvSpPr>
              <a:spLocks noEditPoints="1"/>
            </p:cNvSpPr>
            <p:nvPr/>
          </p:nvSpPr>
          <p:spPr bwMode="auto">
            <a:xfrm>
              <a:off x="4046" y="1817"/>
              <a:ext cx="215" cy="14"/>
            </a:xfrm>
            <a:custGeom>
              <a:avLst/>
              <a:gdLst>
                <a:gd name="T0" fmla="*/ 1007 w 1007"/>
                <a:gd name="T1" fmla="*/ 65 h 65"/>
                <a:gd name="T2" fmla="*/ 1007 w 1007"/>
                <a:gd name="T3" fmla="*/ 65 h 65"/>
                <a:gd name="T4" fmla="*/ 954 w 1007"/>
                <a:gd name="T5" fmla="*/ 61 h 65"/>
                <a:gd name="T6" fmla="*/ 901 w 1007"/>
                <a:gd name="T7" fmla="*/ 58 h 65"/>
                <a:gd name="T8" fmla="*/ 901 w 1007"/>
                <a:gd name="T9" fmla="*/ 58 h 65"/>
                <a:gd name="T10" fmla="*/ 847 w 1007"/>
                <a:gd name="T11" fmla="*/ 54 h 65"/>
                <a:gd name="T12" fmla="*/ 794 w 1007"/>
                <a:gd name="T13" fmla="*/ 51 h 65"/>
                <a:gd name="T14" fmla="*/ 794 w 1007"/>
                <a:gd name="T15" fmla="*/ 51 h 65"/>
                <a:gd name="T16" fmla="*/ 741 w 1007"/>
                <a:gd name="T17" fmla="*/ 48 h 65"/>
                <a:gd name="T18" fmla="*/ 688 w 1007"/>
                <a:gd name="T19" fmla="*/ 44 h 65"/>
                <a:gd name="T20" fmla="*/ 688 w 1007"/>
                <a:gd name="T21" fmla="*/ 44 h 65"/>
                <a:gd name="T22" fmla="*/ 635 w 1007"/>
                <a:gd name="T23" fmla="*/ 41 h 65"/>
                <a:gd name="T24" fmla="*/ 581 w 1007"/>
                <a:gd name="T25" fmla="*/ 37 h 65"/>
                <a:gd name="T26" fmla="*/ 581 w 1007"/>
                <a:gd name="T27" fmla="*/ 37 h 65"/>
                <a:gd name="T28" fmla="*/ 528 w 1007"/>
                <a:gd name="T29" fmla="*/ 34 h 65"/>
                <a:gd name="T30" fmla="*/ 475 w 1007"/>
                <a:gd name="T31" fmla="*/ 31 h 65"/>
                <a:gd name="T32" fmla="*/ 475 w 1007"/>
                <a:gd name="T33" fmla="*/ 31 h 65"/>
                <a:gd name="T34" fmla="*/ 422 w 1007"/>
                <a:gd name="T35" fmla="*/ 27 h 65"/>
                <a:gd name="T36" fmla="*/ 368 w 1007"/>
                <a:gd name="T37" fmla="*/ 24 h 65"/>
                <a:gd name="T38" fmla="*/ 368 w 1007"/>
                <a:gd name="T39" fmla="*/ 24 h 65"/>
                <a:gd name="T40" fmla="*/ 315 w 1007"/>
                <a:gd name="T41" fmla="*/ 20 h 65"/>
                <a:gd name="T42" fmla="*/ 262 w 1007"/>
                <a:gd name="T43" fmla="*/ 17 h 65"/>
                <a:gd name="T44" fmla="*/ 262 w 1007"/>
                <a:gd name="T45" fmla="*/ 17 h 65"/>
                <a:gd name="T46" fmla="*/ 209 w 1007"/>
                <a:gd name="T47" fmla="*/ 14 h 65"/>
                <a:gd name="T48" fmla="*/ 156 w 1007"/>
                <a:gd name="T49" fmla="*/ 10 h 65"/>
                <a:gd name="T50" fmla="*/ 156 w 1007"/>
                <a:gd name="T51" fmla="*/ 10 h 65"/>
                <a:gd name="T52" fmla="*/ 102 w 1007"/>
                <a:gd name="T53" fmla="*/ 7 h 65"/>
                <a:gd name="T54" fmla="*/ 49 w 1007"/>
                <a:gd name="T55" fmla="*/ 3 h 65"/>
                <a:gd name="T56" fmla="*/ 49 w 1007"/>
                <a:gd name="T57" fmla="*/ 3 h 65"/>
                <a:gd name="T58" fmla="*/ 0 w 1007"/>
                <a:gd name="T5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7" h="65">
                  <a:moveTo>
                    <a:pt x="1007" y="65"/>
                  </a:moveTo>
                  <a:lnTo>
                    <a:pt x="1007" y="65"/>
                  </a:lnTo>
                  <a:lnTo>
                    <a:pt x="954" y="61"/>
                  </a:lnTo>
                  <a:moveTo>
                    <a:pt x="901" y="58"/>
                  </a:moveTo>
                  <a:lnTo>
                    <a:pt x="901" y="58"/>
                  </a:lnTo>
                  <a:lnTo>
                    <a:pt x="847" y="54"/>
                  </a:lnTo>
                  <a:moveTo>
                    <a:pt x="794" y="51"/>
                  </a:moveTo>
                  <a:lnTo>
                    <a:pt x="794" y="51"/>
                  </a:lnTo>
                  <a:lnTo>
                    <a:pt x="741" y="48"/>
                  </a:lnTo>
                  <a:moveTo>
                    <a:pt x="688" y="44"/>
                  </a:moveTo>
                  <a:lnTo>
                    <a:pt x="688" y="44"/>
                  </a:lnTo>
                  <a:lnTo>
                    <a:pt x="635" y="41"/>
                  </a:lnTo>
                  <a:moveTo>
                    <a:pt x="581" y="37"/>
                  </a:moveTo>
                  <a:lnTo>
                    <a:pt x="581" y="37"/>
                  </a:lnTo>
                  <a:lnTo>
                    <a:pt x="528" y="34"/>
                  </a:lnTo>
                  <a:moveTo>
                    <a:pt x="475" y="31"/>
                  </a:moveTo>
                  <a:lnTo>
                    <a:pt x="475" y="31"/>
                  </a:lnTo>
                  <a:lnTo>
                    <a:pt x="422" y="27"/>
                  </a:lnTo>
                  <a:moveTo>
                    <a:pt x="368" y="24"/>
                  </a:moveTo>
                  <a:lnTo>
                    <a:pt x="368" y="24"/>
                  </a:lnTo>
                  <a:lnTo>
                    <a:pt x="315" y="20"/>
                  </a:lnTo>
                  <a:moveTo>
                    <a:pt x="262" y="17"/>
                  </a:moveTo>
                  <a:lnTo>
                    <a:pt x="262" y="17"/>
                  </a:lnTo>
                  <a:lnTo>
                    <a:pt x="209" y="14"/>
                  </a:lnTo>
                  <a:moveTo>
                    <a:pt x="156" y="10"/>
                  </a:moveTo>
                  <a:lnTo>
                    <a:pt x="156" y="10"/>
                  </a:lnTo>
                  <a:lnTo>
                    <a:pt x="102" y="7"/>
                  </a:lnTo>
                  <a:moveTo>
                    <a:pt x="49" y="3"/>
                  </a:moveTo>
                  <a:lnTo>
                    <a:pt x="49" y="3"/>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9" name="Freeform 78"/>
            <p:cNvSpPr>
              <a:spLocks noEditPoints="1"/>
            </p:cNvSpPr>
            <p:nvPr/>
          </p:nvSpPr>
          <p:spPr bwMode="auto">
            <a:xfrm>
              <a:off x="4163" y="1902"/>
              <a:ext cx="167" cy="37"/>
            </a:xfrm>
            <a:custGeom>
              <a:avLst/>
              <a:gdLst>
                <a:gd name="T0" fmla="*/ 781 w 781"/>
                <a:gd name="T1" fmla="*/ 173 h 173"/>
                <a:gd name="T2" fmla="*/ 781 w 781"/>
                <a:gd name="T3" fmla="*/ 173 h 173"/>
                <a:gd name="T4" fmla="*/ 729 w 781"/>
                <a:gd name="T5" fmla="*/ 162 h 173"/>
                <a:gd name="T6" fmla="*/ 677 w 781"/>
                <a:gd name="T7" fmla="*/ 150 h 173"/>
                <a:gd name="T8" fmla="*/ 677 w 781"/>
                <a:gd name="T9" fmla="*/ 150 h 173"/>
                <a:gd name="T10" fmla="*/ 625 w 781"/>
                <a:gd name="T11" fmla="*/ 139 h 173"/>
                <a:gd name="T12" fmla="*/ 573 w 781"/>
                <a:gd name="T13" fmla="*/ 127 h 173"/>
                <a:gd name="T14" fmla="*/ 573 w 781"/>
                <a:gd name="T15" fmla="*/ 127 h 173"/>
                <a:gd name="T16" fmla="*/ 521 w 781"/>
                <a:gd name="T17" fmla="*/ 115 h 173"/>
                <a:gd name="T18" fmla="*/ 469 w 781"/>
                <a:gd name="T19" fmla="*/ 104 h 173"/>
                <a:gd name="T20" fmla="*/ 469 w 781"/>
                <a:gd name="T21" fmla="*/ 104 h 173"/>
                <a:gd name="T22" fmla="*/ 417 w 781"/>
                <a:gd name="T23" fmla="*/ 92 h 173"/>
                <a:gd name="T24" fmla="*/ 365 w 781"/>
                <a:gd name="T25" fmla="*/ 81 h 173"/>
                <a:gd name="T26" fmla="*/ 365 w 781"/>
                <a:gd name="T27" fmla="*/ 81 h 173"/>
                <a:gd name="T28" fmla="*/ 313 w 781"/>
                <a:gd name="T29" fmla="*/ 69 h 173"/>
                <a:gd name="T30" fmla="*/ 260 w 781"/>
                <a:gd name="T31" fmla="*/ 58 h 173"/>
                <a:gd name="T32" fmla="*/ 260 w 781"/>
                <a:gd name="T33" fmla="*/ 58 h 173"/>
                <a:gd name="T34" fmla="*/ 208 w 781"/>
                <a:gd name="T35" fmla="*/ 46 h 173"/>
                <a:gd name="T36" fmla="*/ 156 w 781"/>
                <a:gd name="T37" fmla="*/ 35 h 173"/>
                <a:gd name="T38" fmla="*/ 156 w 781"/>
                <a:gd name="T39" fmla="*/ 35 h 173"/>
                <a:gd name="T40" fmla="*/ 104 w 781"/>
                <a:gd name="T41" fmla="*/ 23 h 173"/>
                <a:gd name="T42" fmla="*/ 52 w 781"/>
                <a:gd name="T43" fmla="*/ 12 h 173"/>
                <a:gd name="T44" fmla="*/ 52 w 781"/>
                <a:gd name="T45" fmla="*/ 12 h 173"/>
                <a:gd name="T46" fmla="*/ 0 w 781"/>
                <a:gd name="T4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1" h="173">
                  <a:moveTo>
                    <a:pt x="781" y="173"/>
                  </a:moveTo>
                  <a:lnTo>
                    <a:pt x="781" y="173"/>
                  </a:lnTo>
                  <a:lnTo>
                    <a:pt x="729" y="162"/>
                  </a:lnTo>
                  <a:moveTo>
                    <a:pt x="677" y="150"/>
                  </a:moveTo>
                  <a:lnTo>
                    <a:pt x="677" y="150"/>
                  </a:lnTo>
                  <a:lnTo>
                    <a:pt x="625" y="139"/>
                  </a:lnTo>
                  <a:moveTo>
                    <a:pt x="573" y="127"/>
                  </a:moveTo>
                  <a:lnTo>
                    <a:pt x="573" y="127"/>
                  </a:lnTo>
                  <a:lnTo>
                    <a:pt x="521" y="115"/>
                  </a:lnTo>
                  <a:moveTo>
                    <a:pt x="469" y="104"/>
                  </a:moveTo>
                  <a:lnTo>
                    <a:pt x="469" y="104"/>
                  </a:lnTo>
                  <a:lnTo>
                    <a:pt x="417" y="92"/>
                  </a:lnTo>
                  <a:moveTo>
                    <a:pt x="365" y="81"/>
                  </a:moveTo>
                  <a:lnTo>
                    <a:pt x="365" y="81"/>
                  </a:lnTo>
                  <a:lnTo>
                    <a:pt x="313" y="69"/>
                  </a:lnTo>
                  <a:moveTo>
                    <a:pt x="260" y="58"/>
                  </a:moveTo>
                  <a:lnTo>
                    <a:pt x="260" y="58"/>
                  </a:lnTo>
                  <a:lnTo>
                    <a:pt x="208" y="46"/>
                  </a:lnTo>
                  <a:moveTo>
                    <a:pt x="156" y="35"/>
                  </a:moveTo>
                  <a:lnTo>
                    <a:pt x="156" y="35"/>
                  </a:lnTo>
                  <a:lnTo>
                    <a:pt x="104" y="23"/>
                  </a:lnTo>
                  <a:moveTo>
                    <a:pt x="52" y="12"/>
                  </a:moveTo>
                  <a:lnTo>
                    <a:pt x="52" y="12"/>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0" name="Freeform 79"/>
            <p:cNvSpPr>
              <a:spLocks noEditPoints="1"/>
            </p:cNvSpPr>
            <p:nvPr/>
          </p:nvSpPr>
          <p:spPr bwMode="auto">
            <a:xfrm>
              <a:off x="4050" y="1824"/>
              <a:ext cx="84" cy="58"/>
            </a:xfrm>
            <a:custGeom>
              <a:avLst/>
              <a:gdLst>
                <a:gd name="T0" fmla="*/ 396 w 396"/>
                <a:gd name="T1" fmla="*/ 271 h 271"/>
                <a:gd name="T2" fmla="*/ 396 w 396"/>
                <a:gd name="T3" fmla="*/ 271 h 271"/>
                <a:gd name="T4" fmla="*/ 352 w 396"/>
                <a:gd name="T5" fmla="*/ 241 h 271"/>
                <a:gd name="T6" fmla="*/ 308 w 396"/>
                <a:gd name="T7" fmla="*/ 211 h 271"/>
                <a:gd name="T8" fmla="*/ 308 w 396"/>
                <a:gd name="T9" fmla="*/ 211 h 271"/>
                <a:gd name="T10" fmla="*/ 264 w 396"/>
                <a:gd name="T11" fmla="*/ 181 h 271"/>
                <a:gd name="T12" fmla="*/ 220 w 396"/>
                <a:gd name="T13" fmla="*/ 151 h 271"/>
                <a:gd name="T14" fmla="*/ 220 w 396"/>
                <a:gd name="T15" fmla="*/ 151 h 271"/>
                <a:gd name="T16" fmla="*/ 176 w 396"/>
                <a:gd name="T17" fmla="*/ 120 h 271"/>
                <a:gd name="T18" fmla="*/ 132 w 396"/>
                <a:gd name="T19" fmla="*/ 90 h 271"/>
                <a:gd name="T20" fmla="*/ 132 w 396"/>
                <a:gd name="T21" fmla="*/ 90 h 271"/>
                <a:gd name="T22" fmla="*/ 88 w 396"/>
                <a:gd name="T23" fmla="*/ 60 h 271"/>
                <a:gd name="T24" fmla="*/ 44 w 396"/>
                <a:gd name="T25" fmla="*/ 30 h 271"/>
                <a:gd name="T26" fmla="*/ 44 w 396"/>
                <a:gd name="T27" fmla="*/ 30 h 271"/>
                <a:gd name="T28" fmla="*/ 0 w 396"/>
                <a:gd name="T2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6" h="271">
                  <a:moveTo>
                    <a:pt x="396" y="271"/>
                  </a:moveTo>
                  <a:lnTo>
                    <a:pt x="396" y="271"/>
                  </a:lnTo>
                  <a:lnTo>
                    <a:pt x="352" y="241"/>
                  </a:lnTo>
                  <a:moveTo>
                    <a:pt x="308" y="211"/>
                  </a:moveTo>
                  <a:lnTo>
                    <a:pt x="308" y="211"/>
                  </a:lnTo>
                  <a:lnTo>
                    <a:pt x="264" y="181"/>
                  </a:lnTo>
                  <a:moveTo>
                    <a:pt x="220" y="151"/>
                  </a:moveTo>
                  <a:lnTo>
                    <a:pt x="220" y="151"/>
                  </a:lnTo>
                  <a:lnTo>
                    <a:pt x="176" y="120"/>
                  </a:lnTo>
                  <a:moveTo>
                    <a:pt x="132" y="90"/>
                  </a:moveTo>
                  <a:lnTo>
                    <a:pt x="132" y="90"/>
                  </a:lnTo>
                  <a:lnTo>
                    <a:pt x="88" y="60"/>
                  </a:lnTo>
                  <a:moveTo>
                    <a:pt x="44" y="30"/>
                  </a:moveTo>
                  <a:lnTo>
                    <a:pt x="44" y="30"/>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pic>
        <p:nvPicPr>
          <p:cNvPr id="81" name="Picture 8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66531" y="2839707"/>
            <a:ext cx="618749" cy="623599"/>
          </a:xfrm>
          <a:prstGeom prst="rect">
            <a:avLst/>
          </a:prstGeom>
        </p:spPr>
      </p:pic>
      <p:sp>
        <p:nvSpPr>
          <p:cNvPr id="82" name="Flowchart: Magnetic Disk 81"/>
          <p:cNvSpPr/>
          <p:nvPr/>
        </p:nvSpPr>
        <p:spPr>
          <a:xfrm>
            <a:off x="8147396" y="3387339"/>
            <a:ext cx="773739" cy="8890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BIG DATA</a:t>
            </a:r>
          </a:p>
        </p:txBody>
      </p:sp>
    </p:spTree>
    <p:extLst>
      <p:ext uri="{BB962C8B-B14F-4D97-AF65-F5344CB8AC3E}">
        <p14:creationId xmlns:p14="http://schemas.microsoft.com/office/powerpoint/2010/main" val="389535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0" grpId="0"/>
      <p:bldP spid="11" grpId="0"/>
      <p:bldP spid="12" grpId="0" animBg="1"/>
      <p:bldP spid="17" grpId="0" animBg="1"/>
      <p:bldP spid="18" grpId="0" animBg="1"/>
      <p:bldP spid="8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Blockchain in Larger Software System</a:t>
            </a:r>
          </a:p>
        </p:txBody>
      </p:sp>
      <p:sp>
        <p:nvSpPr>
          <p:cNvPr id="8" name="Rectangle 7"/>
          <p:cNvSpPr/>
          <p:nvPr/>
        </p:nvSpPr>
        <p:spPr>
          <a:xfrm>
            <a:off x="1187624" y="1326614"/>
            <a:ext cx="1512168" cy="560063"/>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095" tIns="47547" rIns="95095" bIns="47547" rtlCol="0" anchor="ctr"/>
          <a:lstStyle/>
          <a:p>
            <a:pPr algn="ctr"/>
            <a:r>
              <a:rPr lang="en-AU" dirty="0"/>
              <a:t>Applications</a:t>
            </a:r>
            <a:endParaRPr lang="en-US" dirty="0"/>
          </a:p>
        </p:txBody>
      </p:sp>
      <p:sp>
        <p:nvSpPr>
          <p:cNvPr id="9" name="Rectangle 8"/>
          <p:cNvSpPr/>
          <p:nvPr/>
        </p:nvSpPr>
        <p:spPr>
          <a:xfrm>
            <a:off x="1187624" y="2046694"/>
            <a:ext cx="6480720" cy="56006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lIns="95095" tIns="47547" rIns="95095" bIns="47547" rtlCol="0" anchor="ctr"/>
          <a:lstStyle/>
          <a:p>
            <a:pPr algn="ctr"/>
            <a:r>
              <a:rPr lang="en-AU" dirty="0"/>
              <a:t>API</a:t>
            </a:r>
            <a:endParaRPr lang="en-US" dirty="0"/>
          </a:p>
        </p:txBody>
      </p:sp>
      <p:sp>
        <p:nvSpPr>
          <p:cNvPr id="10" name="Rectangle 9"/>
          <p:cNvSpPr/>
          <p:nvPr/>
        </p:nvSpPr>
        <p:spPr>
          <a:xfrm>
            <a:off x="3157353" y="2883961"/>
            <a:ext cx="1516691" cy="560063"/>
          </a:xfrm>
          <a:prstGeom prst="rect">
            <a:avLst/>
          </a:prstGeom>
          <a:ln/>
        </p:spPr>
        <p:style>
          <a:lnRef idx="1">
            <a:schemeClr val="accent6"/>
          </a:lnRef>
          <a:fillRef idx="2">
            <a:schemeClr val="accent6"/>
          </a:fillRef>
          <a:effectRef idx="1">
            <a:schemeClr val="accent6"/>
          </a:effectRef>
          <a:fontRef idx="minor">
            <a:schemeClr val="dk1"/>
          </a:fontRef>
        </p:style>
        <p:txBody>
          <a:bodyPr lIns="95095" tIns="47547" rIns="95095" bIns="47547" rtlCol="0" anchor="ctr"/>
          <a:lstStyle/>
          <a:p>
            <a:pPr algn="ctr"/>
            <a:r>
              <a:rPr lang="en-AU" dirty="0"/>
              <a:t>Tokens</a:t>
            </a:r>
            <a:r>
              <a:rPr lang="en-US" altLang="zh-CN" dirty="0"/>
              <a:t>/ Currencies</a:t>
            </a:r>
            <a:endParaRPr lang="en-US" dirty="0"/>
          </a:p>
        </p:txBody>
      </p:sp>
      <p:sp>
        <p:nvSpPr>
          <p:cNvPr id="11" name="Rectangle 10"/>
          <p:cNvSpPr/>
          <p:nvPr/>
        </p:nvSpPr>
        <p:spPr>
          <a:xfrm>
            <a:off x="4809301" y="2883961"/>
            <a:ext cx="1244675" cy="560063"/>
          </a:xfrm>
          <a:prstGeom prst="rect">
            <a:avLst/>
          </a:prstGeom>
          <a:ln/>
        </p:spPr>
        <p:style>
          <a:lnRef idx="1">
            <a:schemeClr val="accent6"/>
          </a:lnRef>
          <a:fillRef idx="2">
            <a:schemeClr val="accent6"/>
          </a:fillRef>
          <a:effectRef idx="1">
            <a:schemeClr val="accent6"/>
          </a:effectRef>
          <a:fontRef idx="minor">
            <a:schemeClr val="dk1"/>
          </a:fontRef>
        </p:style>
        <p:txBody>
          <a:bodyPr lIns="95095" tIns="47547" rIns="95095" bIns="47547" rtlCol="0" anchor="ctr"/>
          <a:lstStyle/>
          <a:p>
            <a:pPr algn="ctr"/>
            <a:r>
              <a:rPr lang="en-AU" dirty="0"/>
              <a:t>Smart</a:t>
            </a:r>
            <a:r>
              <a:rPr lang="zh-CN" altLang="en-US" dirty="0"/>
              <a:t> </a:t>
            </a:r>
            <a:r>
              <a:rPr lang="en-AU" altLang="zh-CN" dirty="0"/>
              <a:t>Contracts</a:t>
            </a:r>
            <a:endParaRPr lang="en-US" dirty="0"/>
          </a:p>
        </p:txBody>
      </p:sp>
      <p:sp>
        <p:nvSpPr>
          <p:cNvPr id="12" name="Rectangle 11"/>
          <p:cNvSpPr/>
          <p:nvPr/>
        </p:nvSpPr>
        <p:spPr>
          <a:xfrm>
            <a:off x="2843808" y="1326614"/>
            <a:ext cx="1512168" cy="560063"/>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095" tIns="47547" rIns="95095" bIns="47547" rtlCol="0" anchor="ctr"/>
          <a:lstStyle/>
          <a:p>
            <a:pPr algn="ctr"/>
            <a:r>
              <a:rPr lang="en-AU" dirty="0"/>
              <a:t>Applications</a:t>
            </a:r>
            <a:endParaRPr lang="en-US" dirty="0"/>
          </a:p>
        </p:txBody>
      </p:sp>
      <p:sp>
        <p:nvSpPr>
          <p:cNvPr id="13" name="Rectangle 12"/>
          <p:cNvSpPr/>
          <p:nvPr/>
        </p:nvSpPr>
        <p:spPr>
          <a:xfrm>
            <a:off x="4499992" y="1326614"/>
            <a:ext cx="1512168" cy="560063"/>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095" tIns="47547" rIns="95095" bIns="47547" rtlCol="0" anchor="ctr"/>
          <a:lstStyle/>
          <a:p>
            <a:pPr algn="ctr"/>
            <a:r>
              <a:rPr lang="en-AU" dirty="0"/>
              <a:t>Applications</a:t>
            </a:r>
            <a:endParaRPr lang="en-US" dirty="0"/>
          </a:p>
        </p:txBody>
      </p:sp>
      <p:sp>
        <p:nvSpPr>
          <p:cNvPr id="14" name="Can 13"/>
          <p:cNvSpPr/>
          <p:nvPr/>
        </p:nvSpPr>
        <p:spPr>
          <a:xfrm>
            <a:off x="3157353" y="3639471"/>
            <a:ext cx="2897570" cy="640071"/>
          </a:xfrm>
          <a:prstGeom prst="can">
            <a:avLst/>
          </a:prstGeom>
          <a:ln/>
        </p:spPr>
        <p:style>
          <a:lnRef idx="1">
            <a:schemeClr val="accent6"/>
          </a:lnRef>
          <a:fillRef idx="2">
            <a:schemeClr val="accent6"/>
          </a:fillRef>
          <a:effectRef idx="1">
            <a:schemeClr val="accent6"/>
          </a:effectRef>
          <a:fontRef idx="minor">
            <a:schemeClr val="dk1"/>
          </a:fontRef>
        </p:style>
        <p:txBody>
          <a:bodyPr lIns="95095" tIns="47547" rIns="95095" bIns="47547" rtlCol="0" anchor="ctr"/>
          <a:lstStyle/>
          <a:p>
            <a:pPr algn="ctr"/>
            <a:r>
              <a:rPr lang="en-US" dirty="0"/>
              <a:t>Shared Data Ledger</a:t>
            </a:r>
            <a:br>
              <a:rPr lang="en-US" dirty="0"/>
            </a:br>
            <a:r>
              <a:rPr lang="en-US" dirty="0"/>
              <a:t>(meta-data, small data)</a:t>
            </a:r>
          </a:p>
        </p:txBody>
      </p:sp>
      <p:sp>
        <p:nvSpPr>
          <p:cNvPr id="15" name="Rectangle 14"/>
          <p:cNvSpPr/>
          <p:nvPr/>
        </p:nvSpPr>
        <p:spPr>
          <a:xfrm>
            <a:off x="6156176" y="1326614"/>
            <a:ext cx="1512168" cy="560063"/>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095" tIns="47547" rIns="95095" bIns="47547" rtlCol="0" anchor="ctr"/>
          <a:lstStyle/>
          <a:p>
            <a:pPr algn="ctr"/>
            <a:r>
              <a:rPr lang="en-AU" dirty="0"/>
              <a:t>Applications</a:t>
            </a:r>
            <a:endParaRPr lang="en-US" dirty="0"/>
          </a:p>
        </p:txBody>
      </p:sp>
      <p:sp>
        <p:nvSpPr>
          <p:cNvPr id="16" name="Rectangle 15"/>
          <p:cNvSpPr/>
          <p:nvPr/>
        </p:nvSpPr>
        <p:spPr>
          <a:xfrm>
            <a:off x="3030792" y="2766773"/>
            <a:ext cx="3144031" cy="2124926"/>
          </a:xfrm>
          <a:prstGeom prst="rect">
            <a:avLst/>
          </a:prstGeom>
          <a:noFill/>
          <a:ln w="38100" cmpd="sng">
            <a:solidFill>
              <a:schemeClr val="accent1">
                <a:lumMod val="50000"/>
              </a:schemeClr>
            </a:solidFill>
            <a:prstDash val="dash"/>
          </a:ln>
        </p:spPr>
        <p:style>
          <a:lnRef idx="2">
            <a:schemeClr val="accent1"/>
          </a:lnRef>
          <a:fillRef idx="1">
            <a:schemeClr val="lt1"/>
          </a:fillRef>
          <a:effectRef idx="0">
            <a:schemeClr val="accent1"/>
          </a:effectRef>
          <a:fontRef idx="minor">
            <a:schemeClr val="dk1"/>
          </a:fontRef>
        </p:style>
        <p:txBody>
          <a:bodyPr lIns="95095" tIns="47547" rIns="95095" bIns="47547" rtlCol="0" anchor="ctr"/>
          <a:lstStyle/>
          <a:p>
            <a:pPr algn="ctr"/>
            <a:endParaRPr lang="en-US" dirty="0"/>
          </a:p>
        </p:txBody>
      </p:sp>
      <p:sp>
        <p:nvSpPr>
          <p:cNvPr id="17" name="Rectangle 16"/>
          <p:cNvSpPr/>
          <p:nvPr/>
        </p:nvSpPr>
        <p:spPr>
          <a:xfrm>
            <a:off x="3037453" y="4424288"/>
            <a:ext cx="3143662" cy="311466"/>
          </a:xfrm>
          <a:prstGeom prst="rect">
            <a:avLst/>
          </a:prstGeom>
          <a:ln>
            <a:noFill/>
          </a:ln>
        </p:spPr>
        <p:txBody>
          <a:bodyPr wrap="square" lIns="95095" tIns="47547" rIns="95095" bIns="47547">
            <a:spAutoFit/>
          </a:bodyPr>
          <a:lstStyle/>
          <a:p>
            <a:pPr algn="ctr"/>
            <a:r>
              <a:rPr lang="en-AU" b="1" dirty="0">
                <a:solidFill>
                  <a:schemeClr val="accent3">
                    <a:lumMod val="50000"/>
                  </a:schemeClr>
                </a:solidFill>
              </a:rPr>
              <a:t>Blockchain</a:t>
            </a:r>
            <a:endParaRPr lang="en-US" b="1" dirty="0">
              <a:solidFill>
                <a:schemeClr val="accent3">
                  <a:lumMod val="50000"/>
                </a:schemeClr>
              </a:solidFill>
            </a:endParaRPr>
          </a:p>
        </p:txBody>
      </p:sp>
      <p:sp>
        <p:nvSpPr>
          <p:cNvPr id="18" name="Can 17"/>
          <p:cNvSpPr/>
          <p:nvPr/>
        </p:nvSpPr>
        <p:spPr>
          <a:xfrm>
            <a:off x="6421282" y="3635241"/>
            <a:ext cx="1147049" cy="642193"/>
          </a:xfrm>
          <a:prstGeom prst="can">
            <a:avLst/>
          </a:prstGeom>
          <a:ln/>
        </p:spPr>
        <p:style>
          <a:lnRef idx="2">
            <a:schemeClr val="accent5">
              <a:shade val="50000"/>
            </a:schemeClr>
          </a:lnRef>
          <a:fillRef idx="1">
            <a:schemeClr val="accent5"/>
          </a:fillRef>
          <a:effectRef idx="0">
            <a:schemeClr val="accent5"/>
          </a:effectRef>
          <a:fontRef idx="minor">
            <a:schemeClr val="lt1"/>
          </a:fontRef>
        </p:style>
        <p:txBody>
          <a:bodyPr lIns="95095" tIns="47547" rIns="95095" bIns="47547" rtlCol="0" anchor="ctr"/>
          <a:lstStyle/>
          <a:p>
            <a:pPr algn="ctr"/>
            <a:r>
              <a:rPr lang="en-US" dirty="0"/>
              <a:t>Big Data</a:t>
            </a:r>
          </a:p>
        </p:txBody>
      </p:sp>
      <p:sp>
        <p:nvSpPr>
          <p:cNvPr id="7" name="Can 6"/>
          <p:cNvSpPr/>
          <p:nvPr/>
        </p:nvSpPr>
        <p:spPr>
          <a:xfrm>
            <a:off x="6421282" y="2846783"/>
            <a:ext cx="1139906" cy="703048"/>
          </a:xfrm>
          <a:prstGeom prst="can">
            <a:avLst/>
          </a:prstGeom>
          <a:ln/>
        </p:spPr>
        <p:style>
          <a:lnRef idx="2">
            <a:schemeClr val="accent5">
              <a:shade val="50000"/>
            </a:schemeClr>
          </a:lnRef>
          <a:fillRef idx="1">
            <a:schemeClr val="accent5"/>
          </a:fillRef>
          <a:effectRef idx="0">
            <a:schemeClr val="accent5"/>
          </a:effectRef>
          <a:fontRef idx="minor">
            <a:schemeClr val="lt1"/>
          </a:fontRef>
        </p:style>
        <p:txBody>
          <a:bodyPr lIns="95095" tIns="47547" rIns="95095" bIns="47547" rtlCol="0" anchor="ctr"/>
          <a:lstStyle/>
          <a:p>
            <a:pPr algn="ctr"/>
            <a:r>
              <a:rPr lang="en-US" dirty="0"/>
              <a:t>Private Data</a:t>
            </a:r>
          </a:p>
        </p:txBody>
      </p:sp>
      <p:sp>
        <p:nvSpPr>
          <p:cNvPr id="19" name="Rectangle 18"/>
          <p:cNvSpPr/>
          <p:nvPr/>
        </p:nvSpPr>
        <p:spPr>
          <a:xfrm>
            <a:off x="6308044" y="2761481"/>
            <a:ext cx="1359581" cy="2130218"/>
          </a:xfrm>
          <a:prstGeom prst="rect">
            <a:avLst/>
          </a:prstGeom>
          <a:noFill/>
          <a:ln w="38100" cmpd="sng">
            <a:solidFill>
              <a:schemeClr val="accent1">
                <a:lumMod val="50000"/>
              </a:schemeClr>
            </a:solidFill>
            <a:prstDash val="dash"/>
          </a:ln>
        </p:spPr>
        <p:style>
          <a:lnRef idx="2">
            <a:schemeClr val="accent1"/>
          </a:lnRef>
          <a:fillRef idx="1">
            <a:schemeClr val="lt1"/>
          </a:fillRef>
          <a:effectRef idx="0">
            <a:schemeClr val="accent1"/>
          </a:effectRef>
          <a:fontRef idx="minor">
            <a:schemeClr val="dk1"/>
          </a:fontRef>
        </p:style>
        <p:txBody>
          <a:bodyPr lIns="95095" tIns="47547" rIns="95095" bIns="47547" rtlCol="0" anchor="ctr"/>
          <a:lstStyle/>
          <a:p>
            <a:pPr algn="ctr"/>
            <a:endParaRPr lang="en-US" dirty="0"/>
          </a:p>
        </p:txBody>
      </p:sp>
      <p:sp>
        <p:nvSpPr>
          <p:cNvPr id="20" name="Rectangle 19"/>
          <p:cNvSpPr/>
          <p:nvPr/>
        </p:nvSpPr>
        <p:spPr>
          <a:xfrm>
            <a:off x="6308045" y="4307989"/>
            <a:ext cx="1354817" cy="526910"/>
          </a:xfrm>
          <a:prstGeom prst="rect">
            <a:avLst/>
          </a:prstGeom>
          <a:ln>
            <a:noFill/>
          </a:ln>
        </p:spPr>
        <p:txBody>
          <a:bodyPr wrap="square" lIns="95095" tIns="47547" rIns="95095" bIns="47547">
            <a:spAutoFit/>
          </a:bodyPr>
          <a:lstStyle/>
          <a:p>
            <a:pPr algn="ctr"/>
            <a:r>
              <a:rPr lang="en-AU" b="1" dirty="0">
                <a:solidFill>
                  <a:schemeClr val="accent3">
                    <a:lumMod val="50000"/>
                  </a:schemeClr>
                </a:solidFill>
              </a:rPr>
              <a:t>Auxiliary </a:t>
            </a:r>
          </a:p>
          <a:p>
            <a:pPr algn="ctr"/>
            <a:r>
              <a:rPr lang="en-AU" b="1" dirty="0">
                <a:solidFill>
                  <a:schemeClr val="accent3">
                    <a:lumMod val="50000"/>
                  </a:schemeClr>
                </a:solidFill>
              </a:rPr>
              <a:t>Database</a:t>
            </a:r>
            <a:endParaRPr lang="en-US" b="1" dirty="0">
              <a:solidFill>
                <a:schemeClr val="accent3">
                  <a:lumMod val="50000"/>
                </a:schemeClr>
              </a:solidFill>
            </a:endParaRPr>
          </a:p>
        </p:txBody>
      </p:sp>
      <p:sp>
        <p:nvSpPr>
          <p:cNvPr id="25" name="Rectangle 24"/>
          <p:cNvSpPr/>
          <p:nvPr/>
        </p:nvSpPr>
        <p:spPr>
          <a:xfrm>
            <a:off x="1193396" y="2885154"/>
            <a:ext cx="1516691" cy="56006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5095" tIns="47547" rIns="95095" bIns="47547" rtlCol="0" anchor="ctr"/>
          <a:lstStyle/>
          <a:p>
            <a:pPr algn="ctr"/>
            <a:r>
              <a:rPr lang="en-AU" dirty="0"/>
              <a:t>Key Management</a:t>
            </a:r>
            <a:endParaRPr lang="en-US" dirty="0"/>
          </a:p>
        </p:txBody>
      </p:sp>
      <p:sp>
        <p:nvSpPr>
          <p:cNvPr id="26" name="Rectangle 25"/>
          <p:cNvSpPr/>
          <p:nvPr/>
        </p:nvSpPr>
        <p:spPr>
          <a:xfrm>
            <a:off x="1194457" y="3715196"/>
            <a:ext cx="1516691" cy="56006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5095" tIns="47547" rIns="95095" bIns="47547" rtlCol="0" anchor="ctr"/>
          <a:lstStyle/>
          <a:p>
            <a:pPr algn="ctr"/>
            <a:r>
              <a:rPr lang="en-AU" dirty="0"/>
              <a:t>Key Management</a:t>
            </a:r>
            <a:endParaRPr lang="en-US" dirty="0"/>
          </a:p>
        </p:txBody>
      </p:sp>
      <p:sp>
        <p:nvSpPr>
          <p:cNvPr id="27" name="Rectangle 26"/>
          <p:cNvSpPr/>
          <p:nvPr/>
        </p:nvSpPr>
        <p:spPr>
          <a:xfrm>
            <a:off x="1255471" y="3782989"/>
            <a:ext cx="1516691" cy="56006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5095" tIns="47547" rIns="95095" bIns="47547" rtlCol="0" anchor="ctr"/>
          <a:lstStyle/>
          <a:p>
            <a:pPr algn="ctr"/>
            <a:r>
              <a:rPr lang="en-AU" dirty="0"/>
              <a:t>Key Management</a:t>
            </a:r>
            <a:endParaRPr lang="en-US" dirty="0"/>
          </a:p>
        </p:txBody>
      </p:sp>
      <p:sp>
        <p:nvSpPr>
          <p:cNvPr id="28" name="Rectangle 27"/>
          <p:cNvSpPr/>
          <p:nvPr/>
        </p:nvSpPr>
        <p:spPr>
          <a:xfrm>
            <a:off x="1329807" y="3850783"/>
            <a:ext cx="1516691" cy="56006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5095" tIns="47547" rIns="95095" bIns="47547" rtlCol="0" anchor="ctr"/>
          <a:lstStyle/>
          <a:p>
            <a:pPr algn="ctr"/>
            <a:r>
              <a:rPr lang="en-AU" dirty="0"/>
              <a:t>Component</a:t>
            </a:r>
            <a:endParaRPr lang="en-US" dirty="0"/>
          </a:p>
        </p:txBody>
      </p:sp>
    </p:spTree>
    <p:extLst>
      <p:ext uri="{BB962C8B-B14F-4D97-AF65-F5344CB8AC3E}">
        <p14:creationId xmlns:p14="http://schemas.microsoft.com/office/powerpoint/2010/main" val="3547955277"/>
      </p:ext>
    </p:extLst>
  </p:cSld>
  <p:clrMapOvr>
    <a:masterClrMapping/>
  </p:clrMapOvr>
  <mc:AlternateContent xmlns:mc="http://schemas.openxmlformats.org/markup-compatibility/2006" xmlns:p14="http://schemas.microsoft.com/office/powerpoint/2010/main">
    <mc:Choice Requires="p14">
      <p:transition spd="slow" p14:dur="2000" advTm="49260"/>
    </mc:Choice>
    <mc:Fallback xmlns="">
      <p:transition xmlns:p14="http://schemas.microsoft.com/office/powerpoint/2010/main" spd="slow" advTm="4926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10F3A6F-682E-4D1B-B1C0-2F95F101739B}"/>
              </a:ext>
            </a:extLst>
          </p:cNvPr>
          <p:cNvSpPr>
            <a:spLocks noGrp="1"/>
          </p:cNvSpPr>
          <p:nvPr>
            <p:ph idx="1"/>
          </p:nvPr>
        </p:nvSpPr>
        <p:spPr/>
        <p:txBody>
          <a:bodyPr>
            <a:normAutofit/>
          </a:bodyPr>
          <a:lstStyle/>
          <a:p>
            <a:r>
              <a:rPr lang="en-AU" sz="2800" dirty="0"/>
              <a:t>Functions:</a:t>
            </a:r>
          </a:p>
          <a:p>
            <a:pPr lvl="1"/>
            <a:r>
              <a:rPr lang="en-AU" sz="2089" dirty="0"/>
              <a:t>Storage</a:t>
            </a:r>
          </a:p>
          <a:p>
            <a:pPr lvl="2"/>
            <a:r>
              <a:rPr lang="en-AU" sz="2261" dirty="0"/>
              <a:t>Shared append-only store of transaction data</a:t>
            </a:r>
          </a:p>
          <a:p>
            <a:pPr lvl="1"/>
            <a:r>
              <a:rPr lang="en-AU" sz="2089" dirty="0"/>
              <a:t>Computation</a:t>
            </a:r>
          </a:p>
          <a:p>
            <a:pPr lvl="2"/>
            <a:r>
              <a:rPr lang="en-AU" sz="2261" dirty="0"/>
              <a:t>Smart contracts as little programs</a:t>
            </a:r>
          </a:p>
          <a:p>
            <a:pPr lvl="1"/>
            <a:r>
              <a:rPr lang="en-AU" sz="2089" dirty="0"/>
              <a:t>Communication</a:t>
            </a:r>
          </a:p>
          <a:p>
            <a:pPr lvl="1"/>
            <a:r>
              <a:rPr lang="en-AU" sz="2089" dirty="0"/>
              <a:t>Asset Management and Control</a:t>
            </a:r>
          </a:p>
        </p:txBody>
      </p:sp>
      <p:sp>
        <p:nvSpPr>
          <p:cNvPr id="5" name="Title 4">
            <a:extLst>
              <a:ext uri="{FF2B5EF4-FFF2-40B4-BE49-F238E27FC236}">
                <a16:creationId xmlns:a16="http://schemas.microsoft.com/office/drawing/2014/main" id="{CA411CDF-5CF0-4952-B84A-42EA901DDE87}"/>
              </a:ext>
            </a:extLst>
          </p:cNvPr>
          <p:cNvSpPr>
            <a:spLocks noGrp="1"/>
          </p:cNvSpPr>
          <p:nvPr>
            <p:ph type="title"/>
          </p:nvPr>
        </p:nvSpPr>
        <p:spPr/>
        <p:txBody>
          <a:bodyPr>
            <a:normAutofit fontScale="90000"/>
          </a:bodyPr>
          <a:lstStyle/>
          <a:p>
            <a:r>
              <a:rPr lang="en-AU" dirty="0"/>
              <a:t>Blockchain As An Architectural Element</a:t>
            </a:r>
          </a:p>
        </p:txBody>
      </p:sp>
    </p:spTree>
    <p:extLst>
      <p:ext uri="{BB962C8B-B14F-4D97-AF65-F5344CB8AC3E}">
        <p14:creationId xmlns:p14="http://schemas.microsoft.com/office/powerpoint/2010/main" val="3723364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Suitability Evaluation Framework</a:t>
            </a:r>
          </a:p>
        </p:txBody>
      </p:sp>
      <p:pic>
        <p:nvPicPr>
          <p:cNvPr id="10" name="Inhaltsplatzhalter 9">
            <a:extLst>
              <a:ext uri="{FF2B5EF4-FFF2-40B4-BE49-F238E27FC236}">
                <a16:creationId xmlns:a16="http://schemas.microsoft.com/office/drawing/2014/main" id="{FB89C888-03E4-478E-8E62-D8E9DDDBC488}"/>
              </a:ext>
            </a:extLst>
          </p:cNvPr>
          <p:cNvPicPr>
            <a:picLocks noGrp="1" noChangeAspect="1"/>
          </p:cNvPicPr>
          <p:nvPr>
            <p:ph idx="1"/>
          </p:nvPr>
        </p:nvPicPr>
        <p:blipFill>
          <a:blip r:embed="rId3"/>
          <a:stretch>
            <a:fillRect/>
          </a:stretch>
        </p:blipFill>
        <p:spPr>
          <a:xfrm>
            <a:off x="2061673" y="1118440"/>
            <a:ext cx="4936132" cy="4071782"/>
          </a:xfrm>
          <a:prstGeom prst="rect">
            <a:avLst/>
          </a:prstGeom>
        </p:spPr>
      </p:pic>
      <p:sp>
        <p:nvSpPr>
          <p:cNvPr id="3" name="Foliennummernplatzhalter 2">
            <a:extLst>
              <a:ext uri="{FF2B5EF4-FFF2-40B4-BE49-F238E27FC236}">
                <a16:creationId xmlns:a16="http://schemas.microsoft.com/office/drawing/2014/main" id="{CFE40B5F-C8DB-4D84-A913-977175DFD695}"/>
              </a:ext>
            </a:extLst>
          </p:cNvPr>
          <p:cNvSpPr>
            <a:spLocks noGrp="1"/>
          </p:cNvSpPr>
          <p:nvPr>
            <p:ph type="sldNum" sz="quarter" idx="4"/>
          </p:nvPr>
        </p:nvSpPr>
        <p:spPr/>
        <p:txBody>
          <a:bodyPr/>
          <a:lstStyle/>
          <a:p>
            <a:fld id="{97F98C0B-273E-428A-ABCF-EBED2BA25188}" type="slidenum">
              <a:rPr lang="en-US" smtClean="0"/>
              <a:t>15</a:t>
            </a:fld>
            <a:endParaRPr lang="en-US"/>
          </a:p>
        </p:txBody>
      </p:sp>
    </p:spTree>
    <p:extLst>
      <p:ext uri="{BB962C8B-B14F-4D97-AF65-F5344CB8AC3E}">
        <p14:creationId xmlns:p14="http://schemas.microsoft.com/office/powerpoint/2010/main" val="2369648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signProcess.pdf"/>
          <p:cNvPicPr>
            <a:picLocks noChangeAspect="1"/>
          </p:cNvPicPr>
          <p:nvPr/>
        </p:nvPicPr>
        <p:blipFill rotWithShape="1">
          <a:blip r:embed="rId3">
            <a:extLst>
              <a:ext uri="{28A0092B-C50C-407E-A947-70E740481C1C}">
                <a14:useLocalDpi xmlns:a14="http://schemas.microsoft.com/office/drawing/2010/main" val="0"/>
              </a:ext>
            </a:extLst>
          </a:blip>
          <a:srcRect t="251"/>
          <a:stretch/>
        </p:blipFill>
        <p:spPr>
          <a:xfrm>
            <a:off x="3410752" y="0"/>
            <a:ext cx="5626614" cy="5193239"/>
          </a:xfrm>
          <a:prstGeom prst="rect">
            <a:avLst/>
          </a:prstGeom>
        </p:spPr>
      </p:pic>
      <p:sp>
        <p:nvSpPr>
          <p:cNvPr id="2" name="Title 1"/>
          <p:cNvSpPr>
            <a:spLocks noGrp="1"/>
          </p:cNvSpPr>
          <p:nvPr>
            <p:ph type="title"/>
          </p:nvPr>
        </p:nvSpPr>
        <p:spPr/>
        <p:txBody>
          <a:bodyPr>
            <a:normAutofit/>
          </a:bodyPr>
          <a:lstStyle/>
          <a:p>
            <a:r>
              <a:rPr lang="en-US" dirty="0"/>
              <a:t>Design Process</a:t>
            </a:r>
          </a:p>
        </p:txBody>
      </p:sp>
      <p:sp>
        <p:nvSpPr>
          <p:cNvPr id="3" name="Content Placeholder 2"/>
          <p:cNvSpPr>
            <a:spLocks noGrp="1"/>
          </p:cNvSpPr>
          <p:nvPr>
            <p:ph idx="1"/>
          </p:nvPr>
        </p:nvSpPr>
        <p:spPr/>
        <p:txBody>
          <a:bodyPr>
            <a:normAutofit/>
          </a:bodyPr>
          <a:lstStyle/>
          <a:p>
            <a:pPr lvl="1"/>
            <a:endParaRPr lang="en-US" dirty="0"/>
          </a:p>
          <a:p>
            <a:endParaRPr lang="en-US" dirty="0"/>
          </a:p>
        </p:txBody>
      </p:sp>
      <p:sp>
        <p:nvSpPr>
          <p:cNvPr id="6" name="Slide Number Placeholder 5"/>
          <p:cNvSpPr>
            <a:spLocks noGrp="1"/>
          </p:cNvSpPr>
          <p:nvPr>
            <p:ph type="sldNum" sz="quarter" idx="4"/>
          </p:nvPr>
        </p:nvSpPr>
        <p:spPr/>
        <p:txBody>
          <a:bodyPr/>
          <a:lstStyle/>
          <a:p>
            <a:fld id="{FFF7CBAA-22EA-41CE-9725-C57ED0CEBC27}" type="slidenum">
              <a:rPr lang="en-AU" smtClean="0"/>
              <a:pPr/>
              <a:t>16</a:t>
            </a:fld>
            <a:r>
              <a:rPr lang="en-AU" dirty="0"/>
              <a:t> </a:t>
            </a:r>
          </a:p>
        </p:txBody>
      </p:sp>
      <p:sp>
        <p:nvSpPr>
          <p:cNvPr id="7" name="Content Placeholder 2"/>
          <p:cNvSpPr txBox="1">
            <a:spLocks/>
          </p:cNvSpPr>
          <p:nvPr/>
        </p:nvSpPr>
        <p:spPr>
          <a:xfrm>
            <a:off x="648000" y="3667671"/>
            <a:ext cx="5504430" cy="1346639"/>
          </a:xfrm>
          <a:prstGeom prst="rect">
            <a:avLst/>
          </a:prstGeom>
        </p:spPr>
        <p:txBody>
          <a:bodyPr vert="horz" lIns="71323" tIns="35662" rIns="71323" bIns="35662" rtlCol="0">
            <a:normAutofit/>
          </a:bodyPr>
          <a:lstStyle>
            <a:lvl1pPr marL="178308" indent="-178308" algn="l" defTabSz="713232" rtl="0" eaLnBrk="1" latinLnBrk="0" hangingPunct="1">
              <a:lnSpc>
                <a:spcPct val="90000"/>
              </a:lnSpc>
              <a:spcBef>
                <a:spcPts val="780"/>
              </a:spcBef>
              <a:buClr>
                <a:schemeClr val="accent1"/>
              </a:buClr>
              <a:buFont typeface="Arial" panose="020B0604020202020204" pitchFamily="34" charset="0"/>
              <a:buChar char="•"/>
              <a:defRPr sz="1900" kern="1200">
                <a:solidFill>
                  <a:schemeClr val="tx1"/>
                </a:solidFill>
                <a:latin typeface="+mn-lt"/>
                <a:ea typeface="+mn-ea"/>
                <a:cs typeface="+mn-cs"/>
              </a:defRPr>
            </a:lvl1pPr>
            <a:lvl2pPr marL="208026" indent="-208026" algn="l" defTabSz="713232" rtl="0" eaLnBrk="1" latinLnBrk="0" hangingPunct="1">
              <a:lnSpc>
                <a:spcPct val="90000"/>
              </a:lnSpc>
              <a:spcBef>
                <a:spcPts val="390"/>
              </a:spcBef>
              <a:buClr>
                <a:schemeClr val="accent1"/>
              </a:buClr>
              <a:buFont typeface="TheSansB W3 Light" panose="020B0302050302020203" pitchFamily="34" charset="0"/>
              <a:buChar char="-"/>
              <a:defRPr sz="1600" kern="1200">
                <a:solidFill>
                  <a:schemeClr val="tx1"/>
                </a:solidFill>
                <a:latin typeface="+mn-lt"/>
                <a:ea typeface="+mn-ea"/>
                <a:cs typeface="+mn-cs"/>
              </a:defRPr>
            </a:lvl2pPr>
            <a:lvl3pPr marL="564642" indent="-217932" algn="l" defTabSz="713232" rtl="0" eaLnBrk="1" latinLnBrk="0" hangingPunct="1">
              <a:lnSpc>
                <a:spcPct val="90000"/>
              </a:lnSpc>
              <a:spcBef>
                <a:spcPts val="390"/>
              </a:spcBef>
              <a:buClr>
                <a:schemeClr val="accent1"/>
              </a:buClr>
              <a:buFont typeface="Arial" panose="020B0604020202020204" pitchFamily="34" charset="0"/>
              <a:buChar char="•"/>
              <a:defRPr sz="1400" kern="1200">
                <a:solidFill>
                  <a:schemeClr val="tx1"/>
                </a:solidFill>
                <a:latin typeface="+mn-lt"/>
                <a:ea typeface="+mn-ea"/>
                <a:cs typeface="+mn-cs"/>
              </a:defRPr>
            </a:lvl3pPr>
            <a:lvl4pPr marL="772668" indent="-208026" algn="l" defTabSz="713232" rtl="0" eaLnBrk="1" latinLnBrk="0" hangingPunct="1">
              <a:lnSpc>
                <a:spcPct val="90000"/>
              </a:lnSpc>
              <a:spcBef>
                <a:spcPts val="390"/>
              </a:spcBef>
              <a:buClr>
                <a:schemeClr val="accent1"/>
              </a:buClr>
              <a:buFont typeface="Arial" panose="020B0604020202020204" pitchFamily="34" charset="0"/>
              <a:buChar char="•"/>
              <a:defRPr sz="1400" kern="1200">
                <a:solidFill>
                  <a:schemeClr val="tx1"/>
                </a:solidFill>
                <a:latin typeface="+mn-lt"/>
                <a:ea typeface="+mn-ea"/>
                <a:cs typeface="+mn-cs"/>
              </a:defRPr>
            </a:lvl4pPr>
            <a:lvl5pPr marL="980694" indent="-208026" algn="l" defTabSz="713232" rtl="0" eaLnBrk="1" latinLnBrk="0" hangingPunct="1">
              <a:lnSpc>
                <a:spcPct val="90000"/>
              </a:lnSpc>
              <a:spcBef>
                <a:spcPts val="39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961388"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6pPr>
            <a:lvl7pPr marL="2318004"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7pPr>
            <a:lvl8pPr marL="2674620"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8pPr>
            <a:lvl9pPr marL="3031236"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9pPr>
          </a:lstStyle>
          <a:p>
            <a:r>
              <a:rPr lang="en-US" dirty="0"/>
              <a:t>Every step is a procedure to decide between alternative options</a:t>
            </a:r>
          </a:p>
          <a:p>
            <a:pPr lvl="1"/>
            <a:r>
              <a:rPr lang="en-US" dirty="0"/>
              <a:t>Taxonomy in </a:t>
            </a:r>
            <a:r>
              <a:rPr lang="en-US" b="1" dirty="0">
                <a:solidFill>
                  <a:schemeClr val="accent1"/>
                </a:solidFill>
              </a:rPr>
              <a:t>Lectures 7 &amp; 8 </a:t>
            </a:r>
          </a:p>
          <a:p>
            <a:pPr lvl="1"/>
            <a:r>
              <a:rPr lang="en-US" dirty="0"/>
              <a:t>Systematic comparison of different design options</a:t>
            </a:r>
          </a:p>
          <a:p>
            <a:endParaRPr lang="en-US" dirty="0"/>
          </a:p>
        </p:txBody>
      </p:sp>
    </p:spTree>
    <p:extLst>
      <p:ext uri="{BB962C8B-B14F-4D97-AF65-F5344CB8AC3E}">
        <p14:creationId xmlns:p14="http://schemas.microsoft.com/office/powerpoint/2010/main" val="390309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24388A-CA71-4865-8DE3-4B3ED147D010}"/>
              </a:ext>
            </a:extLst>
          </p:cNvPr>
          <p:cNvSpPr>
            <a:spLocks noGrp="1"/>
          </p:cNvSpPr>
          <p:nvPr>
            <p:ph type="title"/>
          </p:nvPr>
        </p:nvSpPr>
        <p:spPr/>
        <p:txBody>
          <a:bodyPr/>
          <a:lstStyle/>
          <a:p>
            <a:r>
              <a:rPr lang="en-US" dirty="0"/>
              <a:t>Cost</a:t>
            </a:r>
          </a:p>
        </p:txBody>
      </p:sp>
      <p:sp>
        <p:nvSpPr>
          <p:cNvPr id="3" name="Inhaltsplatzhalter 2">
            <a:extLst>
              <a:ext uri="{FF2B5EF4-FFF2-40B4-BE49-F238E27FC236}">
                <a16:creationId xmlns:a16="http://schemas.microsoft.com/office/drawing/2014/main" id="{C87DE4DC-5D32-4587-B202-5D22C8CEAC2A}"/>
              </a:ext>
            </a:extLst>
          </p:cNvPr>
          <p:cNvSpPr>
            <a:spLocks noGrp="1"/>
          </p:cNvSpPr>
          <p:nvPr>
            <p:ph idx="1"/>
          </p:nvPr>
        </p:nvSpPr>
        <p:spPr/>
        <p:txBody>
          <a:bodyPr>
            <a:normAutofit lnSpcReduction="10000"/>
          </a:bodyPr>
          <a:lstStyle/>
          <a:p>
            <a:r>
              <a:rPr lang="en-US" sz="2000" dirty="0"/>
              <a:t>Cost of basic compute and storage on public blockchain have different cost structure than conventional cloud</a:t>
            </a:r>
          </a:p>
          <a:p>
            <a:pPr lvl="1"/>
            <a:r>
              <a:rPr lang="en-US" sz="2100" dirty="0"/>
              <a:t>One-off costs vs ongoing costs</a:t>
            </a:r>
          </a:p>
          <a:p>
            <a:pPr lvl="1"/>
            <a:r>
              <a:rPr lang="en-US" sz="2100" dirty="0"/>
              <a:t>But, public blockchain overall is orders of magnitude more expensive</a:t>
            </a:r>
          </a:p>
          <a:p>
            <a:pPr lvl="2"/>
            <a:endParaRPr lang="en-US" sz="1800" dirty="0"/>
          </a:p>
          <a:p>
            <a:r>
              <a:rPr lang="en-US" sz="2000" dirty="0"/>
              <a:t>For public blockchain, cost model should include exchange rate</a:t>
            </a:r>
          </a:p>
          <a:p>
            <a:pPr lvl="1"/>
            <a:r>
              <a:rPr lang="en-US" sz="2100" dirty="0"/>
              <a:t>Highly volatility cryptocurrency exchange rates</a:t>
            </a:r>
          </a:p>
          <a:p>
            <a:pPr lvl="1"/>
            <a:endParaRPr lang="en-US" dirty="0"/>
          </a:p>
          <a:p>
            <a:r>
              <a:rPr lang="en-US" sz="2000" dirty="0"/>
              <a:t>Cost tradeoffs with other non-functional properties</a:t>
            </a:r>
          </a:p>
          <a:p>
            <a:pPr lvl="1"/>
            <a:r>
              <a:rPr lang="en-US" sz="2100" dirty="0"/>
              <a:t>Maintainability and Scalability</a:t>
            </a:r>
          </a:p>
          <a:p>
            <a:pPr lvl="1"/>
            <a:r>
              <a:rPr lang="en-US" sz="2100" dirty="0"/>
              <a:t>Price of avoiding centralize control of data and computation</a:t>
            </a:r>
            <a:endParaRPr lang="en-US" dirty="0"/>
          </a:p>
        </p:txBody>
      </p:sp>
      <p:sp>
        <p:nvSpPr>
          <p:cNvPr id="4" name="Foliennummernplatzhalter 3">
            <a:extLst>
              <a:ext uri="{FF2B5EF4-FFF2-40B4-BE49-F238E27FC236}">
                <a16:creationId xmlns:a16="http://schemas.microsoft.com/office/drawing/2014/main" id="{6DA29546-DB6A-4A03-BA00-EEF49BC352F4}"/>
              </a:ext>
            </a:extLst>
          </p:cNvPr>
          <p:cNvSpPr>
            <a:spLocks noGrp="1"/>
          </p:cNvSpPr>
          <p:nvPr>
            <p:ph type="sldNum" sz="quarter" idx="4"/>
          </p:nvPr>
        </p:nvSpPr>
        <p:spPr/>
        <p:txBody>
          <a:bodyPr/>
          <a:lstStyle/>
          <a:p>
            <a:fld id="{97F98C0B-273E-428A-ABCF-EBED2BA25188}" type="slidenum">
              <a:rPr lang="en-US" smtClean="0"/>
              <a:t>17</a:t>
            </a:fld>
            <a:endParaRPr lang="en-US"/>
          </a:p>
        </p:txBody>
      </p:sp>
    </p:spTree>
    <p:extLst>
      <p:ext uri="{BB962C8B-B14F-4D97-AF65-F5344CB8AC3E}">
        <p14:creationId xmlns:p14="http://schemas.microsoft.com/office/powerpoint/2010/main" val="532812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a:stCxn id="21" idx="2"/>
            <a:endCxn id="15" idx="0"/>
          </p:cNvCxnSpPr>
          <p:nvPr/>
        </p:nvCxnSpPr>
        <p:spPr>
          <a:xfrm flipH="1">
            <a:off x="4023484" y="3024664"/>
            <a:ext cx="515" cy="82685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8" idx="4"/>
            <a:endCxn id="14" idx="0"/>
          </p:cNvCxnSpPr>
          <p:nvPr/>
        </p:nvCxnSpPr>
        <p:spPr>
          <a:xfrm flipH="1">
            <a:off x="2354293" y="2879882"/>
            <a:ext cx="3606" cy="971632"/>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0" idx="2"/>
            <a:endCxn id="18" idx="0"/>
          </p:cNvCxnSpPr>
          <p:nvPr/>
        </p:nvCxnSpPr>
        <p:spPr>
          <a:xfrm flipH="1">
            <a:off x="7286972" y="3027401"/>
            <a:ext cx="1" cy="824113"/>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3" idx="2"/>
            <a:endCxn id="29" idx="0"/>
          </p:cNvCxnSpPr>
          <p:nvPr/>
        </p:nvCxnSpPr>
        <p:spPr>
          <a:xfrm flipH="1">
            <a:off x="1305824" y="2457594"/>
            <a:ext cx="17680" cy="139392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760986" y="2505491"/>
            <a:ext cx="526026" cy="519173"/>
          </a:xfrm>
          <a:prstGeom prst="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648000" y="304551"/>
            <a:ext cx="7920000" cy="648000"/>
          </a:xfrm>
        </p:spPr>
        <p:txBody>
          <a:bodyPr>
            <a:noAutofit/>
          </a:bodyPr>
          <a:lstStyle/>
          <a:p>
            <a:r>
              <a:rPr lang="en-AU" sz="2800" dirty="0"/>
              <a:t>Transaction Inclusion Time in Public Blockchain…</a:t>
            </a:r>
          </a:p>
        </p:txBody>
      </p:sp>
      <p:sp>
        <p:nvSpPr>
          <p:cNvPr id="4" name="Foliennummernplatzhalter 3">
            <a:extLst>
              <a:ext uri="{FF2B5EF4-FFF2-40B4-BE49-F238E27FC236}">
                <a16:creationId xmlns:a16="http://schemas.microsoft.com/office/drawing/2014/main" id="{E8F2BB0E-8A58-4410-9D3D-80B39E350236}"/>
              </a:ext>
            </a:extLst>
          </p:cNvPr>
          <p:cNvSpPr>
            <a:spLocks noGrp="1"/>
          </p:cNvSpPr>
          <p:nvPr>
            <p:ph type="sldNum" sz="quarter" idx="4"/>
          </p:nvPr>
        </p:nvSpPr>
        <p:spPr/>
        <p:txBody>
          <a:bodyPr/>
          <a:lstStyle/>
          <a:p>
            <a:fld id="{97F98C0B-273E-428A-ABCF-EBED2BA25188}" type="slidenum">
              <a:rPr lang="en-US" smtClean="0"/>
              <a:t>18</a:t>
            </a:fld>
            <a:endParaRPr lang="en-US"/>
          </a:p>
        </p:txBody>
      </p:sp>
      <p:cxnSp>
        <p:nvCxnSpPr>
          <p:cNvPr id="7" name="Straight Connector 6"/>
          <p:cNvCxnSpPr/>
          <p:nvPr/>
        </p:nvCxnSpPr>
        <p:spPr>
          <a:xfrm>
            <a:off x="983226" y="3180515"/>
            <a:ext cx="6951406"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225163" y="2614411"/>
            <a:ext cx="265471" cy="26547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3755920" y="1938421"/>
            <a:ext cx="526026" cy="51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Isosceles Triangle 10"/>
          <p:cNvSpPr/>
          <p:nvPr/>
        </p:nvSpPr>
        <p:spPr>
          <a:xfrm>
            <a:off x="1186310" y="3250126"/>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3878336" y="2614412"/>
            <a:ext cx="265471" cy="26547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1949940" y="3851514"/>
            <a:ext cx="808705" cy="524503"/>
          </a:xfrm>
          <a:prstGeom prst="rect">
            <a:avLst/>
          </a:prstGeom>
          <a:noFill/>
        </p:spPr>
        <p:txBody>
          <a:bodyPr wrap="square" rtlCol="0">
            <a:spAutoFit/>
          </a:bodyPr>
          <a:lstStyle/>
          <a:p>
            <a:pPr algn="ctr"/>
            <a:r>
              <a:rPr lang="en-AU" dirty="0"/>
              <a:t>t1</a:t>
            </a:r>
          </a:p>
          <a:p>
            <a:pPr algn="ctr"/>
            <a:r>
              <a:rPr lang="en-AU" dirty="0"/>
              <a:t>Tx sent</a:t>
            </a:r>
          </a:p>
        </p:txBody>
      </p:sp>
      <p:sp>
        <p:nvSpPr>
          <p:cNvPr id="15" name="TextBox 14"/>
          <p:cNvSpPr txBox="1"/>
          <p:nvPr/>
        </p:nvSpPr>
        <p:spPr>
          <a:xfrm>
            <a:off x="3075592" y="3851514"/>
            <a:ext cx="1895784" cy="740587"/>
          </a:xfrm>
          <a:prstGeom prst="rect">
            <a:avLst/>
          </a:prstGeom>
          <a:noFill/>
        </p:spPr>
        <p:txBody>
          <a:bodyPr wrap="square" rtlCol="0">
            <a:spAutoFit/>
          </a:bodyPr>
          <a:lstStyle/>
          <a:p>
            <a:pPr algn="ctr"/>
            <a:r>
              <a:rPr lang="en-AU" dirty="0"/>
              <a:t>t2</a:t>
            </a:r>
          </a:p>
          <a:p>
            <a:pPr algn="ctr"/>
            <a:r>
              <a:rPr lang="en-AU" dirty="0"/>
              <a:t>miner includes Tx in candidate block</a:t>
            </a:r>
          </a:p>
        </p:txBody>
      </p:sp>
      <p:sp>
        <p:nvSpPr>
          <p:cNvPr id="17" name="TextBox 16"/>
          <p:cNvSpPr txBox="1"/>
          <p:nvPr/>
        </p:nvSpPr>
        <p:spPr>
          <a:xfrm>
            <a:off x="4749008" y="4986963"/>
            <a:ext cx="1627239" cy="308418"/>
          </a:xfrm>
          <a:prstGeom prst="rect">
            <a:avLst/>
          </a:prstGeom>
          <a:noFill/>
        </p:spPr>
        <p:txBody>
          <a:bodyPr wrap="square" rtlCol="0">
            <a:spAutoFit/>
          </a:bodyPr>
          <a:lstStyle/>
          <a:p>
            <a:pPr algn="ctr"/>
            <a:r>
              <a:rPr lang="en-AU" i="1" dirty="0" err="1"/>
              <a:t>interblock</a:t>
            </a:r>
            <a:r>
              <a:rPr lang="en-AU" i="1" dirty="0"/>
              <a:t> time</a:t>
            </a:r>
          </a:p>
        </p:txBody>
      </p:sp>
      <p:sp>
        <p:nvSpPr>
          <p:cNvPr id="18" name="TextBox 17"/>
          <p:cNvSpPr txBox="1"/>
          <p:nvPr/>
        </p:nvSpPr>
        <p:spPr>
          <a:xfrm>
            <a:off x="6173469" y="3851514"/>
            <a:ext cx="2227006" cy="740587"/>
          </a:xfrm>
          <a:prstGeom prst="rect">
            <a:avLst/>
          </a:prstGeom>
          <a:noFill/>
        </p:spPr>
        <p:txBody>
          <a:bodyPr wrap="square" rtlCol="0">
            <a:spAutoFit/>
          </a:bodyPr>
          <a:lstStyle/>
          <a:p>
            <a:pPr algn="ctr"/>
            <a:r>
              <a:rPr lang="en-AU" dirty="0"/>
              <a:t>t3</a:t>
            </a:r>
          </a:p>
          <a:p>
            <a:pPr algn="ctr"/>
            <a:r>
              <a:rPr lang="en-AU" dirty="0"/>
              <a:t>Tx is observed in new mined block</a:t>
            </a:r>
          </a:p>
        </p:txBody>
      </p:sp>
      <p:sp>
        <p:nvSpPr>
          <p:cNvPr id="19" name="TextBox 18"/>
          <p:cNvSpPr txBox="1"/>
          <p:nvPr/>
        </p:nvSpPr>
        <p:spPr>
          <a:xfrm>
            <a:off x="2084841" y="4986963"/>
            <a:ext cx="2191366" cy="308418"/>
          </a:xfrm>
          <a:prstGeom prst="rect">
            <a:avLst/>
          </a:prstGeom>
          <a:noFill/>
        </p:spPr>
        <p:txBody>
          <a:bodyPr wrap="square" rtlCol="0">
            <a:spAutoFit/>
          </a:bodyPr>
          <a:lstStyle/>
          <a:p>
            <a:pPr algn="ctr"/>
            <a:r>
              <a:rPr lang="en-AU" i="1" dirty="0" err="1"/>
              <a:t>interblock</a:t>
            </a:r>
            <a:r>
              <a:rPr lang="en-AU" i="1" dirty="0"/>
              <a:t> time / 2</a:t>
            </a:r>
          </a:p>
        </p:txBody>
      </p:sp>
      <p:sp>
        <p:nvSpPr>
          <p:cNvPr id="20" name="Rectangle 19"/>
          <p:cNvSpPr/>
          <p:nvPr/>
        </p:nvSpPr>
        <p:spPr>
          <a:xfrm>
            <a:off x="7023960" y="2508228"/>
            <a:ext cx="526026" cy="51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Oval 21"/>
          <p:cNvSpPr/>
          <p:nvPr/>
        </p:nvSpPr>
        <p:spPr>
          <a:xfrm>
            <a:off x="7154237" y="2648566"/>
            <a:ext cx="265471" cy="26547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p:cNvSpPr/>
          <p:nvPr/>
        </p:nvSpPr>
        <p:spPr>
          <a:xfrm>
            <a:off x="1060491" y="1938421"/>
            <a:ext cx="526026" cy="519173"/>
          </a:xfrm>
          <a:prstGeom prst="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Isosceles Triangle 23"/>
          <p:cNvSpPr/>
          <p:nvPr/>
        </p:nvSpPr>
        <p:spPr>
          <a:xfrm>
            <a:off x="2230079" y="3250126"/>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Isosceles Triangle 25"/>
          <p:cNvSpPr/>
          <p:nvPr/>
        </p:nvSpPr>
        <p:spPr>
          <a:xfrm>
            <a:off x="3891116" y="3256686"/>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TextBox 28"/>
          <p:cNvSpPr txBox="1"/>
          <p:nvPr/>
        </p:nvSpPr>
        <p:spPr>
          <a:xfrm>
            <a:off x="640176" y="3851514"/>
            <a:ext cx="1331296" cy="956672"/>
          </a:xfrm>
          <a:prstGeom prst="rect">
            <a:avLst/>
          </a:prstGeom>
          <a:noFill/>
        </p:spPr>
        <p:txBody>
          <a:bodyPr wrap="square" rtlCol="0">
            <a:spAutoFit/>
          </a:bodyPr>
          <a:lstStyle/>
          <a:p>
            <a:pPr algn="ctr"/>
            <a:r>
              <a:rPr lang="en-AU" dirty="0"/>
              <a:t>t0</a:t>
            </a:r>
            <a:br>
              <a:rPr lang="en-AU" dirty="0"/>
            </a:br>
            <a:r>
              <a:rPr lang="en-AU" dirty="0"/>
              <a:t>start mining on previous candidate block</a:t>
            </a:r>
          </a:p>
        </p:txBody>
      </p:sp>
      <p:sp>
        <p:nvSpPr>
          <p:cNvPr id="3" name="Smiley Face 2"/>
          <p:cNvSpPr/>
          <p:nvPr/>
        </p:nvSpPr>
        <p:spPr>
          <a:xfrm>
            <a:off x="2139687" y="1362588"/>
            <a:ext cx="441338" cy="441338"/>
          </a:xfrm>
          <a:prstGeom prst="smileyFace">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p>
        </p:txBody>
      </p:sp>
      <p:sp>
        <p:nvSpPr>
          <p:cNvPr id="30" name="Smiley Face 29"/>
          <p:cNvSpPr/>
          <p:nvPr/>
        </p:nvSpPr>
        <p:spPr>
          <a:xfrm>
            <a:off x="7068554" y="1294447"/>
            <a:ext cx="441338" cy="441338"/>
          </a:xfrm>
          <a:prstGeom prst="smileyFac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p>
        </p:txBody>
      </p:sp>
      <p:cxnSp>
        <p:nvCxnSpPr>
          <p:cNvPr id="5" name="Straight Arrow Connector 4"/>
          <p:cNvCxnSpPr>
            <a:stCxn id="3" idx="4"/>
            <a:endCxn id="8" idx="0"/>
          </p:cNvCxnSpPr>
          <p:nvPr/>
        </p:nvCxnSpPr>
        <p:spPr>
          <a:xfrm flipH="1">
            <a:off x="2357899" y="1803926"/>
            <a:ext cx="2457" cy="810485"/>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Isosceles Triangle 30"/>
          <p:cNvSpPr/>
          <p:nvPr/>
        </p:nvSpPr>
        <p:spPr>
          <a:xfrm>
            <a:off x="7159153" y="3256685"/>
            <a:ext cx="260555" cy="2015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2" name="Straight Arrow Connector 31"/>
          <p:cNvCxnSpPr>
            <a:stCxn id="20" idx="0"/>
            <a:endCxn id="30" idx="4"/>
          </p:cNvCxnSpPr>
          <p:nvPr/>
        </p:nvCxnSpPr>
        <p:spPr>
          <a:xfrm flipV="1">
            <a:off x="7286973" y="1735785"/>
            <a:ext cx="2250" cy="772443"/>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Left Brace 65"/>
          <p:cNvSpPr/>
          <p:nvPr/>
        </p:nvSpPr>
        <p:spPr>
          <a:xfrm rot="16200000">
            <a:off x="3104653" y="4091988"/>
            <a:ext cx="175098" cy="1653467"/>
          </a:xfrm>
          <a:prstGeom prst="leftBrace">
            <a:avLst>
              <a:gd name="adj1" fmla="val 3055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7" name="Left Brace 66"/>
          <p:cNvSpPr/>
          <p:nvPr/>
        </p:nvSpPr>
        <p:spPr>
          <a:xfrm rot="16200000">
            <a:off x="5550487" y="3300222"/>
            <a:ext cx="175098" cy="3238203"/>
          </a:xfrm>
          <a:prstGeom prst="leftBrace">
            <a:avLst>
              <a:gd name="adj1" fmla="val 3425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2" name="TextBox 71"/>
          <p:cNvSpPr txBox="1"/>
          <p:nvPr/>
        </p:nvSpPr>
        <p:spPr>
          <a:xfrm>
            <a:off x="4196966" y="4986963"/>
            <a:ext cx="359868" cy="308418"/>
          </a:xfrm>
          <a:prstGeom prst="rect">
            <a:avLst/>
          </a:prstGeom>
          <a:noFill/>
        </p:spPr>
        <p:txBody>
          <a:bodyPr wrap="square" rtlCol="0">
            <a:spAutoFit/>
          </a:bodyPr>
          <a:lstStyle/>
          <a:p>
            <a:pPr algn="ctr"/>
            <a:r>
              <a:rPr lang="en-AU" i="1" dirty="0"/>
              <a:t>+</a:t>
            </a:r>
          </a:p>
        </p:txBody>
      </p:sp>
      <p:sp>
        <p:nvSpPr>
          <p:cNvPr id="73" name="TextBox 72"/>
          <p:cNvSpPr txBox="1"/>
          <p:nvPr/>
        </p:nvSpPr>
        <p:spPr>
          <a:xfrm>
            <a:off x="39841" y="2972766"/>
            <a:ext cx="1002970" cy="430887"/>
          </a:xfrm>
          <a:prstGeom prst="rect">
            <a:avLst/>
          </a:prstGeom>
          <a:noFill/>
        </p:spPr>
        <p:txBody>
          <a:bodyPr wrap="square" rtlCol="0">
            <a:spAutoFit/>
          </a:bodyPr>
          <a:lstStyle/>
          <a:p>
            <a:r>
              <a:rPr lang="en-AU" sz="1100" i="1" dirty="0"/>
              <a:t>Timeline</a:t>
            </a:r>
          </a:p>
          <a:p>
            <a:r>
              <a:rPr lang="en-AU" sz="1100" i="1" dirty="0"/>
              <a:t>(not to scale)</a:t>
            </a:r>
          </a:p>
        </p:txBody>
      </p:sp>
      <p:cxnSp>
        <p:nvCxnSpPr>
          <p:cNvPr id="6" name="Straight Arrow Connector 5"/>
          <p:cNvCxnSpPr>
            <a:stCxn id="23" idx="3"/>
            <a:endCxn id="9" idx="1"/>
          </p:cNvCxnSpPr>
          <p:nvPr/>
        </p:nvCxnSpPr>
        <p:spPr>
          <a:xfrm>
            <a:off x="1586517" y="2198008"/>
            <a:ext cx="2169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1" idx="3"/>
            <a:endCxn id="20" idx="1"/>
          </p:cNvCxnSpPr>
          <p:nvPr/>
        </p:nvCxnSpPr>
        <p:spPr>
          <a:xfrm>
            <a:off x="4287012" y="2765078"/>
            <a:ext cx="2736948" cy="2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44640" y="1984819"/>
            <a:ext cx="574196" cy="261610"/>
          </a:xfrm>
          <a:prstGeom prst="rect">
            <a:avLst/>
          </a:prstGeom>
          <a:noFill/>
        </p:spPr>
        <p:txBody>
          <a:bodyPr wrap="none" rtlCol="0">
            <a:spAutoFit/>
          </a:bodyPr>
          <a:lstStyle/>
          <a:p>
            <a:r>
              <a:rPr lang="en-AU" sz="1100" i="1" dirty="0"/>
              <a:t>mining</a:t>
            </a:r>
          </a:p>
        </p:txBody>
      </p:sp>
      <p:sp>
        <p:nvSpPr>
          <p:cNvPr id="38" name="TextBox 37"/>
          <p:cNvSpPr txBox="1"/>
          <p:nvPr/>
        </p:nvSpPr>
        <p:spPr>
          <a:xfrm>
            <a:off x="5919560" y="2547772"/>
            <a:ext cx="574196" cy="261610"/>
          </a:xfrm>
          <a:prstGeom prst="rect">
            <a:avLst/>
          </a:prstGeom>
          <a:noFill/>
        </p:spPr>
        <p:txBody>
          <a:bodyPr wrap="none" rtlCol="0">
            <a:spAutoFit/>
          </a:bodyPr>
          <a:lstStyle/>
          <a:p>
            <a:r>
              <a:rPr lang="en-AU" sz="1100" i="1" dirty="0"/>
              <a:t>mining</a:t>
            </a:r>
          </a:p>
        </p:txBody>
      </p:sp>
    </p:spTree>
    <p:extLst>
      <p:ext uri="{BB962C8B-B14F-4D97-AF65-F5344CB8AC3E}">
        <p14:creationId xmlns:p14="http://schemas.microsoft.com/office/powerpoint/2010/main" val="379485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p:bldP spid="15" grpId="0"/>
      <p:bldP spid="17" grpId="0"/>
      <p:bldP spid="18" grpId="0"/>
      <p:bldP spid="19" grpId="0"/>
      <p:bldP spid="22" grpId="0" animBg="1"/>
      <p:bldP spid="24" grpId="0" animBg="1"/>
      <p:bldP spid="3" grpId="0" animBg="1"/>
      <p:bldP spid="30" grpId="0" animBg="1"/>
      <p:bldP spid="66" grpId="0" animBg="1"/>
      <p:bldP spid="67" grpId="0" animBg="1"/>
      <p:bldP spid="7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00" y="300413"/>
            <a:ext cx="7920000" cy="648000"/>
          </a:xfrm>
        </p:spPr>
        <p:txBody>
          <a:bodyPr>
            <a:noAutofit/>
          </a:bodyPr>
          <a:lstStyle/>
          <a:p>
            <a:r>
              <a:rPr lang="en-US" sz="2800" dirty="0"/>
              <a:t>Latency of Process Execution on Public Blockchain</a:t>
            </a:r>
          </a:p>
        </p:txBody>
      </p:sp>
      <p:sp>
        <p:nvSpPr>
          <p:cNvPr id="4" name="Foliennummernplatzhalter 3">
            <a:extLst>
              <a:ext uri="{FF2B5EF4-FFF2-40B4-BE49-F238E27FC236}">
                <a16:creationId xmlns:a16="http://schemas.microsoft.com/office/drawing/2014/main" id="{B21BD76B-4F35-4834-9243-747AF8CDD2B7}"/>
              </a:ext>
            </a:extLst>
          </p:cNvPr>
          <p:cNvSpPr>
            <a:spLocks noGrp="1"/>
          </p:cNvSpPr>
          <p:nvPr>
            <p:ph type="sldNum" sz="quarter" idx="4"/>
          </p:nvPr>
        </p:nvSpPr>
        <p:spPr/>
        <p:txBody>
          <a:bodyPr/>
          <a:lstStyle/>
          <a:p>
            <a:fld id="{97F98C0B-273E-428A-ABCF-EBED2BA25188}" type="slidenum">
              <a:rPr lang="en-US" smtClean="0"/>
              <a:t>19</a:t>
            </a:fld>
            <a:endParaRPr lang="en-US"/>
          </a:p>
        </p:txBody>
      </p:sp>
      <p:sp>
        <p:nvSpPr>
          <p:cNvPr id="3" name="Rounded Rectangle 2"/>
          <p:cNvSpPr/>
          <p:nvPr/>
        </p:nvSpPr>
        <p:spPr>
          <a:xfrm>
            <a:off x="1629958" y="1801459"/>
            <a:ext cx="1147302" cy="686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(First Activity)</a:t>
            </a:r>
          </a:p>
        </p:txBody>
      </p:sp>
      <p:sp>
        <p:nvSpPr>
          <p:cNvPr id="5" name="Rounded Rectangle 4"/>
          <p:cNvSpPr/>
          <p:nvPr/>
        </p:nvSpPr>
        <p:spPr>
          <a:xfrm>
            <a:off x="3574704" y="1801459"/>
            <a:ext cx="1147302" cy="686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(Fast Automated Response)</a:t>
            </a:r>
          </a:p>
        </p:txBody>
      </p:sp>
      <p:sp>
        <p:nvSpPr>
          <p:cNvPr id="6" name="Rounded Rectangle 5"/>
          <p:cNvSpPr/>
          <p:nvPr/>
        </p:nvSpPr>
        <p:spPr>
          <a:xfrm>
            <a:off x="3574704" y="2694594"/>
            <a:ext cx="1147302" cy="686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t>
            </a:r>
          </a:p>
        </p:txBody>
      </p:sp>
      <p:sp>
        <p:nvSpPr>
          <p:cNvPr id="7" name="Diamond 6"/>
          <p:cNvSpPr/>
          <p:nvPr/>
        </p:nvSpPr>
        <p:spPr>
          <a:xfrm>
            <a:off x="2999787" y="1959427"/>
            <a:ext cx="370620" cy="37062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Arrow Connector 8"/>
          <p:cNvCxnSpPr>
            <a:stCxn id="3" idx="3"/>
            <a:endCxn id="7" idx="1"/>
          </p:cNvCxnSpPr>
          <p:nvPr/>
        </p:nvCxnSpPr>
        <p:spPr>
          <a:xfrm flipV="1">
            <a:off x="2777260" y="2144737"/>
            <a:ext cx="22252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3"/>
            <a:endCxn id="5" idx="1"/>
          </p:cNvCxnSpPr>
          <p:nvPr/>
        </p:nvCxnSpPr>
        <p:spPr>
          <a:xfrm>
            <a:off x="3370407" y="2144737"/>
            <a:ext cx="204297"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7" idx="2"/>
            <a:endCxn id="6" idx="1"/>
          </p:cNvCxnSpPr>
          <p:nvPr/>
        </p:nvCxnSpPr>
        <p:spPr>
          <a:xfrm rot="16200000" flipH="1">
            <a:off x="3025987" y="2489156"/>
            <a:ext cx="707827" cy="3896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5130601" y="1801458"/>
            <a:ext cx="1147302" cy="686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(Slow or Manual Response)</a:t>
            </a:r>
          </a:p>
        </p:txBody>
      </p:sp>
      <p:cxnSp>
        <p:nvCxnSpPr>
          <p:cNvPr id="15" name="Elbow Connector 14"/>
          <p:cNvCxnSpPr>
            <a:stCxn id="5" idx="3"/>
            <a:endCxn id="14" idx="1"/>
          </p:cNvCxnSpPr>
          <p:nvPr/>
        </p:nvCxnSpPr>
        <p:spPr>
          <a:xfrm flipV="1">
            <a:off x="4722006" y="2144738"/>
            <a:ext cx="40859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05899" y="1286464"/>
            <a:ext cx="1304781" cy="308418"/>
          </a:xfrm>
          <a:prstGeom prst="rect">
            <a:avLst/>
          </a:prstGeom>
          <a:noFill/>
        </p:spPr>
        <p:txBody>
          <a:bodyPr wrap="none" rtlCol="0">
            <a:spAutoFit/>
          </a:bodyPr>
          <a:lstStyle/>
          <a:p>
            <a:r>
              <a:rPr lang="en-AU" dirty="0"/>
              <a:t>1.5 x </a:t>
            </a:r>
            <a:r>
              <a:rPr lang="en-AU" dirty="0" err="1"/>
              <a:t>interblock</a:t>
            </a:r>
            <a:endParaRPr lang="en-AU" dirty="0"/>
          </a:p>
        </p:txBody>
      </p:sp>
      <p:sp>
        <p:nvSpPr>
          <p:cNvPr id="20" name="TextBox 19"/>
          <p:cNvSpPr txBox="1"/>
          <p:nvPr/>
        </p:nvSpPr>
        <p:spPr>
          <a:xfrm>
            <a:off x="3453434" y="1314637"/>
            <a:ext cx="1298369" cy="308418"/>
          </a:xfrm>
          <a:prstGeom prst="rect">
            <a:avLst/>
          </a:prstGeom>
          <a:noFill/>
        </p:spPr>
        <p:txBody>
          <a:bodyPr wrap="none" rtlCol="0">
            <a:spAutoFit/>
          </a:bodyPr>
          <a:lstStyle/>
          <a:p>
            <a:r>
              <a:rPr lang="en-AU" dirty="0"/>
              <a:t>+ 2 x </a:t>
            </a:r>
            <a:r>
              <a:rPr lang="en-AU" dirty="0" err="1"/>
              <a:t>interblock</a:t>
            </a:r>
            <a:endParaRPr lang="en-AU" dirty="0"/>
          </a:p>
        </p:txBody>
      </p:sp>
      <p:sp>
        <p:nvSpPr>
          <p:cNvPr id="21" name="TextBox 20"/>
          <p:cNvSpPr txBox="1"/>
          <p:nvPr/>
        </p:nvSpPr>
        <p:spPr>
          <a:xfrm>
            <a:off x="5061143" y="1294332"/>
            <a:ext cx="1509772" cy="524503"/>
          </a:xfrm>
          <a:prstGeom prst="rect">
            <a:avLst/>
          </a:prstGeom>
          <a:noFill/>
        </p:spPr>
        <p:txBody>
          <a:bodyPr wrap="none" rtlCol="0">
            <a:spAutoFit/>
          </a:bodyPr>
          <a:lstStyle/>
          <a:p>
            <a:r>
              <a:rPr lang="en-AU" dirty="0"/>
              <a:t>+ activity duration</a:t>
            </a:r>
            <a:br>
              <a:rPr lang="en-AU" dirty="0"/>
            </a:br>
            <a:r>
              <a:rPr lang="en-AU" dirty="0"/>
              <a:t>+ 1.5 x </a:t>
            </a:r>
            <a:r>
              <a:rPr lang="en-AU" dirty="0" err="1"/>
              <a:t>interblock</a:t>
            </a:r>
            <a:endParaRPr lang="en-AU" dirty="0"/>
          </a:p>
        </p:txBody>
      </p:sp>
      <p:sp>
        <p:nvSpPr>
          <p:cNvPr id="29" name="Oval 28"/>
          <p:cNvSpPr/>
          <p:nvPr/>
        </p:nvSpPr>
        <p:spPr>
          <a:xfrm>
            <a:off x="920614" y="2029296"/>
            <a:ext cx="230879" cy="2308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Oval 29"/>
          <p:cNvSpPr/>
          <p:nvPr/>
        </p:nvSpPr>
        <p:spPr>
          <a:xfrm>
            <a:off x="6758900" y="2029296"/>
            <a:ext cx="230879" cy="230879"/>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2" name="Straight Arrow Connector 31"/>
          <p:cNvCxnSpPr>
            <a:stCxn id="29" idx="6"/>
            <a:endCxn id="3" idx="1"/>
          </p:cNvCxnSpPr>
          <p:nvPr/>
        </p:nvCxnSpPr>
        <p:spPr>
          <a:xfrm>
            <a:off x="1151493" y="2144736"/>
            <a:ext cx="478465"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3"/>
            <a:endCxn id="30" idx="2"/>
          </p:cNvCxnSpPr>
          <p:nvPr/>
        </p:nvCxnSpPr>
        <p:spPr>
          <a:xfrm flipV="1">
            <a:off x="6277903" y="2144736"/>
            <a:ext cx="4809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48000" y="3660638"/>
            <a:ext cx="7908467" cy="1604927"/>
          </a:xfrm>
          <a:prstGeom prst="rect">
            <a:avLst/>
          </a:prstGeom>
          <a:noFill/>
        </p:spPr>
        <p:txBody>
          <a:bodyPr wrap="square" rtlCol="0">
            <a:spAutoFit/>
          </a:bodyPr>
          <a:lstStyle/>
          <a:p>
            <a:r>
              <a:rPr lang="en-AU" dirty="0"/>
              <a:t>The first activity will arrive in “the middle” of some </a:t>
            </a:r>
            <a:r>
              <a:rPr lang="en-AU" dirty="0" err="1"/>
              <a:t>interblock</a:t>
            </a:r>
            <a:r>
              <a:rPr lang="en-AU" dirty="0"/>
              <a:t> time window, so takes 1.5 x </a:t>
            </a:r>
            <a:r>
              <a:rPr lang="en-AU" dirty="0" err="1"/>
              <a:t>interblock</a:t>
            </a:r>
            <a:r>
              <a:rPr lang="en-AU" dirty="0"/>
              <a:t> times.</a:t>
            </a:r>
          </a:p>
          <a:p>
            <a:endParaRPr lang="en-AU" dirty="0"/>
          </a:p>
          <a:p>
            <a:r>
              <a:rPr lang="en-AU" dirty="0"/>
              <a:t>If activity response is very fast (in the same </a:t>
            </a:r>
            <a:r>
              <a:rPr lang="en-AU" dirty="0" err="1"/>
              <a:t>interblock</a:t>
            </a:r>
            <a:r>
              <a:rPr lang="en-AU" dirty="0"/>
              <a:t> time window), it will still be too late to include in the next block, so will take 2 x </a:t>
            </a:r>
            <a:r>
              <a:rPr lang="en-AU" dirty="0" err="1"/>
              <a:t>interblock</a:t>
            </a:r>
            <a:r>
              <a:rPr lang="en-AU" dirty="0"/>
              <a:t> times.</a:t>
            </a:r>
          </a:p>
          <a:p>
            <a:endParaRPr lang="en-AU" dirty="0"/>
          </a:p>
          <a:p>
            <a:r>
              <a:rPr lang="en-AU" dirty="0"/>
              <a:t>If the activity response is very slow (longer than the </a:t>
            </a:r>
            <a:r>
              <a:rPr lang="en-AU" dirty="0" err="1"/>
              <a:t>interblock</a:t>
            </a:r>
            <a:r>
              <a:rPr lang="en-AU" dirty="0"/>
              <a:t> time window), it will arrive in “the middle” of some future </a:t>
            </a:r>
            <a:r>
              <a:rPr lang="en-AU" dirty="0" err="1"/>
              <a:t>interblock</a:t>
            </a:r>
            <a:r>
              <a:rPr lang="en-AU" dirty="0"/>
              <a:t> time window</a:t>
            </a:r>
          </a:p>
        </p:txBody>
      </p:sp>
      <p:sp>
        <p:nvSpPr>
          <p:cNvPr id="49" name="TextBox 48"/>
          <p:cNvSpPr txBox="1"/>
          <p:nvPr/>
        </p:nvSpPr>
        <p:spPr>
          <a:xfrm>
            <a:off x="7153013" y="1144156"/>
            <a:ext cx="1783738" cy="230832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AU" sz="1200" dirty="0"/>
              <a:t>Here, the design does not use confirmation blocks.</a:t>
            </a:r>
          </a:p>
          <a:p>
            <a:endParaRPr lang="en-AU" sz="1200" dirty="0"/>
          </a:p>
          <a:p>
            <a:r>
              <a:rPr lang="en-AU" sz="1200" dirty="0"/>
              <a:t>Quick &amp; dirty!</a:t>
            </a:r>
          </a:p>
          <a:p>
            <a:r>
              <a:rPr lang="en-AU" sz="1200" dirty="0"/>
              <a:t>Assumes averages (median or mean)!</a:t>
            </a:r>
          </a:p>
          <a:p>
            <a:pPr marL="180975" indent="-180975">
              <a:buFont typeface="Arial" panose="020B0604020202020204" pitchFamily="34" charset="0"/>
              <a:buChar char="•"/>
            </a:pPr>
            <a:r>
              <a:rPr lang="en-AU" sz="1200" dirty="0"/>
              <a:t>Transactions arrive in the middle of an </a:t>
            </a:r>
            <a:r>
              <a:rPr lang="en-AU" sz="1200" dirty="0" err="1"/>
              <a:t>interblock</a:t>
            </a:r>
            <a:r>
              <a:rPr lang="en-AU" sz="1200" dirty="0"/>
              <a:t> time window</a:t>
            </a:r>
          </a:p>
          <a:p>
            <a:pPr marL="180975" indent="-180975">
              <a:buFont typeface="Arial" panose="020B0604020202020204" pitchFamily="34" charset="0"/>
              <a:buChar char="•"/>
            </a:pPr>
            <a:r>
              <a:rPr lang="en-AU" sz="1200" dirty="0"/>
              <a:t>Uniform average </a:t>
            </a:r>
            <a:r>
              <a:rPr lang="en-AU" sz="1200" dirty="0" err="1"/>
              <a:t>interblock</a:t>
            </a:r>
            <a:r>
              <a:rPr lang="en-AU" sz="1200" dirty="0"/>
              <a:t> time</a:t>
            </a:r>
          </a:p>
        </p:txBody>
      </p:sp>
    </p:spTree>
    <p:extLst>
      <p:ext uri="{BB962C8B-B14F-4D97-AF65-F5344CB8AC3E}">
        <p14:creationId xmlns:p14="http://schemas.microsoft.com/office/powerpoint/2010/main" val="202446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4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48000" y="295143"/>
            <a:ext cx="6631640" cy="648000"/>
          </a:xfrm>
        </p:spPr>
        <p:txBody>
          <a:bodyPr>
            <a:noAutofit/>
          </a:bodyPr>
          <a:lstStyle/>
          <a:p>
            <a:r>
              <a:rPr lang="en-AU" sz="2800" dirty="0"/>
              <a:t>Book for this lecture: </a:t>
            </a:r>
            <a:br>
              <a:rPr lang="en-AU" sz="2800" dirty="0"/>
            </a:br>
            <a:r>
              <a:rPr lang="en-AU" sz="2800" dirty="0"/>
              <a:t>Architecture for Blockchain Applications</a:t>
            </a:r>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48000" y="1348105"/>
            <a:ext cx="2782955" cy="3627438"/>
          </a:xfrm>
        </p:spPr>
      </p:pic>
      <p:sp>
        <p:nvSpPr>
          <p:cNvPr id="8" name="Content Placeholder 7"/>
          <p:cNvSpPr>
            <a:spLocks noGrp="1"/>
          </p:cNvSpPr>
          <p:nvPr>
            <p:ph sz="half" idx="2"/>
          </p:nvPr>
        </p:nvSpPr>
        <p:spPr/>
        <p:txBody>
          <a:bodyPr>
            <a:normAutofit fontScale="92500"/>
          </a:bodyPr>
          <a:lstStyle/>
          <a:p>
            <a:pPr marL="0" indent="0">
              <a:buNone/>
            </a:pPr>
            <a:r>
              <a:rPr lang="en-AU" i="1" dirty="0"/>
              <a:t>Xiwei Xu, Ingo Weber, Mark Staples. </a:t>
            </a:r>
          </a:p>
          <a:p>
            <a:pPr marL="0" indent="0">
              <a:buNone/>
            </a:pPr>
            <a:r>
              <a:rPr lang="en-AU" i="1" dirty="0"/>
              <a:t>Architecture for Blockchain Applications. </a:t>
            </a:r>
          </a:p>
          <a:p>
            <a:pPr marL="0" indent="0">
              <a:buNone/>
            </a:pPr>
            <a:r>
              <a:rPr lang="en-AU" i="1" dirty="0"/>
              <a:t>Springer, 2019.</a:t>
            </a:r>
          </a:p>
          <a:p>
            <a:pPr marL="0" indent="0">
              <a:buNone/>
            </a:pPr>
            <a:endParaRPr lang="en-AU" i="1" dirty="0"/>
          </a:p>
          <a:p>
            <a:pPr marL="0" indent="0">
              <a:buNone/>
            </a:pPr>
            <a:r>
              <a:rPr lang="en-AU" dirty="0">
                <a:hlinkClick r:id="rId3"/>
              </a:rPr>
              <a:t>Available as e-book</a:t>
            </a:r>
            <a:r>
              <a:rPr lang="en-AU" dirty="0"/>
              <a:t> through UB, while connected to TU network</a:t>
            </a:r>
          </a:p>
          <a:p>
            <a:pPr marL="0" indent="0">
              <a:buNone/>
            </a:pPr>
            <a:endParaRPr lang="en-AU" dirty="0"/>
          </a:p>
          <a:p>
            <a:pPr marL="0" indent="0">
              <a:buNone/>
            </a:pPr>
            <a:r>
              <a:rPr lang="en-AU" dirty="0"/>
              <a:t>In many cases, the book contains more detail about a concept than the slides</a:t>
            </a:r>
          </a:p>
          <a:p>
            <a:endParaRPr lang="en-AU" dirty="0"/>
          </a:p>
        </p:txBody>
      </p:sp>
    </p:spTree>
    <p:extLst>
      <p:ext uri="{BB962C8B-B14F-4D97-AF65-F5344CB8AC3E}">
        <p14:creationId xmlns:p14="http://schemas.microsoft.com/office/powerpoint/2010/main" val="3369529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999" y="313399"/>
            <a:ext cx="7926553" cy="648000"/>
          </a:xfrm>
        </p:spPr>
        <p:txBody>
          <a:bodyPr>
            <a:noAutofit/>
          </a:bodyPr>
          <a:lstStyle/>
          <a:p>
            <a:r>
              <a:rPr lang="en-AU" sz="2800" dirty="0"/>
              <a:t>In Public Blockchains, Wait for Confirmation Blocks</a:t>
            </a:r>
          </a:p>
        </p:txBody>
      </p:sp>
      <p:sp>
        <p:nvSpPr>
          <p:cNvPr id="3" name="Content Placeholder 2"/>
          <p:cNvSpPr>
            <a:spLocks noGrp="1"/>
          </p:cNvSpPr>
          <p:nvPr>
            <p:ph idx="1"/>
          </p:nvPr>
        </p:nvSpPr>
        <p:spPr>
          <a:xfrm>
            <a:off x="648000" y="1295999"/>
            <a:ext cx="5036323" cy="3845917"/>
          </a:xfrm>
        </p:spPr>
        <p:txBody>
          <a:bodyPr>
            <a:normAutofit fontScale="85000" lnSpcReduction="10000"/>
          </a:bodyPr>
          <a:lstStyle/>
          <a:p>
            <a:r>
              <a:rPr lang="en-AU" dirty="0" err="1"/>
              <a:t>Nakamoto</a:t>
            </a:r>
            <a:r>
              <a:rPr lang="en-AU" dirty="0"/>
              <a:t> consensus can create “uncle” blocks</a:t>
            </a:r>
          </a:p>
          <a:p>
            <a:pPr lvl="1"/>
            <a:r>
              <a:rPr lang="en-AU" dirty="0"/>
              <a:t>Blockchains using Proof-of-Work, Proof-of-Stake, …</a:t>
            </a:r>
          </a:p>
          <a:p>
            <a:pPr lvl="1"/>
            <a:r>
              <a:rPr lang="en-AU" dirty="0"/>
              <a:t>Transaction you saw in a block turns out not to have been officially included in the blockchain</a:t>
            </a:r>
          </a:p>
          <a:p>
            <a:pPr lvl="1"/>
            <a:r>
              <a:rPr lang="en-AU" dirty="0"/>
              <a:t>Only probabilistic, long-run, transaction inclusion</a:t>
            </a:r>
          </a:p>
          <a:p>
            <a:pPr lvl="1"/>
            <a:endParaRPr lang="en-AU" dirty="0"/>
          </a:p>
          <a:p>
            <a:r>
              <a:rPr lang="en-AU" dirty="0"/>
              <a:t>Can increase confidence your transaction is really included, by waiting for subsequent “confirmation blocks”</a:t>
            </a:r>
          </a:p>
          <a:p>
            <a:pPr lvl="1"/>
            <a:r>
              <a:rPr lang="en-AU" dirty="0"/>
              <a:t>For Bitcoin, often people say wait 6 blocks</a:t>
            </a:r>
          </a:p>
          <a:p>
            <a:pPr lvl="1"/>
            <a:r>
              <a:rPr lang="en-AU" dirty="0"/>
              <a:t>For Ethereum, often people say wait 12 blocks</a:t>
            </a:r>
          </a:p>
          <a:p>
            <a:pPr lvl="2"/>
            <a:r>
              <a:rPr lang="en-AU" dirty="0"/>
              <a:t>(Lower </a:t>
            </a:r>
            <a:r>
              <a:rPr lang="en-AU" dirty="0" err="1"/>
              <a:t>interblock</a:t>
            </a:r>
            <a:r>
              <a:rPr lang="en-AU" dirty="0"/>
              <a:t> time can increase likelihood of uncles)</a:t>
            </a:r>
          </a:p>
          <a:p>
            <a:pPr lvl="1"/>
            <a:endParaRPr lang="en-AU" dirty="0"/>
          </a:p>
          <a:p>
            <a:r>
              <a:rPr lang="en-AU" dirty="0"/>
              <a:t>Waiting for confirmation blocks increases latency, and increases latency variability</a:t>
            </a:r>
          </a:p>
        </p:txBody>
      </p:sp>
      <p:pic>
        <p:nvPicPr>
          <p:cNvPr id="5" name="Picture 4">
            <a:extLst>
              <a:ext uri="{FF2B5EF4-FFF2-40B4-BE49-F238E27FC236}">
                <a16:creationId xmlns:a16="http://schemas.microsoft.com/office/drawing/2014/main" id="{16565525-45D3-4664-BA44-10F7803E8F09}"/>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732613" y="1192277"/>
            <a:ext cx="2992288" cy="3330445"/>
          </a:xfrm>
          <a:prstGeom prst="rect">
            <a:avLst/>
          </a:prstGeom>
        </p:spPr>
      </p:pic>
      <p:sp>
        <p:nvSpPr>
          <p:cNvPr id="7" name="TextBox 6">
            <a:extLst>
              <a:ext uri="{FF2B5EF4-FFF2-40B4-BE49-F238E27FC236}">
                <a16:creationId xmlns:a16="http://schemas.microsoft.com/office/drawing/2014/main" id="{DA624764-6B5F-479E-84C6-CD979ACBECE3}"/>
              </a:ext>
            </a:extLst>
          </p:cNvPr>
          <p:cNvSpPr txBox="1"/>
          <p:nvPr/>
        </p:nvSpPr>
        <p:spPr>
          <a:xfrm>
            <a:off x="5684323" y="4576469"/>
            <a:ext cx="2810385" cy="430887"/>
          </a:xfrm>
          <a:prstGeom prst="rect">
            <a:avLst/>
          </a:prstGeom>
          <a:noFill/>
        </p:spPr>
        <p:txBody>
          <a:bodyPr wrap="none" rtlCol="0">
            <a:spAutoFit/>
          </a:bodyPr>
          <a:lstStyle/>
          <a:p>
            <a:r>
              <a:rPr lang="en-AU" sz="1100" dirty="0"/>
              <a:t>“Analysis of </a:t>
            </a:r>
            <a:r>
              <a:rPr lang="en-AU" sz="1100" dirty="0" err="1"/>
              <a:t>hashrate</a:t>
            </a:r>
            <a:r>
              <a:rPr lang="en-AU" sz="1100" dirty="0"/>
              <a:t>-based double spending”</a:t>
            </a:r>
          </a:p>
          <a:p>
            <a:r>
              <a:rPr lang="en-AU" sz="1100" dirty="0">
                <a:hlinkClick r:id="rId3"/>
              </a:rPr>
              <a:t>https://arxiv.org/abs/1402.2009</a:t>
            </a:r>
            <a:r>
              <a:rPr lang="en-AU" sz="1100" dirty="0"/>
              <a:t> </a:t>
            </a:r>
          </a:p>
        </p:txBody>
      </p:sp>
    </p:spTree>
    <p:extLst>
      <p:ext uri="{BB962C8B-B14F-4D97-AF65-F5344CB8AC3E}">
        <p14:creationId xmlns:p14="http://schemas.microsoft.com/office/powerpoint/2010/main" val="3780596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Blockchains as Dependable Systems</a:t>
            </a:r>
          </a:p>
        </p:txBody>
      </p:sp>
      <p:sp>
        <p:nvSpPr>
          <p:cNvPr id="7" name="Content Placeholder 6"/>
          <p:cNvSpPr>
            <a:spLocks noGrp="1"/>
          </p:cNvSpPr>
          <p:nvPr>
            <p:ph idx="1"/>
          </p:nvPr>
        </p:nvSpPr>
        <p:spPr/>
        <p:txBody>
          <a:bodyPr>
            <a:normAutofit fontScale="92500" lnSpcReduction="20000"/>
          </a:bodyPr>
          <a:lstStyle/>
          <a:p>
            <a:r>
              <a:rPr lang="en-AU" dirty="0"/>
              <a:t>Trust – accepted dependence</a:t>
            </a:r>
          </a:p>
          <a:p>
            <a:r>
              <a:rPr lang="en-AU" dirty="0"/>
              <a:t>Trustworthy – justified Trust</a:t>
            </a:r>
          </a:p>
          <a:p>
            <a:r>
              <a:rPr lang="en-AU" dirty="0"/>
              <a:t>Need Evidence to justify Engineering Assurances</a:t>
            </a:r>
          </a:p>
          <a:p>
            <a:pPr lvl="1"/>
            <a:endParaRPr lang="en-AU" dirty="0"/>
          </a:p>
          <a:p>
            <a:r>
              <a:rPr lang="en-AU" dirty="0"/>
              <a:t>Validation</a:t>
            </a:r>
          </a:p>
          <a:p>
            <a:pPr lvl="1"/>
            <a:r>
              <a:rPr lang="en-AU" dirty="0"/>
              <a:t>Sort-of-but-not-quite: “am I solving the right problem?”</a:t>
            </a:r>
          </a:p>
          <a:p>
            <a:pPr lvl="1"/>
            <a:r>
              <a:rPr lang="en-AU" dirty="0"/>
              <a:t>Does my requirements/specification/system/design address/solve the user problem?</a:t>
            </a:r>
          </a:p>
          <a:p>
            <a:r>
              <a:rPr lang="en-AU" dirty="0"/>
              <a:t>Verification</a:t>
            </a:r>
          </a:p>
          <a:p>
            <a:pPr lvl="1"/>
            <a:r>
              <a:rPr lang="en-AU" dirty="0"/>
              <a:t>Sort-of-but-not-quite: “am I solving the problem right?”</a:t>
            </a:r>
          </a:p>
          <a:p>
            <a:pPr lvl="1"/>
            <a:r>
              <a:rPr lang="en-AU" dirty="0"/>
              <a:t>Does my system/design meet the requirements specification?</a:t>
            </a:r>
          </a:p>
          <a:p>
            <a:pPr lvl="1"/>
            <a:endParaRPr lang="en-AU" dirty="0"/>
          </a:p>
          <a:p>
            <a:r>
              <a:rPr lang="en-AU" dirty="0"/>
              <a:t>Can provide evidence based on architectural analysis, early in the lifecycle</a:t>
            </a:r>
          </a:p>
          <a:p>
            <a:r>
              <a:rPr lang="en-AU" dirty="0"/>
              <a:t>Blockchains are increasingly relied on; need evidence they are trustworthy</a:t>
            </a:r>
          </a:p>
        </p:txBody>
      </p:sp>
    </p:spTree>
    <p:extLst>
      <p:ext uri="{BB962C8B-B14F-4D97-AF65-F5344CB8AC3E}">
        <p14:creationId xmlns:p14="http://schemas.microsoft.com/office/powerpoint/2010/main" val="3467774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8000" y="313399"/>
            <a:ext cx="7867350" cy="648000"/>
          </a:xfrm>
        </p:spPr>
        <p:txBody>
          <a:bodyPr>
            <a:noAutofit/>
          </a:bodyPr>
          <a:lstStyle/>
          <a:p>
            <a:r>
              <a:rPr lang="en-AU" sz="2800" dirty="0"/>
              <a:t>ISO/IEC 25010:2011 Dependability &amp; Security</a:t>
            </a:r>
          </a:p>
        </p:txBody>
      </p:sp>
      <p:sp>
        <p:nvSpPr>
          <p:cNvPr id="6" name="Content Placeholder 5"/>
          <p:cNvSpPr>
            <a:spLocks noGrp="1"/>
          </p:cNvSpPr>
          <p:nvPr>
            <p:ph sz="half" idx="1"/>
          </p:nvPr>
        </p:nvSpPr>
        <p:spPr/>
        <p:txBody>
          <a:bodyPr>
            <a:normAutofit fontScale="70000" lnSpcReduction="20000"/>
          </a:bodyPr>
          <a:lstStyle/>
          <a:p>
            <a:r>
              <a:rPr lang="en-AU" dirty="0"/>
              <a:t>Functional Suitability</a:t>
            </a:r>
          </a:p>
          <a:p>
            <a:pPr lvl="1"/>
            <a:r>
              <a:rPr lang="en-AU" sz="1800" dirty="0"/>
              <a:t>Correctness</a:t>
            </a:r>
          </a:p>
          <a:p>
            <a:pPr lvl="1"/>
            <a:r>
              <a:rPr lang="en-AU" sz="1800" dirty="0"/>
              <a:t>Completeness</a:t>
            </a:r>
          </a:p>
          <a:p>
            <a:pPr lvl="1"/>
            <a:r>
              <a:rPr lang="en-AU" sz="1800" dirty="0"/>
              <a:t>Appropriateness</a:t>
            </a:r>
          </a:p>
          <a:p>
            <a:pPr lvl="2"/>
            <a:r>
              <a:rPr lang="en-AU" sz="1750" dirty="0"/>
              <a:t>Code is Not Law</a:t>
            </a:r>
          </a:p>
          <a:p>
            <a:pPr lvl="2"/>
            <a:r>
              <a:rPr lang="en-AU" sz="1750" dirty="0"/>
              <a:t>How to specify smart contracts?</a:t>
            </a:r>
          </a:p>
          <a:p>
            <a:pPr lvl="1"/>
            <a:endParaRPr lang="en-AU" sz="1800" dirty="0"/>
          </a:p>
          <a:p>
            <a:r>
              <a:rPr lang="en-AU" dirty="0"/>
              <a:t>Security </a:t>
            </a:r>
          </a:p>
          <a:p>
            <a:pPr lvl="1"/>
            <a:r>
              <a:rPr lang="en-AU" sz="1800" dirty="0"/>
              <a:t>Integrity &amp; Clark-Wilson policy model</a:t>
            </a:r>
          </a:p>
          <a:p>
            <a:pPr lvl="2"/>
            <a:r>
              <a:rPr lang="en-AU" sz="1750" dirty="0"/>
              <a:t>Blockchain “anomaly” in </a:t>
            </a:r>
            <a:r>
              <a:rPr lang="en-AU" sz="1750" dirty="0" err="1"/>
              <a:t>Nakamoto</a:t>
            </a:r>
            <a:r>
              <a:rPr lang="en-AU" sz="1750" dirty="0"/>
              <a:t> consensus: possible transaction reordering</a:t>
            </a:r>
          </a:p>
          <a:p>
            <a:pPr lvl="1"/>
            <a:r>
              <a:rPr lang="en-AU" sz="1800" dirty="0"/>
              <a:t>Confidentiality</a:t>
            </a:r>
          </a:p>
          <a:p>
            <a:pPr lvl="2"/>
            <a:r>
              <a:rPr lang="en-AU" sz="1750" dirty="0"/>
              <a:t>And its difference to Privacy</a:t>
            </a:r>
          </a:p>
          <a:p>
            <a:pPr lvl="1"/>
            <a:r>
              <a:rPr lang="en-AU" sz="1800" dirty="0"/>
              <a:t>Non-Repudiation</a:t>
            </a:r>
          </a:p>
          <a:p>
            <a:pPr lvl="1"/>
            <a:r>
              <a:rPr lang="en-AU" sz="1800" dirty="0"/>
              <a:t>Accountability</a:t>
            </a:r>
          </a:p>
          <a:p>
            <a:pPr lvl="2"/>
            <a:r>
              <a:rPr lang="en-AU" sz="1750" dirty="0"/>
              <a:t>Avoid or support?  KYC/AML-CTF</a:t>
            </a:r>
          </a:p>
          <a:p>
            <a:pPr lvl="1"/>
            <a:r>
              <a:rPr lang="en-AU" sz="1800" dirty="0"/>
              <a:t>Authenticity</a:t>
            </a:r>
          </a:p>
          <a:p>
            <a:endParaRPr lang="en-AU" sz="2400" dirty="0"/>
          </a:p>
        </p:txBody>
      </p:sp>
      <p:sp>
        <p:nvSpPr>
          <p:cNvPr id="7" name="Content Placeholder 6"/>
          <p:cNvSpPr>
            <a:spLocks noGrp="1"/>
          </p:cNvSpPr>
          <p:nvPr>
            <p:ph sz="half" idx="2"/>
          </p:nvPr>
        </p:nvSpPr>
        <p:spPr/>
        <p:txBody>
          <a:bodyPr>
            <a:normAutofit fontScale="70000" lnSpcReduction="20000"/>
          </a:bodyPr>
          <a:lstStyle/>
          <a:p>
            <a:r>
              <a:rPr lang="en-AU" dirty="0"/>
              <a:t>Reliability</a:t>
            </a:r>
          </a:p>
          <a:p>
            <a:pPr lvl="1"/>
            <a:r>
              <a:rPr lang="en-AU" sz="1800" dirty="0"/>
              <a:t>Availability: readiness for service</a:t>
            </a:r>
          </a:p>
          <a:p>
            <a:pPr lvl="2"/>
            <a:r>
              <a:rPr lang="en-AU" sz="1750" dirty="0"/>
              <a:t>Affected by latency variability</a:t>
            </a:r>
          </a:p>
          <a:p>
            <a:pPr lvl="1"/>
            <a:r>
              <a:rPr lang="en-AU" sz="1800" dirty="0"/>
              <a:t>Recoverability</a:t>
            </a:r>
          </a:p>
          <a:p>
            <a:pPr lvl="2"/>
            <a:r>
              <a:rPr lang="en-AU" sz="1750" dirty="0"/>
              <a:t>Aborting transactions</a:t>
            </a:r>
          </a:p>
          <a:p>
            <a:pPr lvl="1"/>
            <a:r>
              <a:rPr lang="en-AU" sz="1800" dirty="0"/>
              <a:t>“Maturity”</a:t>
            </a:r>
          </a:p>
          <a:p>
            <a:pPr lvl="2"/>
            <a:r>
              <a:rPr lang="en-AU" sz="1750" dirty="0"/>
              <a:t>Reliability: continuous service</a:t>
            </a:r>
          </a:p>
          <a:p>
            <a:pPr lvl="1"/>
            <a:r>
              <a:rPr lang="en-AU" sz="1800" dirty="0"/>
              <a:t>Fault Tolerance</a:t>
            </a:r>
          </a:p>
          <a:p>
            <a:pPr lvl="2"/>
            <a:r>
              <a:rPr lang="en-AU" sz="1750" dirty="0"/>
              <a:t>Use of smart contracts for redundant oracles</a:t>
            </a:r>
          </a:p>
          <a:p>
            <a:pPr lvl="1"/>
            <a:endParaRPr lang="en-AU" sz="1800" dirty="0"/>
          </a:p>
        </p:txBody>
      </p:sp>
    </p:spTree>
    <p:extLst>
      <p:ext uri="{BB962C8B-B14F-4D97-AF65-F5344CB8AC3E}">
        <p14:creationId xmlns:p14="http://schemas.microsoft.com/office/powerpoint/2010/main" val="3218998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Patterns 1/2</a:t>
            </a:r>
          </a:p>
        </p:txBody>
      </p:sp>
      <p:sp>
        <p:nvSpPr>
          <p:cNvPr id="4" name="Inhaltsplatzhalter 3">
            <a:extLst>
              <a:ext uri="{FF2B5EF4-FFF2-40B4-BE49-F238E27FC236}">
                <a16:creationId xmlns:a16="http://schemas.microsoft.com/office/drawing/2014/main" id="{F10E77AB-9403-48CD-B3E0-CE2EEE3FD242}"/>
              </a:ext>
            </a:extLst>
          </p:cNvPr>
          <p:cNvSpPr>
            <a:spLocks noGrp="1"/>
          </p:cNvSpPr>
          <p:nvPr>
            <p:ph idx="1"/>
          </p:nvPr>
        </p:nvSpPr>
        <p:spPr>
          <a:xfrm>
            <a:off x="648000" y="1406064"/>
            <a:ext cx="7920000" cy="3845917"/>
          </a:xfrm>
        </p:spPr>
        <p:txBody>
          <a:bodyPr/>
          <a:lstStyle/>
          <a:p>
            <a:endParaRPr lang="en-US"/>
          </a:p>
        </p:txBody>
      </p:sp>
      <p:sp>
        <p:nvSpPr>
          <p:cNvPr id="10" name="Foliennummernplatzhalter 9">
            <a:extLst>
              <a:ext uri="{FF2B5EF4-FFF2-40B4-BE49-F238E27FC236}">
                <a16:creationId xmlns:a16="http://schemas.microsoft.com/office/drawing/2014/main" id="{A47E4D0F-8126-439C-B9CE-815BCBEC9899}"/>
              </a:ext>
            </a:extLst>
          </p:cNvPr>
          <p:cNvSpPr>
            <a:spLocks noGrp="1"/>
          </p:cNvSpPr>
          <p:nvPr>
            <p:ph type="sldNum" sz="quarter" idx="4"/>
          </p:nvPr>
        </p:nvSpPr>
        <p:spPr/>
        <p:txBody>
          <a:bodyPr/>
          <a:lstStyle/>
          <a:p>
            <a:fld id="{97F98C0B-273E-428A-ABCF-EBED2BA25188}" type="slidenum">
              <a:rPr lang="en-US" smtClean="0"/>
              <a:t>23</a:t>
            </a:fld>
            <a:endParaRPr lang="en-US"/>
          </a:p>
        </p:txBody>
      </p:sp>
      <p:graphicFrame>
        <p:nvGraphicFramePr>
          <p:cNvPr id="5" name="Diagram 4"/>
          <p:cNvGraphicFramePr/>
          <p:nvPr>
            <p:extLst/>
          </p:nvPr>
        </p:nvGraphicFramePr>
        <p:xfrm>
          <a:off x="279926" y="1356051"/>
          <a:ext cx="2742712" cy="3786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nvPr>
        </p:nvGraphicFramePr>
        <p:xfrm>
          <a:off x="3230457" y="1419930"/>
          <a:ext cx="2751846" cy="37863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extLst/>
          </p:nvPr>
        </p:nvGraphicFramePr>
        <p:xfrm>
          <a:off x="6188096" y="1413396"/>
          <a:ext cx="2774862" cy="378633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 name="TextBox 2"/>
          <p:cNvSpPr txBox="1"/>
          <p:nvPr/>
        </p:nvSpPr>
        <p:spPr>
          <a:xfrm>
            <a:off x="136438" y="1062568"/>
            <a:ext cx="3064618" cy="338554"/>
          </a:xfrm>
          <a:prstGeom prst="rect">
            <a:avLst/>
          </a:prstGeom>
          <a:noFill/>
        </p:spPr>
        <p:txBody>
          <a:bodyPr wrap="square" rtlCol="0">
            <a:spAutoFit/>
          </a:bodyPr>
          <a:lstStyle/>
          <a:p>
            <a:pPr algn="ctr"/>
            <a:r>
              <a:rPr lang="en-US" sz="1600" b="1" dirty="0"/>
              <a:t>Interaction with External World</a:t>
            </a:r>
          </a:p>
        </p:txBody>
      </p:sp>
      <p:sp>
        <p:nvSpPr>
          <p:cNvPr id="8" name="TextBox 7"/>
          <p:cNvSpPr txBox="1"/>
          <p:nvPr/>
        </p:nvSpPr>
        <p:spPr>
          <a:xfrm>
            <a:off x="3232542" y="1080748"/>
            <a:ext cx="2749758" cy="323165"/>
          </a:xfrm>
          <a:prstGeom prst="rect">
            <a:avLst/>
          </a:prstGeom>
          <a:noFill/>
        </p:spPr>
        <p:txBody>
          <a:bodyPr wrap="square" rtlCol="0">
            <a:spAutoFit/>
          </a:bodyPr>
          <a:lstStyle/>
          <a:p>
            <a:pPr algn="ctr"/>
            <a:r>
              <a:rPr lang="en-US" sz="1500" b="1" dirty="0"/>
              <a:t>Data Management</a:t>
            </a:r>
          </a:p>
        </p:txBody>
      </p:sp>
      <p:sp>
        <p:nvSpPr>
          <p:cNvPr id="9" name="TextBox 8"/>
          <p:cNvSpPr txBox="1"/>
          <p:nvPr/>
        </p:nvSpPr>
        <p:spPr>
          <a:xfrm>
            <a:off x="6179311" y="1070825"/>
            <a:ext cx="2783646" cy="323165"/>
          </a:xfrm>
          <a:prstGeom prst="rect">
            <a:avLst/>
          </a:prstGeom>
          <a:noFill/>
        </p:spPr>
        <p:txBody>
          <a:bodyPr wrap="square" rtlCol="0">
            <a:spAutoFit/>
          </a:bodyPr>
          <a:lstStyle/>
          <a:p>
            <a:pPr algn="ctr"/>
            <a:r>
              <a:rPr lang="en-US" sz="1500" b="1" dirty="0"/>
              <a:t>Security</a:t>
            </a:r>
          </a:p>
        </p:txBody>
      </p:sp>
    </p:spTree>
    <p:extLst>
      <p:ext uri="{BB962C8B-B14F-4D97-AF65-F5344CB8AC3E}">
        <p14:creationId xmlns:p14="http://schemas.microsoft.com/office/powerpoint/2010/main" val="2046327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Patterns 2/2</a:t>
            </a:r>
          </a:p>
        </p:txBody>
      </p:sp>
      <p:sp>
        <p:nvSpPr>
          <p:cNvPr id="4" name="Inhaltsplatzhalter 3">
            <a:extLst>
              <a:ext uri="{FF2B5EF4-FFF2-40B4-BE49-F238E27FC236}">
                <a16:creationId xmlns:a16="http://schemas.microsoft.com/office/drawing/2014/main" id="{A79DD74C-8733-43C6-8DD3-4DF343760198}"/>
              </a:ext>
            </a:extLst>
          </p:cNvPr>
          <p:cNvSpPr>
            <a:spLocks noGrp="1"/>
          </p:cNvSpPr>
          <p:nvPr>
            <p:ph idx="1"/>
          </p:nvPr>
        </p:nvSpPr>
        <p:spPr/>
        <p:txBody>
          <a:bodyPr/>
          <a:lstStyle/>
          <a:p>
            <a:endParaRPr lang="en-US"/>
          </a:p>
        </p:txBody>
      </p:sp>
      <p:sp>
        <p:nvSpPr>
          <p:cNvPr id="6" name="Foliennummernplatzhalter 5">
            <a:extLst>
              <a:ext uri="{FF2B5EF4-FFF2-40B4-BE49-F238E27FC236}">
                <a16:creationId xmlns:a16="http://schemas.microsoft.com/office/drawing/2014/main" id="{53F8B3F9-FDFB-4870-A600-7B7EDCE2E44B}"/>
              </a:ext>
            </a:extLst>
          </p:cNvPr>
          <p:cNvSpPr>
            <a:spLocks noGrp="1"/>
          </p:cNvSpPr>
          <p:nvPr>
            <p:ph type="sldNum" sz="quarter" idx="4"/>
          </p:nvPr>
        </p:nvSpPr>
        <p:spPr/>
        <p:txBody>
          <a:bodyPr/>
          <a:lstStyle/>
          <a:p>
            <a:fld id="{97F98C0B-273E-428A-ABCF-EBED2BA25188}" type="slidenum">
              <a:rPr lang="en-US" smtClean="0"/>
              <a:t>24</a:t>
            </a:fld>
            <a:endParaRPr lang="en-US"/>
          </a:p>
        </p:txBody>
      </p:sp>
      <p:graphicFrame>
        <p:nvGraphicFramePr>
          <p:cNvPr id="5" name="Diagram 4"/>
          <p:cNvGraphicFramePr/>
          <p:nvPr>
            <p:extLst/>
          </p:nvPr>
        </p:nvGraphicFramePr>
        <p:xfrm>
          <a:off x="463708" y="1413461"/>
          <a:ext cx="4122727" cy="4117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nvPr>
        </p:nvGraphicFramePr>
        <p:xfrm>
          <a:off x="4839829" y="1405110"/>
          <a:ext cx="4112633" cy="19322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TextBox 2"/>
          <p:cNvSpPr txBox="1"/>
          <p:nvPr/>
        </p:nvSpPr>
        <p:spPr>
          <a:xfrm>
            <a:off x="451184" y="1057002"/>
            <a:ext cx="4135252" cy="369332"/>
          </a:xfrm>
          <a:prstGeom prst="rect">
            <a:avLst/>
          </a:prstGeom>
          <a:noFill/>
        </p:spPr>
        <p:txBody>
          <a:bodyPr wrap="square" rtlCol="0">
            <a:spAutoFit/>
          </a:bodyPr>
          <a:lstStyle/>
          <a:p>
            <a:pPr algn="ctr"/>
            <a:r>
              <a:rPr lang="en-US" sz="1800" b="1" dirty="0"/>
              <a:t>Structural Patterns of Contract</a:t>
            </a:r>
          </a:p>
        </p:txBody>
      </p:sp>
      <p:sp>
        <p:nvSpPr>
          <p:cNvPr id="9" name="TextBox 8"/>
          <p:cNvSpPr txBox="1"/>
          <p:nvPr/>
        </p:nvSpPr>
        <p:spPr>
          <a:xfrm>
            <a:off x="4829335" y="1058151"/>
            <a:ext cx="4133622" cy="369332"/>
          </a:xfrm>
          <a:prstGeom prst="rect">
            <a:avLst/>
          </a:prstGeom>
          <a:noFill/>
        </p:spPr>
        <p:txBody>
          <a:bodyPr wrap="square" rtlCol="0">
            <a:spAutoFit/>
          </a:bodyPr>
          <a:lstStyle/>
          <a:p>
            <a:pPr algn="ctr"/>
            <a:r>
              <a:rPr lang="en-US" sz="1800" b="1" dirty="0"/>
              <a:t>Deployment</a:t>
            </a:r>
          </a:p>
        </p:txBody>
      </p:sp>
    </p:spTree>
    <p:extLst>
      <p:ext uri="{BB962C8B-B14F-4D97-AF65-F5344CB8AC3E}">
        <p14:creationId xmlns:p14="http://schemas.microsoft.com/office/powerpoint/2010/main" val="2118142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00" y="318479"/>
            <a:ext cx="6631640" cy="648000"/>
          </a:xfrm>
        </p:spPr>
        <p:txBody>
          <a:bodyPr>
            <a:noAutofit/>
          </a:bodyPr>
          <a:lstStyle/>
          <a:p>
            <a:r>
              <a:rPr lang="en-AU" sz="2800" dirty="0"/>
              <a:t>Model-Driven Engineering of Blockchain-Based Applications</a:t>
            </a:r>
          </a:p>
        </p:txBody>
      </p:sp>
      <p:sp>
        <p:nvSpPr>
          <p:cNvPr id="3" name="Content Placeholder 2"/>
          <p:cNvSpPr>
            <a:spLocks noGrp="1"/>
          </p:cNvSpPr>
          <p:nvPr>
            <p:ph idx="1"/>
          </p:nvPr>
        </p:nvSpPr>
        <p:spPr>
          <a:xfrm>
            <a:off x="648000" y="1295999"/>
            <a:ext cx="3700480" cy="3845917"/>
          </a:xfrm>
        </p:spPr>
        <p:txBody>
          <a:bodyPr>
            <a:normAutofit fontScale="92500" lnSpcReduction="10000"/>
          </a:bodyPr>
          <a:lstStyle/>
          <a:p>
            <a:r>
              <a:rPr lang="en-AU" dirty="0"/>
              <a:t>Code generation for best practices and well-tested building blocks</a:t>
            </a:r>
          </a:p>
          <a:p>
            <a:pPr lvl="1"/>
            <a:endParaRPr lang="en-AU" sz="1800" dirty="0"/>
          </a:p>
          <a:p>
            <a:r>
              <a:rPr lang="en-AU" dirty="0"/>
              <a:t>Improved productivity, especially for novices</a:t>
            </a:r>
          </a:p>
          <a:p>
            <a:r>
              <a:rPr lang="en-AU" dirty="0"/>
              <a:t>Models are often easier to understand than code </a:t>
            </a:r>
          </a:p>
          <a:p>
            <a:pPr lvl="1"/>
            <a:endParaRPr lang="en-AU" sz="1800" dirty="0"/>
          </a:p>
          <a:p>
            <a:r>
              <a:rPr lang="en-AU" dirty="0"/>
              <a:t>Can be independent of specific blockchain technologies or platforms</a:t>
            </a:r>
          </a:p>
          <a:p>
            <a:pPr lvl="1"/>
            <a:r>
              <a:rPr lang="en-AU" sz="1800" dirty="0"/>
              <a:t>Avoid lock-in to specific blockchain technologies</a:t>
            </a:r>
          </a:p>
        </p:txBody>
      </p:sp>
      <p:graphicFrame>
        <p:nvGraphicFramePr>
          <p:cNvPr id="4" name="Object 3">
            <a:extLst>
              <a:ext uri="{FF2B5EF4-FFF2-40B4-BE49-F238E27FC236}">
                <a16:creationId xmlns:a16="http://schemas.microsoft.com/office/drawing/2014/main" id="{456E682E-FB64-4C08-AF4E-01E1D8F61CFA}"/>
              </a:ext>
            </a:extLst>
          </p:cNvPr>
          <p:cNvGraphicFramePr>
            <a:graphicFrameLocks noChangeAspect="1"/>
          </p:cNvGraphicFramePr>
          <p:nvPr>
            <p:extLst/>
          </p:nvPr>
        </p:nvGraphicFramePr>
        <p:xfrm>
          <a:off x="4393834" y="1739484"/>
          <a:ext cx="4750166" cy="2845357"/>
        </p:xfrm>
        <a:graphic>
          <a:graphicData uri="http://schemas.openxmlformats.org/presentationml/2006/ole">
            <mc:AlternateContent xmlns:mc="http://schemas.openxmlformats.org/markup-compatibility/2006">
              <mc:Choice xmlns:v="urn:schemas-microsoft-com:vml" Requires="v">
                <p:oleObj spid="_x0000_s1044" name="Visio" r:id="rId3" imgW="6191088" imgH="3714750" progId="Visio.Drawing.15">
                  <p:embed/>
                </p:oleObj>
              </mc:Choice>
              <mc:Fallback>
                <p:oleObj name="Visio" r:id="rId3" imgW="6191088" imgH="3714750" progId="Visio.Drawing.15">
                  <p:embed/>
                  <p:pic>
                    <p:nvPicPr>
                      <p:cNvPr id="4" name="Object 3">
                        <a:extLst>
                          <a:ext uri="{FF2B5EF4-FFF2-40B4-BE49-F238E27FC236}">
                            <a16:creationId xmlns:a16="http://schemas.microsoft.com/office/drawing/2014/main" id="{456E682E-FB64-4C08-AF4E-01E1D8F61C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3834" y="1739484"/>
                        <a:ext cx="4750166" cy="2845357"/>
                      </a:xfrm>
                      <a:prstGeom prst="rect">
                        <a:avLst/>
                      </a:prstGeom>
                      <a:noFill/>
                    </p:spPr>
                  </p:pic>
                </p:oleObj>
              </mc:Fallback>
            </mc:AlternateContent>
          </a:graphicData>
        </a:graphic>
      </p:graphicFrame>
    </p:spTree>
    <p:extLst>
      <p:ext uri="{BB962C8B-B14F-4D97-AF65-F5344CB8AC3E}">
        <p14:creationId xmlns:p14="http://schemas.microsoft.com/office/powerpoint/2010/main" val="404483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621EB-394F-47C5-9EA2-94D40C43D69A}"/>
              </a:ext>
            </a:extLst>
          </p:cNvPr>
          <p:cNvSpPr>
            <a:spLocks noGrp="1"/>
          </p:cNvSpPr>
          <p:nvPr>
            <p:ph type="title"/>
          </p:nvPr>
        </p:nvSpPr>
        <p:spPr/>
        <p:txBody>
          <a:bodyPr>
            <a:noAutofit/>
          </a:bodyPr>
          <a:lstStyle/>
          <a:p>
            <a:r>
              <a:rPr lang="de-DE" sz="2800" dirty="0"/>
              <a:t>Combining process and data/token models</a:t>
            </a:r>
            <a:endParaRPr lang="en-AU" sz="2800" dirty="0"/>
          </a:p>
        </p:txBody>
      </p:sp>
      <p:pic>
        <p:nvPicPr>
          <p:cNvPr id="8"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0404" y="1295400"/>
            <a:ext cx="6074630" cy="3846513"/>
          </a:xfrm>
        </p:spPr>
      </p:pic>
    </p:spTree>
    <p:extLst>
      <p:ext uri="{BB962C8B-B14F-4D97-AF65-F5344CB8AC3E}">
        <p14:creationId xmlns:p14="http://schemas.microsoft.com/office/powerpoint/2010/main" val="78110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dirty="0"/>
              <a:t>Learning Outcomes</a:t>
            </a:r>
          </a:p>
        </p:txBody>
      </p:sp>
      <p:sp>
        <p:nvSpPr>
          <p:cNvPr id="6" name="Content Placeholder 5"/>
          <p:cNvSpPr>
            <a:spLocks noGrp="1"/>
          </p:cNvSpPr>
          <p:nvPr>
            <p:ph idx="1"/>
          </p:nvPr>
        </p:nvSpPr>
        <p:spPr/>
        <p:txBody>
          <a:bodyPr/>
          <a:lstStyle/>
          <a:p>
            <a:pPr marL="0" indent="0">
              <a:buNone/>
            </a:pPr>
            <a:r>
              <a:rPr lang="en-AU" dirty="0"/>
              <a:t>Now you can:</a:t>
            </a:r>
          </a:p>
          <a:p>
            <a:pPr marL="216000" indent="-252000">
              <a:buFont typeface="Wingdings" panose="05000000000000000000" pitchFamily="2" charset="2"/>
              <a:buChar char="ü"/>
            </a:pPr>
            <a:r>
              <a:rPr lang="en-AU" dirty="0"/>
              <a:t>Explain the principles of blockchain and which roles it can play in an application architecture</a:t>
            </a:r>
          </a:p>
          <a:p>
            <a:pPr marL="216000" indent="-252000">
              <a:buFont typeface="Wingdings" panose="05000000000000000000" pitchFamily="2" charset="2"/>
              <a:buChar char="ü"/>
            </a:pPr>
            <a:r>
              <a:rPr lang="en-AU" dirty="0"/>
              <a:t>Decide on the suitability of blockchains and how to design applications using them</a:t>
            </a:r>
          </a:p>
          <a:p>
            <a:pPr marL="216000" indent="-252000">
              <a:buFont typeface="Wingdings" panose="05000000000000000000" pitchFamily="2" charset="2"/>
              <a:buChar char="ü"/>
            </a:pPr>
            <a:r>
              <a:rPr lang="en-AU" dirty="0"/>
              <a:t>Make functional and non-functional trade-offs for blockchain-based applications</a:t>
            </a:r>
          </a:p>
          <a:p>
            <a:pPr marL="216000" indent="-252000">
              <a:buFont typeface="Wingdings" panose="05000000000000000000" pitchFamily="2" charset="2"/>
              <a:buChar char="ü"/>
            </a:pPr>
            <a:r>
              <a:rPr lang="en-AU" dirty="0"/>
              <a:t>Build small applications on blockchain</a:t>
            </a:r>
          </a:p>
        </p:txBody>
      </p:sp>
    </p:spTree>
    <p:extLst>
      <p:ext uri="{BB962C8B-B14F-4D97-AF65-F5344CB8AC3E}">
        <p14:creationId xmlns:p14="http://schemas.microsoft.com/office/powerpoint/2010/main" val="1019555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1965847-F0C6-43A9-B397-2E441BA0F5BB}"/>
              </a:ext>
            </a:extLst>
          </p:cNvPr>
          <p:cNvSpPr>
            <a:spLocks noGrp="1"/>
          </p:cNvSpPr>
          <p:nvPr>
            <p:ph idx="1"/>
          </p:nvPr>
        </p:nvSpPr>
        <p:spPr/>
        <p:txBody>
          <a:bodyPr/>
          <a:lstStyle/>
          <a:p>
            <a:r>
              <a:rPr lang="en-AU" sz="2400" dirty="0"/>
              <a:t>Standards</a:t>
            </a:r>
          </a:p>
          <a:p>
            <a:r>
              <a:rPr lang="en-AU" sz="2400" dirty="0"/>
              <a:t>Interoperability</a:t>
            </a:r>
          </a:p>
          <a:p>
            <a:r>
              <a:rPr lang="en-AU" sz="2400" dirty="0"/>
              <a:t>Governance</a:t>
            </a:r>
          </a:p>
          <a:p>
            <a:r>
              <a:rPr lang="en-AU" sz="2400" dirty="0"/>
              <a:t>Regulation, and the Law</a:t>
            </a:r>
          </a:p>
          <a:p>
            <a:r>
              <a:rPr lang="en-AU" sz="2400" dirty="0" err="1"/>
              <a:t>CryptoEconomics</a:t>
            </a:r>
            <a:endParaRPr lang="en-AU" sz="2400" dirty="0"/>
          </a:p>
          <a:p>
            <a:r>
              <a:rPr lang="en-AU" sz="2400" dirty="0"/>
              <a:t>New Business Models </a:t>
            </a:r>
          </a:p>
        </p:txBody>
      </p:sp>
      <p:sp>
        <p:nvSpPr>
          <p:cNvPr id="5" name="Title 4">
            <a:extLst>
              <a:ext uri="{FF2B5EF4-FFF2-40B4-BE49-F238E27FC236}">
                <a16:creationId xmlns:a16="http://schemas.microsoft.com/office/drawing/2014/main" id="{B6F28F8B-15AD-4661-BEED-937F66549181}"/>
              </a:ext>
            </a:extLst>
          </p:cNvPr>
          <p:cNvSpPr>
            <a:spLocks noGrp="1"/>
          </p:cNvSpPr>
          <p:nvPr>
            <p:ph type="title"/>
          </p:nvPr>
        </p:nvSpPr>
        <p:spPr/>
        <p:txBody>
          <a:bodyPr>
            <a:normAutofit fontScale="90000"/>
          </a:bodyPr>
          <a:lstStyle/>
          <a:p>
            <a:r>
              <a:rPr lang="en-AU" dirty="0"/>
              <a:t>Other Topics (not covered in the course)</a:t>
            </a:r>
          </a:p>
        </p:txBody>
      </p:sp>
    </p:spTree>
    <p:extLst>
      <p:ext uri="{BB962C8B-B14F-4D97-AF65-F5344CB8AC3E}">
        <p14:creationId xmlns:p14="http://schemas.microsoft.com/office/powerpoint/2010/main" val="1908604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sz="3200" dirty="0"/>
              <a:t>Summary &amp; Wrap-up</a:t>
            </a:r>
            <a:endParaRPr lang="en-AU" sz="3000" noProof="0" dirty="0"/>
          </a:p>
        </p:txBody>
      </p:sp>
      <p:sp>
        <p:nvSpPr>
          <p:cNvPr id="7" name="Rectangle 3">
            <a:extLst>
              <a:ext uri="{FF2B5EF4-FFF2-40B4-BE49-F238E27FC236}">
                <a16:creationId xmlns:a16="http://schemas.microsoft.com/office/drawing/2014/main" id="{D92C4C8C-CB2D-443B-91D0-E3DA5195D5AD}"/>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most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1143633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B4E155-674F-459A-B957-F9E4EF349A34}"/>
              </a:ext>
            </a:extLst>
          </p:cNvPr>
          <p:cNvSpPr>
            <a:spLocks noGrp="1"/>
          </p:cNvSpPr>
          <p:nvPr>
            <p:ph type="title"/>
          </p:nvPr>
        </p:nvSpPr>
        <p:spPr/>
        <p:txBody>
          <a:bodyPr/>
          <a:lstStyle/>
          <a:p>
            <a:r>
              <a:rPr lang="en-AU" dirty="0"/>
              <a:t>Course Summary 1/3</a:t>
            </a:r>
          </a:p>
        </p:txBody>
      </p:sp>
      <p:sp>
        <p:nvSpPr>
          <p:cNvPr id="6" name="Content Placeholder 5">
            <a:extLst>
              <a:ext uri="{FF2B5EF4-FFF2-40B4-BE49-F238E27FC236}">
                <a16:creationId xmlns:a16="http://schemas.microsoft.com/office/drawing/2014/main" id="{908FE3AD-5D26-4CA2-83A5-AFB2EE3F2CB2}"/>
              </a:ext>
            </a:extLst>
          </p:cNvPr>
          <p:cNvSpPr>
            <a:spLocks noGrp="1"/>
          </p:cNvSpPr>
          <p:nvPr>
            <p:ph sz="half" idx="1"/>
          </p:nvPr>
        </p:nvSpPr>
        <p:spPr/>
        <p:txBody>
          <a:bodyPr>
            <a:normAutofit fontScale="92500" lnSpcReduction="20000"/>
          </a:bodyPr>
          <a:lstStyle/>
          <a:p>
            <a:pPr marL="0" indent="0">
              <a:buNone/>
            </a:pPr>
            <a:r>
              <a:rPr lang="en-AU" dirty="0"/>
              <a:t>1. What is blockchain? Why does it matter?</a:t>
            </a:r>
          </a:p>
          <a:p>
            <a:pPr marL="668880" lvl="1" indent="-457200"/>
            <a:r>
              <a:rPr lang="en-AU" sz="1800" dirty="0"/>
              <a:t>Definitions</a:t>
            </a:r>
          </a:p>
          <a:p>
            <a:pPr marL="668880" lvl="1" indent="-457200"/>
            <a:r>
              <a:rPr lang="en-AU" sz="1800" dirty="0"/>
              <a:t>Role in Software Architecture</a:t>
            </a:r>
          </a:p>
          <a:p>
            <a:pPr marL="668880" lvl="1" indent="-457200"/>
            <a:r>
              <a:rPr lang="en-AU" sz="1800" dirty="0"/>
              <a:t>How it’s different</a:t>
            </a:r>
          </a:p>
          <a:p>
            <a:pPr marL="0" indent="0">
              <a:buNone/>
            </a:pPr>
            <a:r>
              <a:rPr lang="en-AU" dirty="0"/>
              <a:t>2.-5. Existing blockchain platforms</a:t>
            </a:r>
          </a:p>
          <a:p>
            <a:pPr marL="668880" lvl="1" indent="-457200"/>
            <a:r>
              <a:rPr lang="en-AU" sz="1800" dirty="0"/>
              <a:t>Cryptography basics</a:t>
            </a:r>
          </a:p>
          <a:p>
            <a:pPr marL="668880" lvl="1" indent="-457200"/>
            <a:r>
              <a:rPr lang="en-AU" sz="1800" dirty="0"/>
              <a:t>Nakamoto Consensus, </a:t>
            </a:r>
            <a:r>
              <a:rPr lang="en-AU" sz="1800" dirty="0" err="1"/>
              <a:t>PoW</a:t>
            </a:r>
            <a:endParaRPr lang="en-AU" sz="1800" dirty="0"/>
          </a:p>
          <a:p>
            <a:pPr marL="668880" lvl="1" indent="-457200"/>
            <a:r>
              <a:rPr lang="en-AU" sz="1800" dirty="0"/>
              <a:t>Bitcoin</a:t>
            </a:r>
          </a:p>
          <a:p>
            <a:pPr marL="881819" lvl="3" indent="-457200"/>
            <a:r>
              <a:rPr lang="en-AU" sz="1800" dirty="0"/>
              <a:t>Script, UTXO</a:t>
            </a:r>
          </a:p>
          <a:p>
            <a:pPr marL="668880" lvl="1" indent="-457200"/>
            <a:r>
              <a:rPr lang="en-AU" sz="1800" dirty="0"/>
              <a:t>Ethereum </a:t>
            </a:r>
          </a:p>
          <a:p>
            <a:pPr marL="881819" lvl="3" indent="-457200"/>
            <a:r>
              <a:rPr lang="en-AU" sz="1800" dirty="0"/>
              <a:t>Solidity, Gas</a:t>
            </a:r>
          </a:p>
          <a:p>
            <a:pPr marL="668880" lvl="1" indent="-457200"/>
            <a:r>
              <a:rPr lang="en-AU" sz="1800" dirty="0"/>
              <a:t>Smart contract capabilities</a:t>
            </a:r>
          </a:p>
          <a:p>
            <a:pPr marL="0" indent="0">
              <a:buNone/>
            </a:pPr>
            <a:r>
              <a:rPr lang="en-AU" dirty="0"/>
              <a:t>6. Example use cases</a:t>
            </a:r>
          </a:p>
        </p:txBody>
      </p:sp>
      <p:sp>
        <p:nvSpPr>
          <p:cNvPr id="7" name="Content Placeholder 6">
            <a:extLst>
              <a:ext uri="{FF2B5EF4-FFF2-40B4-BE49-F238E27FC236}">
                <a16:creationId xmlns:a16="http://schemas.microsoft.com/office/drawing/2014/main" id="{9C160B73-1402-49EB-BAC9-49A21048B617}"/>
              </a:ext>
            </a:extLst>
          </p:cNvPr>
          <p:cNvSpPr>
            <a:spLocks noGrp="1"/>
          </p:cNvSpPr>
          <p:nvPr>
            <p:ph sz="half" idx="2"/>
          </p:nvPr>
        </p:nvSpPr>
        <p:spPr/>
        <p:txBody>
          <a:bodyPr>
            <a:normAutofit fontScale="92500" lnSpcReduction="20000"/>
          </a:bodyPr>
          <a:lstStyle/>
          <a:p>
            <a:pPr marL="0" indent="0">
              <a:buNone/>
            </a:pPr>
            <a:r>
              <a:rPr lang="en-AU" dirty="0"/>
              <a:t>7.-11. Blockchain in Software Architecture</a:t>
            </a:r>
          </a:p>
          <a:p>
            <a:pPr marL="668880" lvl="1" indent="-457200"/>
            <a:r>
              <a:rPr lang="en-AU" sz="1800" dirty="0"/>
              <a:t>Taxonomy</a:t>
            </a:r>
          </a:p>
          <a:p>
            <a:pPr marL="668880" lvl="1" indent="-457200"/>
            <a:r>
              <a:rPr lang="en-AU" sz="1800" dirty="0"/>
              <a:t>Blockchain properties &amp; limitations</a:t>
            </a:r>
          </a:p>
          <a:p>
            <a:pPr marL="668880" lvl="1" indent="-457200"/>
            <a:r>
              <a:rPr lang="en-AU" sz="1800" dirty="0"/>
              <a:t>Software Architecture basics</a:t>
            </a:r>
          </a:p>
          <a:p>
            <a:pPr marL="668880" lvl="1" indent="-457200"/>
            <a:r>
              <a:rPr lang="en-AU" sz="1800" dirty="0"/>
              <a:t>What is Software Architecture</a:t>
            </a:r>
          </a:p>
          <a:p>
            <a:pPr marL="668880" lvl="1" indent="-457200"/>
            <a:r>
              <a:rPr lang="en-AU" sz="1800" dirty="0"/>
              <a:t>Non-Functional Properties </a:t>
            </a:r>
            <a:r>
              <a:rPr lang="en-AU" dirty="0"/>
              <a:t>and Design </a:t>
            </a:r>
            <a:r>
              <a:rPr lang="en-AU" dirty="0" err="1"/>
              <a:t>Tradeoffs</a:t>
            </a:r>
            <a:endParaRPr lang="en-AU" sz="1800" dirty="0"/>
          </a:p>
          <a:p>
            <a:pPr marL="668880" lvl="1" indent="-457200"/>
            <a:r>
              <a:rPr lang="en-AU" sz="1800" dirty="0"/>
              <a:t>Views/Viewpoints; ATAM</a:t>
            </a:r>
          </a:p>
          <a:p>
            <a:pPr marL="668880" lvl="1" indent="-457200"/>
            <a:r>
              <a:rPr lang="en-AU" sz="1800" dirty="0"/>
              <a:t>UTXO vs Accounts</a:t>
            </a:r>
          </a:p>
          <a:p>
            <a:pPr marL="668880" lvl="1" indent="-457200"/>
            <a:r>
              <a:rPr lang="en-AU" sz="1800" dirty="0"/>
              <a:t>Arbitrary data storage</a:t>
            </a:r>
          </a:p>
          <a:p>
            <a:pPr marL="668880" lvl="1" indent="-457200"/>
            <a:r>
              <a:rPr lang="en-US" dirty="0"/>
              <a:t>Is blockchain suitable?</a:t>
            </a:r>
          </a:p>
          <a:p>
            <a:pPr marL="668880" lvl="1" indent="-457200"/>
            <a:r>
              <a:rPr lang="en-US" dirty="0"/>
              <a:t>Design Process</a:t>
            </a:r>
          </a:p>
          <a:p>
            <a:pPr marL="668880" lvl="1" indent="-457200"/>
            <a:endParaRPr lang="en-AU" sz="1800" dirty="0"/>
          </a:p>
          <a:p>
            <a:pPr marL="457200" indent="-457200">
              <a:buFont typeface="+mj-lt"/>
              <a:buAutoNum type="arabicPeriod" startAt="4"/>
            </a:pPr>
            <a:endParaRPr lang="en-AU" sz="2133" dirty="0"/>
          </a:p>
          <a:p>
            <a:pPr marL="668880" lvl="1" indent="-457200"/>
            <a:endParaRPr lang="en-AU" sz="1800" dirty="0"/>
          </a:p>
        </p:txBody>
      </p:sp>
    </p:spTree>
    <p:extLst>
      <p:ext uri="{BB962C8B-B14F-4D97-AF65-F5344CB8AC3E}">
        <p14:creationId xmlns:p14="http://schemas.microsoft.com/office/powerpoint/2010/main" val="386686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B4E155-674F-459A-B957-F9E4EF349A34}"/>
              </a:ext>
            </a:extLst>
          </p:cNvPr>
          <p:cNvSpPr>
            <a:spLocks noGrp="1"/>
          </p:cNvSpPr>
          <p:nvPr>
            <p:ph type="title"/>
          </p:nvPr>
        </p:nvSpPr>
        <p:spPr/>
        <p:txBody>
          <a:bodyPr/>
          <a:lstStyle/>
          <a:p>
            <a:r>
              <a:rPr lang="en-AU" dirty="0"/>
              <a:t>Course Summary 2/3</a:t>
            </a:r>
          </a:p>
        </p:txBody>
      </p:sp>
      <p:sp>
        <p:nvSpPr>
          <p:cNvPr id="6" name="Content Placeholder 5">
            <a:extLst>
              <a:ext uri="{FF2B5EF4-FFF2-40B4-BE49-F238E27FC236}">
                <a16:creationId xmlns:a16="http://schemas.microsoft.com/office/drawing/2014/main" id="{908FE3AD-5D26-4CA2-83A5-AFB2EE3F2CB2}"/>
              </a:ext>
            </a:extLst>
          </p:cNvPr>
          <p:cNvSpPr>
            <a:spLocks noGrp="1"/>
          </p:cNvSpPr>
          <p:nvPr>
            <p:ph sz="half" idx="1"/>
          </p:nvPr>
        </p:nvSpPr>
        <p:spPr/>
        <p:txBody>
          <a:bodyPr>
            <a:normAutofit/>
          </a:bodyPr>
          <a:lstStyle/>
          <a:p>
            <a:pPr marL="0" indent="0">
              <a:buNone/>
            </a:pPr>
            <a:r>
              <a:rPr lang="en-AU" dirty="0"/>
              <a:t>12. Cost</a:t>
            </a:r>
          </a:p>
          <a:p>
            <a:pPr marL="668880" lvl="1" indent="-457200"/>
            <a:r>
              <a:rPr lang="en-AU" sz="1800" dirty="0"/>
              <a:t>Trade-offs between NFPs</a:t>
            </a:r>
          </a:p>
          <a:p>
            <a:pPr marL="668880" lvl="1" indent="-457200"/>
            <a:r>
              <a:rPr lang="en-AU" sz="1800" dirty="0"/>
              <a:t>Cost drivers for storage &amp; computation</a:t>
            </a:r>
          </a:p>
          <a:p>
            <a:pPr marL="0" indent="0">
              <a:buNone/>
            </a:pPr>
            <a:r>
              <a:rPr lang="en-AU" dirty="0"/>
              <a:t>13.-14. Performance</a:t>
            </a:r>
          </a:p>
          <a:p>
            <a:pPr marL="668880" lvl="1" indent="-457200"/>
            <a:r>
              <a:rPr lang="en-AU" sz="1800" dirty="0"/>
              <a:t>Load × Resources →</a:t>
            </a:r>
            <a:br>
              <a:rPr lang="en-AU" sz="1800" dirty="0"/>
            </a:br>
            <a:r>
              <a:rPr lang="en-AU" sz="1800" dirty="0"/>
              <a:t>Performance × Utilisation</a:t>
            </a:r>
          </a:p>
          <a:p>
            <a:pPr marL="668880" lvl="1" indent="-457200"/>
            <a:r>
              <a:rPr lang="en-AU" sz="1800" dirty="0"/>
              <a:t>Latency vs Throughput</a:t>
            </a:r>
          </a:p>
          <a:p>
            <a:pPr marL="668880" lvl="1" indent="-457200"/>
            <a:r>
              <a:rPr lang="en-AU" sz="1800" dirty="0"/>
              <a:t>Latency for Transaction Inclusion</a:t>
            </a:r>
          </a:p>
          <a:p>
            <a:pPr marL="668880" lvl="1" indent="-457200"/>
            <a:r>
              <a:rPr lang="en-AU" sz="1800" dirty="0"/>
              <a:t>Options for Latency &amp; Throughput in Blockchain-Based Applications</a:t>
            </a:r>
          </a:p>
        </p:txBody>
      </p:sp>
      <p:sp>
        <p:nvSpPr>
          <p:cNvPr id="7" name="Content Placeholder 6">
            <a:extLst>
              <a:ext uri="{FF2B5EF4-FFF2-40B4-BE49-F238E27FC236}">
                <a16:creationId xmlns:a16="http://schemas.microsoft.com/office/drawing/2014/main" id="{9C160B73-1402-49EB-BAC9-49A21048B617}"/>
              </a:ext>
            </a:extLst>
          </p:cNvPr>
          <p:cNvSpPr>
            <a:spLocks noGrp="1"/>
          </p:cNvSpPr>
          <p:nvPr>
            <p:ph sz="half" idx="2"/>
          </p:nvPr>
        </p:nvSpPr>
        <p:spPr/>
        <p:txBody>
          <a:bodyPr>
            <a:normAutofit/>
          </a:bodyPr>
          <a:lstStyle/>
          <a:p>
            <a:pPr marL="0" indent="0">
              <a:buNone/>
            </a:pPr>
            <a:r>
              <a:rPr lang="en-AU" dirty="0"/>
              <a:t>15.-16. Dependability &amp; Security</a:t>
            </a:r>
          </a:p>
          <a:p>
            <a:pPr marL="668880" lvl="1" indent="-457200"/>
            <a:r>
              <a:rPr lang="en-AU" sz="1800" dirty="0"/>
              <a:t>Faults, Errors, Failures</a:t>
            </a:r>
          </a:p>
          <a:p>
            <a:pPr marL="668880" lvl="1" indent="-457200"/>
            <a:r>
              <a:rPr lang="en-AU" sz="1800" dirty="0"/>
              <a:t>Trust, Trustworthiness, Assurance </a:t>
            </a:r>
          </a:p>
          <a:p>
            <a:pPr marL="668880" lvl="1" indent="-457200"/>
            <a:r>
              <a:rPr lang="en-AU" sz="1800" dirty="0"/>
              <a:t>Functionality</a:t>
            </a:r>
          </a:p>
          <a:p>
            <a:pPr marL="881819" lvl="3" indent="-457200"/>
            <a:r>
              <a:rPr lang="en-AU" sz="1800" dirty="0"/>
              <a:t>Specification?  Code is Law?</a:t>
            </a:r>
          </a:p>
          <a:p>
            <a:pPr marL="668880" lvl="1" indent="-457200"/>
            <a:r>
              <a:rPr lang="en-AU" sz="1800" dirty="0"/>
              <a:t>Integrity, Confidentiality, Privacy, Non-Repudiation, Accountability, Authenticity</a:t>
            </a:r>
          </a:p>
          <a:p>
            <a:pPr marL="668880" lvl="1" indent="-457200"/>
            <a:r>
              <a:rPr lang="en-AU" sz="1800" dirty="0"/>
              <a:t>Reliability, Availability</a:t>
            </a:r>
          </a:p>
        </p:txBody>
      </p:sp>
    </p:spTree>
    <p:extLst>
      <p:ext uri="{BB962C8B-B14F-4D97-AF65-F5344CB8AC3E}">
        <p14:creationId xmlns:p14="http://schemas.microsoft.com/office/powerpoint/2010/main" val="273555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B4E155-674F-459A-B957-F9E4EF349A34}"/>
              </a:ext>
            </a:extLst>
          </p:cNvPr>
          <p:cNvSpPr>
            <a:spLocks noGrp="1"/>
          </p:cNvSpPr>
          <p:nvPr>
            <p:ph type="title"/>
          </p:nvPr>
        </p:nvSpPr>
        <p:spPr/>
        <p:txBody>
          <a:bodyPr/>
          <a:lstStyle/>
          <a:p>
            <a:r>
              <a:rPr lang="en-AU" dirty="0"/>
              <a:t>Course Summary 3/3</a:t>
            </a:r>
          </a:p>
        </p:txBody>
      </p:sp>
      <p:sp>
        <p:nvSpPr>
          <p:cNvPr id="6" name="Content Placeholder 5">
            <a:extLst>
              <a:ext uri="{FF2B5EF4-FFF2-40B4-BE49-F238E27FC236}">
                <a16:creationId xmlns:a16="http://schemas.microsoft.com/office/drawing/2014/main" id="{908FE3AD-5D26-4CA2-83A5-AFB2EE3F2CB2}"/>
              </a:ext>
            </a:extLst>
          </p:cNvPr>
          <p:cNvSpPr>
            <a:spLocks noGrp="1"/>
          </p:cNvSpPr>
          <p:nvPr>
            <p:ph sz="half" idx="1"/>
          </p:nvPr>
        </p:nvSpPr>
        <p:spPr/>
        <p:txBody>
          <a:bodyPr>
            <a:normAutofit/>
          </a:bodyPr>
          <a:lstStyle/>
          <a:p>
            <a:pPr marL="0" indent="0">
              <a:buNone/>
            </a:pPr>
            <a:r>
              <a:rPr lang="en-AU" sz="2133" dirty="0"/>
              <a:t>17.-18. Design Patterns</a:t>
            </a:r>
            <a:endParaRPr lang="en-AU" dirty="0"/>
          </a:p>
          <a:p>
            <a:pPr marL="668880" lvl="1" indent="-457200"/>
            <a:r>
              <a:rPr lang="en-AU" sz="1800" dirty="0"/>
              <a:t>Interaction with external world</a:t>
            </a:r>
          </a:p>
          <a:p>
            <a:pPr marL="668880" lvl="1" indent="-457200"/>
            <a:r>
              <a:rPr lang="en-AU" sz="1800" dirty="0"/>
              <a:t>Data management</a:t>
            </a:r>
          </a:p>
          <a:p>
            <a:pPr marL="668880" lvl="1" indent="-457200"/>
            <a:r>
              <a:rPr lang="en-AU" sz="1800" dirty="0"/>
              <a:t>Security</a:t>
            </a:r>
          </a:p>
          <a:p>
            <a:pPr marL="668880" lvl="1" indent="-457200"/>
            <a:r>
              <a:rPr lang="en-AU" sz="1800" dirty="0"/>
              <a:t>Contract structure</a:t>
            </a:r>
          </a:p>
          <a:p>
            <a:pPr marL="668880" lvl="1" indent="-457200"/>
            <a:r>
              <a:rPr lang="en-AU" sz="1800" dirty="0"/>
              <a:t>Deployment </a:t>
            </a:r>
            <a:endParaRPr lang="en-AU" sz="2133" dirty="0"/>
          </a:p>
          <a:p>
            <a:pPr marL="457200" indent="-457200">
              <a:buFont typeface="+mj-lt"/>
              <a:buAutoNum type="arabicPeriod" startAt="5"/>
            </a:pPr>
            <a:endParaRPr lang="en-AU" dirty="0"/>
          </a:p>
        </p:txBody>
      </p:sp>
      <p:sp>
        <p:nvSpPr>
          <p:cNvPr id="7" name="Content Placeholder 6">
            <a:extLst>
              <a:ext uri="{FF2B5EF4-FFF2-40B4-BE49-F238E27FC236}">
                <a16:creationId xmlns:a16="http://schemas.microsoft.com/office/drawing/2014/main" id="{9C160B73-1402-49EB-BAC9-49A21048B617}"/>
              </a:ext>
            </a:extLst>
          </p:cNvPr>
          <p:cNvSpPr>
            <a:spLocks noGrp="1"/>
          </p:cNvSpPr>
          <p:nvPr>
            <p:ph sz="half" idx="2"/>
          </p:nvPr>
        </p:nvSpPr>
        <p:spPr/>
        <p:txBody>
          <a:bodyPr>
            <a:normAutofit/>
          </a:bodyPr>
          <a:lstStyle/>
          <a:p>
            <a:pPr marL="0" indent="0">
              <a:buNone/>
            </a:pPr>
            <a:r>
              <a:rPr lang="en-AU" dirty="0"/>
              <a:t>19. Model-Driven Engineering</a:t>
            </a:r>
          </a:p>
          <a:p>
            <a:pPr marL="668880" lvl="1" indent="-457200"/>
            <a:r>
              <a:rPr lang="en-AU" sz="1800" dirty="0"/>
              <a:t>Models for Data &amp; Tokens</a:t>
            </a:r>
          </a:p>
          <a:p>
            <a:pPr marL="668880" lvl="1" indent="-457200"/>
            <a:r>
              <a:rPr lang="en-AU" sz="1800" dirty="0"/>
              <a:t>Models for Business Process</a:t>
            </a:r>
          </a:p>
          <a:p>
            <a:pPr marL="668880" lvl="1" indent="-457200"/>
            <a:r>
              <a:rPr lang="en-AU" sz="1800" dirty="0"/>
              <a:t>Generation &amp; Execution</a:t>
            </a:r>
          </a:p>
          <a:p>
            <a:pPr marL="668880" lvl="1" indent="-457200"/>
            <a:r>
              <a:rPr lang="en-AU" sz="1800" dirty="0"/>
              <a:t>Workflow on Blockchain</a:t>
            </a:r>
          </a:p>
          <a:p>
            <a:pPr marL="0" indent="0">
              <a:buNone/>
            </a:pPr>
            <a:endParaRPr lang="en-AU" sz="2133" dirty="0"/>
          </a:p>
          <a:p>
            <a:pPr marL="668880" lvl="1" indent="-457200"/>
            <a:endParaRPr lang="en-AU" sz="1800" dirty="0"/>
          </a:p>
        </p:txBody>
      </p:sp>
    </p:spTree>
    <p:extLst>
      <p:ext uri="{BB962C8B-B14F-4D97-AF65-F5344CB8AC3E}">
        <p14:creationId xmlns:p14="http://schemas.microsoft.com/office/powerpoint/2010/main" val="3840239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F28F8B-15AD-4661-BEED-937F66549181}"/>
              </a:ext>
            </a:extLst>
          </p:cNvPr>
          <p:cNvSpPr>
            <a:spLocks noGrp="1"/>
          </p:cNvSpPr>
          <p:nvPr>
            <p:ph type="title"/>
          </p:nvPr>
        </p:nvSpPr>
        <p:spPr/>
        <p:txBody>
          <a:bodyPr>
            <a:normAutofit/>
          </a:bodyPr>
          <a:lstStyle/>
          <a:p>
            <a:r>
              <a:rPr lang="en-AU" dirty="0"/>
              <a:t>What is blockchain?  Why does it matter?</a:t>
            </a:r>
          </a:p>
        </p:txBody>
      </p:sp>
      <p:sp>
        <p:nvSpPr>
          <p:cNvPr id="6" name="Content Placeholder 5">
            <a:extLst>
              <a:ext uri="{FF2B5EF4-FFF2-40B4-BE49-F238E27FC236}">
                <a16:creationId xmlns:a16="http://schemas.microsoft.com/office/drawing/2014/main" id="{61965847-F0C6-43A9-B397-2E441BA0F5BB}"/>
              </a:ext>
            </a:extLst>
          </p:cNvPr>
          <p:cNvSpPr>
            <a:spLocks noGrp="1"/>
          </p:cNvSpPr>
          <p:nvPr>
            <p:ph idx="1"/>
          </p:nvPr>
        </p:nvSpPr>
        <p:spPr/>
        <p:txBody>
          <a:bodyPr>
            <a:normAutofit/>
          </a:bodyPr>
          <a:lstStyle/>
          <a:p>
            <a:r>
              <a:rPr lang="en-AU" sz="2400" dirty="0"/>
              <a:t>You should know what these things are:</a:t>
            </a:r>
          </a:p>
          <a:p>
            <a:pPr lvl="1"/>
            <a:r>
              <a:rPr lang="en-AU" sz="2000" dirty="0"/>
              <a:t>Blocks, Ledgers, Transactions</a:t>
            </a:r>
          </a:p>
          <a:p>
            <a:pPr lvl="1"/>
            <a:r>
              <a:rPr lang="en-AU" sz="2000" dirty="0"/>
              <a:t>Nodes, Miners</a:t>
            </a:r>
          </a:p>
          <a:p>
            <a:pPr lvl="1"/>
            <a:r>
              <a:rPr lang="en-AU" sz="2000" dirty="0"/>
              <a:t>Cryptocurrencies, Tokens, Digital Assets</a:t>
            </a:r>
          </a:p>
          <a:p>
            <a:pPr lvl="1"/>
            <a:r>
              <a:rPr lang="en-AU" sz="2000" dirty="0"/>
              <a:t>Private vs Public Blockchains, vs. DLT</a:t>
            </a:r>
          </a:p>
          <a:p>
            <a:pPr lvl="1"/>
            <a:r>
              <a:rPr lang="en-AU" sz="2000" dirty="0"/>
              <a:t>Smart Contracts</a:t>
            </a:r>
          </a:p>
          <a:p>
            <a:pPr lvl="1"/>
            <a:r>
              <a:rPr lang="en-AU" sz="2000" dirty="0"/>
              <a:t>Oracles</a:t>
            </a:r>
          </a:p>
          <a:p>
            <a:pPr lvl="1"/>
            <a:r>
              <a:rPr lang="en-AU" sz="2000" dirty="0"/>
              <a:t>Dapps / Decentralised Applications</a:t>
            </a:r>
          </a:p>
          <a:p>
            <a:pPr lvl="1"/>
            <a:r>
              <a:rPr lang="en-AU" sz="2000" dirty="0"/>
              <a:t>Blockchain-Based Applications</a:t>
            </a:r>
          </a:p>
          <a:p>
            <a:pPr lvl="1"/>
            <a:endParaRPr lang="en-AU" sz="1800" dirty="0"/>
          </a:p>
          <a:p>
            <a:pPr lvl="1"/>
            <a:endParaRPr lang="en-AU" sz="1800" dirty="0"/>
          </a:p>
        </p:txBody>
      </p:sp>
      <p:pic>
        <p:nvPicPr>
          <p:cNvPr id="9" name="Picture 8">
            <a:extLst>
              <a:ext uri="{FF2B5EF4-FFF2-40B4-BE49-F238E27FC236}">
                <a16:creationId xmlns:a16="http://schemas.microsoft.com/office/drawing/2014/main" id="{FA70D556-30DC-4760-96D1-952E06160274}"/>
              </a:ext>
            </a:extLst>
          </p:cNvPr>
          <p:cNvPicPr>
            <a:picLocks noChangeAspect="1"/>
          </p:cNvPicPr>
          <p:nvPr/>
        </p:nvPicPr>
        <p:blipFill>
          <a:blip r:embed="rId2"/>
          <a:stretch>
            <a:fillRect/>
          </a:stretch>
        </p:blipFill>
        <p:spPr>
          <a:xfrm>
            <a:off x="6292216" y="1187007"/>
            <a:ext cx="2223134" cy="4008864"/>
          </a:xfrm>
          <a:prstGeom prst="rect">
            <a:avLst/>
          </a:prstGeom>
        </p:spPr>
      </p:pic>
    </p:spTree>
    <p:extLst>
      <p:ext uri="{BB962C8B-B14F-4D97-AF65-F5344CB8AC3E}">
        <p14:creationId xmlns:p14="http://schemas.microsoft.com/office/powerpoint/2010/main" val="335037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9B2F36-E717-4CF2-BE1C-D7F2DD1A7451}"/>
              </a:ext>
            </a:extLst>
          </p:cNvPr>
          <p:cNvSpPr>
            <a:spLocks noGrp="1"/>
          </p:cNvSpPr>
          <p:nvPr>
            <p:ph type="title"/>
          </p:nvPr>
        </p:nvSpPr>
        <p:spPr>
          <a:xfrm>
            <a:off x="648000" y="313399"/>
            <a:ext cx="6631640" cy="648000"/>
          </a:xfrm>
        </p:spPr>
        <p:txBody>
          <a:bodyPr>
            <a:noAutofit/>
          </a:bodyPr>
          <a:lstStyle/>
          <a:p>
            <a:r>
              <a:rPr lang="en-AU" sz="2800" dirty="0"/>
              <a:t>Bitcoin: Blocks-in-Ledger vs. Transactions-in-Block vs. UTXO</a:t>
            </a:r>
          </a:p>
        </p:txBody>
      </p:sp>
      <p:pic>
        <p:nvPicPr>
          <p:cNvPr id="7" name="Picture 6" descr="Screen Shot 2017-07-16 at 21.16.54.png">
            <a:extLst>
              <a:ext uri="{FF2B5EF4-FFF2-40B4-BE49-F238E27FC236}">
                <a16:creationId xmlns:a16="http://schemas.microsoft.com/office/drawing/2014/main" id="{B843E73B-7A9F-4053-8F1B-C929BCC65947}"/>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55336" y="1463382"/>
            <a:ext cx="4288664" cy="3084828"/>
          </a:xfrm>
          <a:prstGeom prst="rect">
            <a:avLst/>
          </a:prstGeom>
        </p:spPr>
      </p:pic>
      <p:pic>
        <p:nvPicPr>
          <p:cNvPr id="26" name="Picture 25">
            <a:extLst>
              <a:ext uri="{FF2B5EF4-FFF2-40B4-BE49-F238E27FC236}">
                <a16:creationId xmlns:a16="http://schemas.microsoft.com/office/drawing/2014/main" id="{7BA5D922-588B-4359-8D9A-9835F95ED18D}"/>
              </a:ext>
            </a:extLst>
          </p:cNvPr>
          <p:cNvPicPr>
            <a:picLocks noChangeAspect="1"/>
          </p:cNvPicPr>
          <p:nvPr/>
        </p:nvPicPr>
        <p:blipFill>
          <a:blip r:embed="rId3"/>
          <a:stretch>
            <a:fillRect/>
          </a:stretch>
        </p:blipFill>
        <p:spPr>
          <a:xfrm>
            <a:off x="419099" y="1350549"/>
            <a:ext cx="4299309" cy="1420134"/>
          </a:xfrm>
          <a:prstGeom prst="rect">
            <a:avLst/>
          </a:prstGeom>
        </p:spPr>
      </p:pic>
      <p:pic>
        <p:nvPicPr>
          <p:cNvPr id="27" name="Picture 26">
            <a:extLst>
              <a:ext uri="{FF2B5EF4-FFF2-40B4-BE49-F238E27FC236}">
                <a16:creationId xmlns:a16="http://schemas.microsoft.com/office/drawing/2014/main" id="{A1F78AAA-E473-42F9-A608-B5272078A88C}"/>
              </a:ext>
            </a:extLst>
          </p:cNvPr>
          <p:cNvPicPr>
            <a:picLocks noChangeAspect="1"/>
          </p:cNvPicPr>
          <p:nvPr/>
        </p:nvPicPr>
        <p:blipFill>
          <a:blip r:embed="rId4"/>
          <a:stretch>
            <a:fillRect/>
          </a:stretch>
        </p:blipFill>
        <p:spPr>
          <a:xfrm>
            <a:off x="605728" y="3340913"/>
            <a:ext cx="4133698" cy="1587081"/>
          </a:xfrm>
          <a:prstGeom prst="rect">
            <a:avLst/>
          </a:prstGeom>
        </p:spPr>
      </p:pic>
      <p:cxnSp>
        <p:nvCxnSpPr>
          <p:cNvPr id="29" name="Straight Connector 28">
            <a:extLst>
              <a:ext uri="{FF2B5EF4-FFF2-40B4-BE49-F238E27FC236}">
                <a16:creationId xmlns:a16="http://schemas.microsoft.com/office/drawing/2014/main" id="{FF954A70-1B1C-4D8B-84D6-8F2D4971304B}"/>
              </a:ext>
            </a:extLst>
          </p:cNvPr>
          <p:cNvCxnSpPr>
            <a:cxnSpLocks/>
          </p:cNvCxnSpPr>
          <p:nvPr/>
        </p:nvCxnSpPr>
        <p:spPr>
          <a:xfrm>
            <a:off x="4855336" y="1081110"/>
            <a:ext cx="0" cy="417351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59350F4-CA9D-4060-99F9-CB036360ADCC}"/>
              </a:ext>
            </a:extLst>
          </p:cNvPr>
          <p:cNvCxnSpPr>
            <a:cxnSpLocks/>
          </p:cNvCxnSpPr>
          <p:nvPr/>
        </p:nvCxnSpPr>
        <p:spPr>
          <a:xfrm>
            <a:off x="115910" y="3139584"/>
            <a:ext cx="473942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3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514E08-765E-41EE-922A-B70C2080C48E}"/>
              </a:ext>
            </a:extLst>
          </p:cNvPr>
          <p:cNvSpPr>
            <a:spLocks noGrp="1"/>
          </p:cNvSpPr>
          <p:nvPr>
            <p:ph type="title"/>
          </p:nvPr>
        </p:nvSpPr>
        <p:spPr/>
        <p:txBody>
          <a:bodyPr>
            <a:normAutofit/>
          </a:bodyPr>
          <a:lstStyle/>
          <a:p>
            <a:r>
              <a:rPr lang="en-AU" dirty="0"/>
              <a:t>Ethereum Transactions &amp; Smart Contracts</a:t>
            </a:r>
          </a:p>
        </p:txBody>
      </p:sp>
      <p:pic>
        <p:nvPicPr>
          <p:cNvPr id="7" name="Picture 6">
            <a:extLst>
              <a:ext uri="{FF2B5EF4-FFF2-40B4-BE49-F238E27FC236}">
                <a16:creationId xmlns:a16="http://schemas.microsoft.com/office/drawing/2014/main" id="{D8FA6A16-6A56-4E44-A759-E76D8BDC4DC8}"/>
              </a:ext>
            </a:extLst>
          </p:cNvPr>
          <p:cNvPicPr>
            <a:picLocks noChangeAspect="1"/>
          </p:cNvPicPr>
          <p:nvPr/>
        </p:nvPicPr>
        <p:blipFill>
          <a:blip r:embed="rId2"/>
          <a:stretch>
            <a:fillRect/>
          </a:stretch>
        </p:blipFill>
        <p:spPr>
          <a:xfrm>
            <a:off x="4524375" y="2752057"/>
            <a:ext cx="4557069" cy="2151191"/>
          </a:xfrm>
          <a:prstGeom prst="rect">
            <a:avLst/>
          </a:prstGeom>
        </p:spPr>
      </p:pic>
      <p:pic>
        <p:nvPicPr>
          <p:cNvPr id="8" name="Content Placeholder 5">
            <a:extLst>
              <a:ext uri="{FF2B5EF4-FFF2-40B4-BE49-F238E27FC236}">
                <a16:creationId xmlns:a16="http://schemas.microsoft.com/office/drawing/2014/main" id="{32D98A2E-6BCC-46CA-92EF-45B392E486C2}"/>
              </a:ext>
            </a:extLst>
          </p:cNvPr>
          <p:cNvPicPr>
            <a:picLocks noChangeAspect="1"/>
          </p:cNvPicPr>
          <p:nvPr/>
        </p:nvPicPr>
        <p:blipFill>
          <a:blip r:embed="rId3"/>
          <a:stretch>
            <a:fillRect/>
          </a:stretch>
        </p:blipFill>
        <p:spPr>
          <a:xfrm>
            <a:off x="188486" y="1397619"/>
            <a:ext cx="7005905" cy="2509470"/>
          </a:xfrm>
          <a:prstGeom prst="rect">
            <a:avLst/>
          </a:prstGeom>
        </p:spPr>
      </p:pic>
    </p:spTree>
    <p:extLst>
      <p:ext uri="{BB962C8B-B14F-4D97-AF65-F5344CB8AC3E}">
        <p14:creationId xmlns:p14="http://schemas.microsoft.com/office/powerpoint/2010/main" val="181109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250601C-BBDC-4D2C-9D84-E2085BD09B94}"/>
              </a:ext>
            </a:extLst>
          </p:cNvPr>
          <p:cNvSpPr>
            <a:spLocks noGrp="1"/>
          </p:cNvSpPr>
          <p:nvPr>
            <p:ph type="title"/>
          </p:nvPr>
        </p:nvSpPr>
        <p:spPr/>
        <p:txBody>
          <a:bodyPr>
            <a:normAutofit/>
          </a:bodyPr>
          <a:lstStyle/>
          <a:p>
            <a:r>
              <a:rPr lang="en-AU" sz="3000" dirty="0"/>
              <a:t>Blockchain Taxonomy Dimensions</a:t>
            </a:r>
          </a:p>
        </p:txBody>
      </p:sp>
      <p:sp>
        <p:nvSpPr>
          <p:cNvPr id="6" name="Content Placeholder 5"/>
          <p:cNvSpPr>
            <a:spLocks noGrp="1"/>
          </p:cNvSpPr>
          <p:nvPr>
            <p:ph idx="1"/>
          </p:nvPr>
        </p:nvSpPr>
        <p:spPr/>
        <p:txBody>
          <a:bodyPr>
            <a:normAutofit lnSpcReduction="10000"/>
          </a:bodyPr>
          <a:lstStyle/>
          <a:p>
            <a:r>
              <a:rPr lang="en-US" dirty="0">
                <a:solidFill>
                  <a:schemeClr val="tx1"/>
                </a:solidFill>
              </a:rPr>
              <a:t>(De)centralization</a:t>
            </a:r>
          </a:p>
          <a:p>
            <a:r>
              <a:rPr lang="en-US" dirty="0">
                <a:solidFill>
                  <a:schemeClr val="tx1"/>
                </a:solidFill>
              </a:rPr>
              <a:t>Deployment</a:t>
            </a:r>
          </a:p>
          <a:p>
            <a:pPr lvl="1"/>
            <a:r>
              <a:rPr lang="en-US" dirty="0">
                <a:solidFill>
                  <a:schemeClr val="tx1"/>
                </a:solidFill>
              </a:rPr>
              <a:t>Public vs. Private</a:t>
            </a:r>
          </a:p>
          <a:p>
            <a:r>
              <a:rPr lang="en-US" dirty="0">
                <a:solidFill>
                  <a:schemeClr val="tx1"/>
                </a:solidFill>
              </a:rPr>
              <a:t>Ledger Structure</a:t>
            </a:r>
          </a:p>
          <a:p>
            <a:pPr lvl="1"/>
            <a:r>
              <a:rPr lang="en-US" dirty="0">
                <a:solidFill>
                  <a:schemeClr val="tx1"/>
                </a:solidFill>
              </a:rPr>
              <a:t>List vs. DAGs vs. Networks of Ledgers</a:t>
            </a:r>
          </a:p>
          <a:p>
            <a:r>
              <a:rPr lang="en-US" dirty="0">
                <a:solidFill>
                  <a:schemeClr val="tx1"/>
                </a:solidFill>
              </a:rPr>
              <a:t>Consensus Protocol</a:t>
            </a:r>
          </a:p>
          <a:p>
            <a:r>
              <a:rPr lang="en-US" dirty="0">
                <a:solidFill>
                  <a:schemeClr val="tx1"/>
                </a:solidFill>
              </a:rPr>
              <a:t>Block Configuration and Data Structure</a:t>
            </a:r>
          </a:p>
          <a:p>
            <a:r>
              <a:rPr lang="en-US" dirty="0">
                <a:solidFill>
                  <a:schemeClr val="tx1"/>
                </a:solidFill>
              </a:rPr>
              <a:t>Auxiliary Blockchain</a:t>
            </a:r>
          </a:p>
          <a:p>
            <a:pPr lvl="1"/>
            <a:r>
              <a:rPr lang="en-US" dirty="0">
                <a:solidFill>
                  <a:schemeClr val="tx1"/>
                </a:solidFill>
              </a:rPr>
              <a:t>Merged mining, sidechains, entangled, </a:t>
            </a:r>
            <a:r>
              <a:rPr lang="en-US" dirty="0" err="1">
                <a:solidFill>
                  <a:schemeClr val="tx1"/>
                </a:solidFill>
              </a:rPr>
              <a:t>sharding</a:t>
            </a:r>
            <a:r>
              <a:rPr lang="en-US" dirty="0">
                <a:solidFill>
                  <a:schemeClr val="tx1"/>
                </a:solidFill>
              </a:rPr>
              <a:t>, </a:t>
            </a:r>
          </a:p>
          <a:p>
            <a:r>
              <a:rPr lang="en-US" dirty="0">
                <a:solidFill>
                  <a:schemeClr val="tx1"/>
                </a:solidFill>
              </a:rPr>
              <a:t>Anonymity</a:t>
            </a:r>
          </a:p>
          <a:p>
            <a:r>
              <a:rPr lang="en-US" dirty="0">
                <a:solidFill>
                  <a:schemeClr val="tx1"/>
                </a:solidFill>
              </a:rPr>
              <a:t>Incentive</a:t>
            </a:r>
          </a:p>
          <a:p>
            <a:endParaRPr lang="en-AU" dirty="0">
              <a:solidFill>
                <a:schemeClr val="tx1"/>
              </a:solidFill>
            </a:endParaRPr>
          </a:p>
        </p:txBody>
      </p:sp>
    </p:spTree>
    <p:extLst>
      <p:ext uri="{BB962C8B-B14F-4D97-AF65-F5344CB8AC3E}">
        <p14:creationId xmlns:p14="http://schemas.microsoft.com/office/powerpoint/2010/main" val="7537059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heme/theme1.xml><?xml version="1.0" encoding="utf-8"?>
<a:theme xmlns:a="http://schemas.openxmlformats.org/drawingml/2006/main" name="1_Technische Universität Berlin | PowerPoint Master">
  <a:themeElements>
    <a:clrScheme name="Benutzerdefiniert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0070C0"/>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Data61 PowerPoint Widescreen</Template>
  <TotalTime>0</TotalTime>
  <Words>2105</Words>
  <Application>Microsoft Office PowerPoint</Application>
  <PresentationFormat>On-screen Show (16:10)</PresentationFormat>
  <Paragraphs>385</Paragraphs>
  <Slides>29</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等线</vt:lpstr>
      <vt:lpstr>Arial</vt:lpstr>
      <vt:lpstr>Calibri</vt:lpstr>
      <vt:lpstr>TheSansB W3 Light</vt:lpstr>
      <vt:lpstr>Wingdings</vt:lpstr>
      <vt:lpstr>1_Technische Universität Berlin | PowerPoint Master</vt:lpstr>
      <vt:lpstr>Visio</vt:lpstr>
      <vt:lpstr>Summary &amp; Wrap-up</vt:lpstr>
      <vt:lpstr>Book for this lecture:  Architecture for Blockchain Applications</vt:lpstr>
      <vt:lpstr>Course Summary 1/3</vt:lpstr>
      <vt:lpstr>Course Summary 2/3</vt:lpstr>
      <vt:lpstr>Course Summary 3/3</vt:lpstr>
      <vt:lpstr>What is blockchain?  Why does it matter?</vt:lpstr>
      <vt:lpstr>Bitcoin: Blocks-in-Ledger vs. Transactions-in-Block vs. UTXO</vt:lpstr>
      <vt:lpstr>Ethereum Transactions &amp; Smart Contracts</vt:lpstr>
      <vt:lpstr>Blockchain Taxonomy Dimensions</vt:lpstr>
      <vt:lpstr>ISO/IEC 25010:2011 Quality Model</vt:lpstr>
      <vt:lpstr>Software Architecture</vt:lpstr>
      <vt:lpstr>Not Stand-Alone; Design to Resolve Tradeoffs</vt:lpstr>
      <vt:lpstr>Blockchain in Larger Software System</vt:lpstr>
      <vt:lpstr>Blockchain As An Architectural Element</vt:lpstr>
      <vt:lpstr>Suitability Evaluation Framework</vt:lpstr>
      <vt:lpstr>Design Process</vt:lpstr>
      <vt:lpstr>Cost</vt:lpstr>
      <vt:lpstr>Transaction Inclusion Time in Public Blockchain…</vt:lpstr>
      <vt:lpstr>Latency of Process Execution on Public Blockchain</vt:lpstr>
      <vt:lpstr>In Public Blockchains, Wait for Confirmation Blocks</vt:lpstr>
      <vt:lpstr>Blockchains as Dependable Systems</vt:lpstr>
      <vt:lpstr>ISO/IEC 25010:2011 Dependability &amp; Security</vt:lpstr>
      <vt:lpstr>Design Patterns 1/2</vt:lpstr>
      <vt:lpstr>Design Patterns 2/2</vt:lpstr>
      <vt:lpstr>Model-Driven Engineering of Blockchain-Based Applications</vt:lpstr>
      <vt:lpstr>Combining process and data/token models</vt:lpstr>
      <vt:lpstr>Learning Outcomes</vt:lpstr>
      <vt:lpstr>Other Topics (not covered in the course)</vt:lpstr>
      <vt:lpstr>Summary &amp; Wrap-up</vt:lpstr>
    </vt:vector>
  </TitlesOfParts>
  <Company>CSIRO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Weber, Ingo (Data61, Eveleigh ATP)</dc:creator>
  <cp:lastModifiedBy>Ingo Weber</cp:lastModifiedBy>
  <cp:revision>1030</cp:revision>
  <dcterms:created xsi:type="dcterms:W3CDTF">2018-09-03T00:08:13Z</dcterms:created>
  <dcterms:modified xsi:type="dcterms:W3CDTF">2021-08-12T09:24:12Z</dcterms:modified>
</cp:coreProperties>
</file>