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6" y="10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D05F-0EE1-489E-89A0-9FF62BAF49D3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A3F9-8EC3-4900-B3BD-856EE0B87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D05F-0EE1-489E-89A0-9FF62BAF49D3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A3F9-8EC3-4900-B3BD-856EE0B87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9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D05F-0EE1-489E-89A0-9FF62BAF49D3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A3F9-8EC3-4900-B3BD-856EE0B87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8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D05F-0EE1-489E-89A0-9FF62BAF49D3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A3F9-8EC3-4900-B3BD-856EE0B87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3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D05F-0EE1-489E-89A0-9FF62BAF49D3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A3F9-8EC3-4900-B3BD-856EE0B87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6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D05F-0EE1-489E-89A0-9FF62BAF49D3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A3F9-8EC3-4900-B3BD-856EE0B87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3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D05F-0EE1-489E-89A0-9FF62BAF49D3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A3F9-8EC3-4900-B3BD-856EE0B87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2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D05F-0EE1-489E-89A0-9FF62BAF49D3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A3F9-8EC3-4900-B3BD-856EE0B87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4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D05F-0EE1-489E-89A0-9FF62BAF49D3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A3F9-8EC3-4900-B3BD-856EE0B87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5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D05F-0EE1-489E-89A0-9FF62BAF49D3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A3F9-8EC3-4900-B3BD-856EE0B87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5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D05F-0EE1-489E-89A0-9FF62BAF49D3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A3F9-8EC3-4900-B3BD-856EE0B87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4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5D05F-0EE1-489E-89A0-9FF62BAF49D3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1A3F9-8EC3-4900-B3BD-856EE0B87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1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057400" y="2701636"/>
            <a:ext cx="44958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057400" y="3810000"/>
            <a:ext cx="44958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343150" y="2438400"/>
            <a:ext cx="0" cy="26323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19200" y="2479964"/>
            <a:ext cx="1143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600200" y="2438400"/>
            <a:ext cx="0" cy="685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28750" y="3124200"/>
            <a:ext cx="3429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295400" y="3276600"/>
            <a:ext cx="609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600200" y="3276600"/>
            <a:ext cx="0" cy="838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00200" y="4074103"/>
            <a:ext cx="7429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362200" y="3810000"/>
            <a:ext cx="0" cy="304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209675" y="2286000"/>
            <a:ext cx="0" cy="3948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066800" y="2351809"/>
            <a:ext cx="0" cy="26323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914400" y="2438400"/>
            <a:ext cx="0" cy="969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25498" y="290726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762000" y="3048000"/>
            <a:ext cx="376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g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5105400" y="3930134"/>
            <a:ext cx="128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Silicon Gate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2860196" y="3886200"/>
            <a:ext cx="170102" cy="168532"/>
            <a:chOff x="2819400" y="3870068"/>
            <a:chExt cx="170102" cy="168532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819400" y="3954334"/>
              <a:ext cx="17010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898666" y="3870068"/>
              <a:ext cx="0" cy="1685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182698" y="3886200"/>
            <a:ext cx="170102" cy="168532"/>
            <a:chOff x="2819400" y="3870068"/>
            <a:chExt cx="170102" cy="168532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2819400" y="3954334"/>
              <a:ext cx="17010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2898666" y="3870068"/>
              <a:ext cx="0" cy="1685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3505200" y="3886200"/>
            <a:ext cx="170102" cy="168532"/>
            <a:chOff x="2819400" y="3870068"/>
            <a:chExt cx="170102" cy="168532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2819400" y="3954334"/>
              <a:ext cx="17010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2898666" y="3870068"/>
              <a:ext cx="0" cy="1685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3868498" y="3886200"/>
            <a:ext cx="170102" cy="168532"/>
            <a:chOff x="2819400" y="3870068"/>
            <a:chExt cx="170102" cy="168532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2819400" y="3954334"/>
              <a:ext cx="17010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2898666" y="3870068"/>
              <a:ext cx="0" cy="1685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191000" y="3886200"/>
            <a:ext cx="170102" cy="168532"/>
            <a:chOff x="2819400" y="3870068"/>
            <a:chExt cx="170102" cy="168532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2819400" y="3954334"/>
              <a:ext cx="17010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2898666" y="3870068"/>
              <a:ext cx="0" cy="1685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495800" y="3886200"/>
            <a:ext cx="170102" cy="168532"/>
            <a:chOff x="2819400" y="3870068"/>
            <a:chExt cx="170102" cy="168532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2819400" y="3954334"/>
              <a:ext cx="17010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2898666" y="3870068"/>
              <a:ext cx="0" cy="1685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4782898" y="3886200"/>
            <a:ext cx="170102" cy="168532"/>
            <a:chOff x="2819400" y="3870068"/>
            <a:chExt cx="170102" cy="168532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819400" y="3954334"/>
              <a:ext cx="17010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2898666" y="3870068"/>
              <a:ext cx="0" cy="1685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/>
          <p:cNvCxnSpPr/>
          <p:nvPr/>
        </p:nvCxnSpPr>
        <p:spPr>
          <a:xfrm>
            <a:off x="2895600" y="2570018"/>
            <a:ext cx="11699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200400" y="2570018"/>
            <a:ext cx="11699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505200" y="2570018"/>
            <a:ext cx="11699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810000" y="2570018"/>
            <a:ext cx="11699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114800" y="2570018"/>
            <a:ext cx="11699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378804" y="2570018"/>
            <a:ext cx="11699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648200" y="2570018"/>
            <a:ext cx="11699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105399" y="2282068"/>
            <a:ext cx="111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Graphene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833736" y="32004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ε</a:t>
            </a:r>
            <a:endParaRPr lang="en-US" dirty="0"/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4191000" y="2819400"/>
            <a:ext cx="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4419600" y="2819400"/>
            <a:ext cx="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3962400" y="2819400"/>
            <a:ext cx="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495800" y="3048000"/>
            <a:ext cx="296876" cy="369332"/>
            <a:chOff x="4495800" y="3048000"/>
            <a:chExt cx="296876" cy="369332"/>
          </a:xfrm>
        </p:grpSpPr>
        <p:sp>
          <p:nvSpPr>
            <p:cNvPr id="92" name="TextBox 91"/>
            <p:cNvSpPr txBox="1"/>
            <p:nvPr/>
          </p:nvSpPr>
          <p:spPr>
            <a:xfrm>
              <a:off x="4495800" y="304800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4592768" y="3091934"/>
              <a:ext cx="1316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5714999" y="2819400"/>
            <a:ext cx="129368" cy="838200"/>
            <a:chOff x="5714999" y="2819400"/>
            <a:chExt cx="129368" cy="83820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5714999" y="3657600"/>
              <a:ext cx="12936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5715000" y="2819400"/>
              <a:ext cx="12936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5779683" y="2819400"/>
              <a:ext cx="1" cy="838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7" name="TextBox 106"/>
          <p:cNvSpPr txBox="1"/>
          <p:nvPr/>
        </p:nvSpPr>
        <p:spPr>
          <a:xfrm>
            <a:off x="57912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28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Dillon Wong</dc:creator>
  <cp:lastModifiedBy>Dillon Wong</cp:lastModifiedBy>
  <cp:revision>2</cp:revision>
  <dcterms:created xsi:type="dcterms:W3CDTF">2013-05-01T22:41:40Z</dcterms:created>
  <dcterms:modified xsi:type="dcterms:W3CDTF">2013-05-01T22:57:21Z</dcterms:modified>
</cp:coreProperties>
</file>