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1" r:id="rId8"/>
    <p:sldId id="267" r:id="rId9"/>
    <p:sldId id="258" r:id="rId10"/>
    <p:sldId id="259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4936-D892-4A41-9CD3-CCBE1611B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0E68C-02B5-4890-99C5-689DCBC8A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5611D-FF09-4664-AE39-50C0B61D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285-072F-4B9D-A6F9-D510E641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96EA-C508-46D6-84D6-A4DDEDEA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1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B78F-7FEF-4DF4-BFA0-15FDD69D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EB371E-46DE-45DF-B5E7-D401EAC18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D8495-28C5-415D-A185-8A565CA3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99555-0B20-4489-8A9F-78D7C24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3FE1A-AB19-4910-BBBF-4EFC0898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DA2AED-BDAC-4281-AED3-61BE94F70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B1CAE-35A3-4C47-BF58-9721F4D3A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D928D-A575-456C-A6B0-BEF356A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BE633-9E24-453C-B715-A0AAC0D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3140-6528-4A85-A0A4-73A943CA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3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6C5EB-98C0-4621-AF3F-94E03DFE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4E64-3E0D-435C-9E82-320B5486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40B27-E6F5-42A4-9BF4-4D83F3E2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370CF-9745-47F3-8CEE-5C1652E0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216E0-2216-4BC5-9794-892A9E83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7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F510E-CBB5-457C-B043-A180C45B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F9103-0740-422D-8E9C-24AA3DFB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9CF5-50BA-430A-97E8-25898C88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40CFF-AC10-4A7F-90BF-3EA1344B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340FF-7C0A-4D7B-936C-0F46616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0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9A49B-EEB4-42D3-92CC-268E38F5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93408-9B8F-4721-8E27-7403E08C2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A86EB-2255-4963-B671-9AB5B9B6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80725-4130-433B-B507-A9268D2C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09485-CF15-4691-B0D5-DA691340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EC57A-94C6-433C-8509-747F8726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E22D-EE97-44A2-A648-050FAACF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BAEB3-44D8-4BBE-8B73-E24CAA13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2795A-9C44-49FA-93F7-DC6315B1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B6EBF-CC03-44B3-83B6-4E5FAE47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F47CBE-C428-4BFC-A7A4-E2080717C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BA454E-7FBA-40C4-A9C8-61571F90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2803D7-3E92-4496-8B7C-DEB59F1B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5BB8A1-54E2-4C56-A8A9-2061967B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A04DD-057B-4C73-A1FB-80E6C35A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22ADF7-5B95-43CE-B1A9-15573D47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8F221E-0869-4889-965E-02E5D6BC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AAEDBB-8D50-4652-A068-65019FA4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5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8FEE1D-99CD-4B23-A7A2-858878A4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3F4F03-AC59-4667-ABB8-1195C9E1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DFD94E-3AEA-4A3F-B8AA-98E03308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5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3C9E-C257-489C-822B-5A52D2F6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6B8B0-D6AE-45ED-B221-9C4CEC1B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79C05-93B5-487E-AAFA-592FBBEBE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5B1C0-8B1E-40C5-BDCA-E17F612C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312F5-970C-4A7E-8F78-F85D0257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1DFEC-AB38-46E3-9CD2-C9B2D6D7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0D131-8A7B-44AE-A027-F4C81B23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CDA072-7354-4165-9BF1-256DFF5C0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7FA60-8525-427C-B445-C10F69A8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0649D-C462-4B87-AB9A-4994CAF0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4B7E6-3303-44A9-B919-B955C7F4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95443-A4D0-4263-9F85-6C09CC0F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5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0F647E-9E95-4079-B81E-D9303F08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8BC98-616A-427B-89FE-35CDDD9F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C0A55-22C6-41FF-AE16-8FF533CA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0712-D274-4AEF-91B5-CD761ACE44AD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CAA53-DFBF-457D-9FC7-1CB17B35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C2972-C914-4297-A3D5-F5C42C1C1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A41-D33D-460D-BFD8-19B992ACF4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A900D-8516-430E-B031-12CF12FFA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C559F3-F889-4476-861B-1579009A2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02" y="4048659"/>
            <a:ext cx="9865596" cy="205442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ResNet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모델을 전이학습으로 하는 방법을 사용하여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분류가 필요한 영상들을 학습 데이터로 하여 모델 학습</a:t>
            </a:r>
            <a:endParaRPr lang="en-US" altLang="ko-K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r"/>
            <a:r>
              <a:rPr lang="en-US" altLang="ko-KR" dirty="0">
                <a:solidFill>
                  <a:srgbClr val="000000"/>
                </a:solidFill>
                <a:latin typeface="Open Sans" panose="020B0606030504020204" pitchFamily="34" charset="0"/>
              </a:rPr>
              <a:t>2021254018 </a:t>
            </a:r>
            <a:r>
              <a:rPr lang="ko-KR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김원우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47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67204A-E46E-45A1-95F9-03A0CB55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7" y="145232"/>
            <a:ext cx="6748512" cy="65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9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AE81B8-4163-473D-9C00-3ADD81BF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" y="0"/>
            <a:ext cx="8709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BEE44-51F7-437B-B1F3-985C1919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 vs Human -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CEFFE-0EAB-4055-97D4-5C161A08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754"/>
            <a:ext cx="4308972" cy="3401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E16EC-25F9-4C0F-9B88-AB0FA841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30" y="1690688"/>
            <a:ext cx="451548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A30072-510E-40ED-B3BC-2ECC259E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78" y="1229236"/>
            <a:ext cx="7342444" cy="55068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EBEE44-51F7-437B-B1F3-985C1919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0515600" cy="1325563"/>
          </a:xfrm>
        </p:spPr>
        <p:txBody>
          <a:bodyPr/>
          <a:lstStyle/>
          <a:p>
            <a:r>
              <a:rPr lang="en-US" altLang="ko-KR" dirty="0"/>
              <a:t>Result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4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A31FF3-F094-4FD5-A013-5EB0D94E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4627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A4F2B3-678B-489B-9BF8-B90F7F27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0"/>
            <a:ext cx="5093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B2B078-86A1-4666-AEED-B8C020E3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80" y="993470"/>
            <a:ext cx="7789241" cy="58419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EBEE44-51F7-437B-B1F3-985C1919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0515600" cy="1325563"/>
          </a:xfrm>
        </p:spPr>
        <p:txBody>
          <a:bodyPr/>
          <a:lstStyle/>
          <a:p>
            <a:r>
              <a:rPr lang="en-US" altLang="ko-KR" dirty="0"/>
              <a:t>Result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09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67C951-498B-435B-B51C-E520CA63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46273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2FBE3E-E3B5-4ADE-85F5-6F2175562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25" y="0"/>
            <a:ext cx="6546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8447-B9FB-4E8E-A0CE-02CA2F52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B596E-E8C5-4415-B0AA-5286E7D1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78" y="881991"/>
            <a:ext cx="4784387" cy="57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0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335E-6A32-4649-9BE0-E568F4D0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413" y="1880558"/>
            <a:ext cx="6011173" cy="30968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수행 코드</a:t>
            </a:r>
          </a:p>
        </p:txBody>
      </p:sp>
    </p:spTree>
    <p:extLst>
      <p:ext uri="{BB962C8B-B14F-4D97-AF65-F5344CB8AC3E}">
        <p14:creationId xmlns:p14="http://schemas.microsoft.com/office/powerpoint/2010/main" val="79890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37DFB2-8658-4F4A-A185-30F00D67D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0" y="0"/>
            <a:ext cx="426875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D0ABD1-3A13-4071-8872-E3D2ACBAC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71" y="0"/>
            <a:ext cx="564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Open Sans</vt:lpstr>
      <vt:lpstr>Office 테마</vt:lpstr>
      <vt:lpstr>Mini project 3</vt:lpstr>
      <vt:lpstr>Car vs Human - Data</vt:lpstr>
      <vt:lpstr>Result #1</vt:lpstr>
      <vt:lpstr>PowerPoint 프레젠테이션</vt:lpstr>
      <vt:lpstr>Result #2</vt:lpstr>
      <vt:lpstr>PowerPoint 프레젠테이션</vt:lpstr>
      <vt:lpstr>Result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</dc:title>
  <dc:creator>wonwoo kim</dc:creator>
  <cp:lastModifiedBy>wonwoo kim</cp:lastModifiedBy>
  <cp:revision>5</cp:revision>
  <dcterms:created xsi:type="dcterms:W3CDTF">2021-05-27T10:15:25Z</dcterms:created>
  <dcterms:modified xsi:type="dcterms:W3CDTF">2021-05-27T12:05:18Z</dcterms:modified>
</cp:coreProperties>
</file>