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5"/>
  </p:notesMasterIdLst>
  <p:handoutMasterIdLst>
    <p:handoutMasterId r:id="rId16"/>
  </p:handoutMasterIdLst>
  <p:sldIdLst>
    <p:sldId id="448" r:id="rId5"/>
    <p:sldId id="271" r:id="rId6"/>
    <p:sldId id="461" r:id="rId7"/>
    <p:sldId id="464" r:id="rId8"/>
    <p:sldId id="457" r:id="rId9"/>
    <p:sldId id="458" r:id="rId10"/>
    <p:sldId id="459" r:id="rId11"/>
    <p:sldId id="460" r:id="rId12"/>
    <p:sldId id="463" r:id="rId13"/>
    <p:sldId id="462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146" d="100"/>
          <a:sy n="146" d="100"/>
        </p:scale>
        <p:origin x="4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itali_zevako@epam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brid.org/blog/understanding-jvm-internals/" TargetMode="External"/><Relationship Id="rId2" Type="http://schemas.openxmlformats.org/officeDocument/2006/relationships/hyperlink" Target="http://www.wellho.net/mouth/1549_http-https-and-ajp-comparison-and-choic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unchify.com/jvm-tuning-heapsize-stacksize-garbage-collection-fundament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1243502" cy="458237"/>
          </a:xfrm>
        </p:spPr>
      </p:pic>
      <p:sp>
        <p:nvSpPr>
          <p:cNvPr id="11" name="TextBox 10"/>
          <p:cNvSpPr txBox="1"/>
          <p:nvPr/>
        </p:nvSpPr>
        <p:spPr>
          <a:xfrm>
            <a:off x="900223" y="1453116"/>
            <a:ext cx="7544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JVM Basics</a:t>
            </a:r>
          </a:p>
          <a:p>
            <a:r>
              <a:rPr lang="en-US" sz="3200" dirty="0" smtClean="0"/>
              <a:t>Load balance tomcat servers with httpd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 for Module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08" y="1303611"/>
            <a:ext cx="6678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 Create </a:t>
            </a:r>
            <a:r>
              <a:rPr lang="en-US" dirty="0" err="1" smtClean="0"/>
              <a:t>Vagrantfile</a:t>
            </a:r>
            <a:r>
              <a:rPr lang="en-US" dirty="0" smtClean="0"/>
              <a:t> (in </a:t>
            </a:r>
            <a:r>
              <a:rPr lang="en-US" dirty="0" smtClean="0"/>
              <a:t>task3 </a:t>
            </a:r>
            <a:r>
              <a:rPr lang="en-US" dirty="0" smtClean="0"/>
              <a:t>branch)</a:t>
            </a:r>
          </a:p>
          <a:p>
            <a:r>
              <a:rPr lang="en-US" dirty="0" smtClean="0"/>
              <a:t>2)  </a:t>
            </a:r>
            <a:r>
              <a:rPr lang="en-US" dirty="0" err="1" smtClean="0"/>
              <a:t>Vagrantfile</a:t>
            </a:r>
            <a:r>
              <a:rPr lang="en-US" dirty="0" smtClean="0"/>
              <a:t> should bring up and provision 3 VMs: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with Apache httpd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with 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index.html (in both tomcat VMs) in </a:t>
            </a:r>
            <a:r>
              <a:rPr lang="en-US" dirty="0" err="1" smtClean="0"/>
              <a:t>usr</a:t>
            </a:r>
            <a:r>
              <a:rPr lang="en-US" dirty="0" smtClean="0"/>
              <a:t>/share/tomcat/</a:t>
            </a:r>
            <a:r>
              <a:rPr lang="en-US" dirty="0" err="1" smtClean="0"/>
              <a:t>webapps</a:t>
            </a:r>
            <a:r>
              <a:rPr lang="en-US" dirty="0" smtClean="0"/>
              <a:t>/&lt;</a:t>
            </a:r>
            <a:r>
              <a:rPr lang="en-US" dirty="0" err="1" smtClean="0"/>
              <a:t>some_folder</a:t>
            </a:r>
            <a:r>
              <a:rPr lang="en-US" dirty="0" smtClean="0"/>
              <a:t>&gt;/index.html (content </a:t>
            </a:r>
            <a:r>
              <a:rPr lang="en-US" dirty="0" err="1" smtClean="0"/>
              <a:t>tomcatX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Apache httpd to load balance requests between 2 tomcat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Apache httpd port should be forwarded to host</a:t>
            </a:r>
          </a:p>
          <a:p>
            <a:endParaRPr lang="en-US" dirty="0"/>
          </a:p>
          <a:p>
            <a:r>
              <a:rPr lang="en-US" dirty="0" smtClean="0"/>
              <a:t>Notes: mode_jk.so will be send with presentation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vitali_zevako@epam.com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JVM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85570"/>
            <a:ext cx="8339328" cy="33832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JVM - Java </a:t>
            </a:r>
            <a:r>
              <a:rPr lang="en-US" dirty="0">
                <a:cs typeface="Trebuchet MS"/>
              </a:rPr>
              <a:t>virtual </a:t>
            </a:r>
            <a:r>
              <a:rPr lang="en-US" dirty="0" smtClean="0">
                <a:cs typeface="Trebuchet MS"/>
              </a:rPr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rebuchet MS"/>
              </a:rPr>
              <a:t>Software </a:t>
            </a:r>
            <a:r>
              <a:rPr lang="en-US" dirty="0">
                <a:cs typeface="Trebuchet MS"/>
              </a:rPr>
              <a:t>on top of a real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Can run the same application on different machines where the JVM is available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JDK vs JRE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85570"/>
            <a:ext cx="8339328" cy="33832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JDK</a:t>
            </a:r>
            <a:r>
              <a:rPr lang="en-US" dirty="0"/>
              <a:t> contains everything that will be required to</a:t>
            </a:r>
            <a:r>
              <a:rPr lang="en-US" b="1" i="1" dirty="0"/>
              <a:t> develop and run</a:t>
            </a:r>
            <a:r>
              <a:rPr lang="en-US" dirty="0"/>
              <a:t> Java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JRE</a:t>
            </a:r>
            <a:r>
              <a:rPr lang="en-US" dirty="0"/>
              <a:t> contains everything required to </a:t>
            </a:r>
            <a:r>
              <a:rPr lang="en-US" b="1" i="1" dirty="0"/>
              <a:t>run</a:t>
            </a:r>
            <a:r>
              <a:rPr lang="en-US" dirty="0"/>
              <a:t> Java application which has already been compiled. It doesn’t contain the code library required to develop Java application.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JRE = JVM + Required Library to run Application.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JDK = JRE + Required Library to develop Java Application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0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JVM </a:t>
            </a:r>
            <a:r>
              <a:rPr lang="en-US" b="1" dirty="0" smtClean="0"/>
              <a:t>concepts</a:t>
            </a:r>
            <a:r>
              <a:rPr lang="en-US" dirty="0" smtClean="0"/>
              <a:t>: JVM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7269" y="905691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 (.java)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4423955" y="1384663"/>
            <a:ext cx="8708" cy="374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27269" y="1759131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3955" y="2238103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5977" y="2612571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byte code (.class)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37017" y="3091543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31" idx="0"/>
          </p:cNvCxnSpPr>
          <p:nvPr/>
        </p:nvCxnSpPr>
        <p:spPr>
          <a:xfrm>
            <a:off x="5129349" y="2852057"/>
            <a:ext cx="1306286" cy="61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29" idx="0"/>
          </p:cNvCxnSpPr>
          <p:nvPr/>
        </p:nvCxnSpPr>
        <p:spPr>
          <a:xfrm flipH="1">
            <a:off x="2473234" y="2852057"/>
            <a:ext cx="1262743" cy="61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76548" y="3466011"/>
            <a:ext cx="1393372" cy="478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977" y="3466011"/>
            <a:ext cx="1393372" cy="478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38949" y="3466011"/>
            <a:ext cx="1393372" cy="478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76548" y="4286140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35977" y="4286140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38949" y="4286140"/>
            <a:ext cx="1393372" cy="47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5" idx="0"/>
          </p:cNvCxnSpPr>
          <p:nvPr/>
        </p:nvCxnSpPr>
        <p:spPr>
          <a:xfrm flipH="1">
            <a:off x="4432663" y="3944983"/>
            <a:ext cx="8708" cy="341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35635" y="3944983"/>
            <a:ext cx="8708" cy="341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73234" y="3946506"/>
            <a:ext cx="8708" cy="341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Tomcat Installation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1373" y="1056067"/>
            <a:ext cx="7439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Tomcat server is servlet container running on top of JVM (JRE is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JRE install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/>
              <a:t>yum </a:t>
            </a:r>
            <a:r>
              <a:rPr lang="en-US" dirty="0"/>
              <a:t>install java-1.8.0-openjdk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Installation is simple: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 install tomcat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tomcat-admin-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tomcat</a:t>
            </a:r>
            <a:r>
              <a:rPr lang="en-US" dirty="0"/>
              <a:t>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r>
              <a:rPr lang="en-US" dirty="0"/>
              <a:t> for auto 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Startup: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tomcat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http://localhost:8080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Webapps</a:t>
            </a:r>
            <a:r>
              <a:rPr lang="en-US" dirty="0" smtClean="0"/>
              <a:t> folder in /</a:t>
            </a:r>
            <a:r>
              <a:rPr lang="en-US" dirty="0" err="1" smtClean="0"/>
              <a:t>usr</a:t>
            </a:r>
            <a:r>
              <a:rPr lang="en-US" dirty="0" smtClean="0"/>
              <a:t>/share/tomcat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r>
              <a:rPr lang="en-US" dirty="0" smtClean="0"/>
              <a:t>Simple install: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 install httpd</a:t>
            </a:r>
          </a:p>
          <a:p>
            <a:r>
              <a:rPr lang="en-US" dirty="0" smtClean="0"/>
              <a:t>To start: 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enable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 smtClean="0"/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httpd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http://localhost:80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/>
              <a:t>Home </a:t>
            </a:r>
            <a:r>
              <a:rPr lang="en-US" dirty="0" err="1" smtClean="0"/>
              <a:t>dir</a:t>
            </a:r>
            <a:r>
              <a:rPr lang="en-US" dirty="0" smtClean="0"/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firewall port: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--zone=public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add-port=80/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--permanent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–reload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(stop firewall)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HTTPD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HTTPD + Tomcat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8352194" cy="3383280"/>
          </a:xfrm>
        </p:spPr>
        <p:txBody>
          <a:bodyPr/>
          <a:lstStyle/>
          <a:p>
            <a:r>
              <a:rPr lang="en-US" dirty="0" smtClean="0"/>
              <a:t>Mostly used way to connect HTTPD with tomcat is </a:t>
            </a:r>
            <a:r>
              <a:rPr lang="en-US" dirty="0" err="1" smtClean="0"/>
              <a:t>mod_jk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mod_jk</a:t>
            </a:r>
            <a:r>
              <a:rPr lang="en-US" dirty="0" smtClean="0"/>
              <a:t> connector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/vagrant/mod_jk.so 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/httpd/modules/</a:t>
            </a:r>
          </a:p>
          <a:p>
            <a:r>
              <a:rPr lang="en-US" dirty="0"/>
              <a:t>Create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workers.properties</a:t>
            </a:r>
            <a:r>
              <a:rPr lang="en-US" dirty="0" smtClean="0"/>
              <a:t> with content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worker.list</a:t>
            </a:r>
            <a:r>
              <a:rPr lang="en-US" b="1" dirty="0" smtClean="0"/>
              <a:t>=</a:t>
            </a:r>
            <a:r>
              <a:rPr lang="en-US" b="1" dirty="0" err="1" smtClean="0"/>
              <a:t>lb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worker.lb.type</a:t>
            </a:r>
            <a:r>
              <a:rPr lang="en-US" b="1" dirty="0" smtClean="0"/>
              <a:t>=</a:t>
            </a:r>
            <a:r>
              <a:rPr lang="en-US" b="1" dirty="0" err="1" smtClean="0"/>
              <a:t>lb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worker.lb.balance_workers</a:t>
            </a:r>
            <a:r>
              <a:rPr lang="en-US" b="1" dirty="0" smtClean="0"/>
              <a:t>=</a:t>
            </a:r>
            <a:r>
              <a:rPr lang="en-US" b="1" dirty="0" err="1" smtClean="0"/>
              <a:t>myworker</a:t>
            </a:r>
            <a:r>
              <a:rPr lang="en-US" b="1" dirty="0"/>
              <a:t>, </a:t>
            </a:r>
            <a:r>
              <a:rPr lang="en-US" b="1" dirty="0" smtClean="0"/>
              <a:t>other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worker.myworker.host</a:t>
            </a:r>
            <a:r>
              <a:rPr lang="en-US" b="1" dirty="0" smtClean="0"/>
              <a:t>=localhost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worker.myworker.port</a:t>
            </a:r>
            <a:r>
              <a:rPr lang="en-US" b="1" dirty="0" smtClean="0"/>
              <a:t>=8009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worker.myworker.type</a:t>
            </a:r>
            <a:r>
              <a:rPr lang="en-US" b="1" dirty="0" smtClean="0"/>
              <a:t>=ajp13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Картинки по запросу apache tomca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52" y="1021943"/>
            <a:ext cx="2793687" cy="271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HTTPD + </a:t>
            </a:r>
            <a:r>
              <a:rPr lang="en-US" dirty="0" smtClean="0"/>
              <a:t>Tomcat (Continuation)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7598780" cy="3383280"/>
          </a:xfrm>
        </p:spPr>
        <p:txBody>
          <a:bodyPr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httpd.conf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Add to the end of file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LoadModule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jk_module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modules/mod_jk.so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JkWorkersFile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workers.properties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JkShmFile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JkLogFile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logs/mod_jk.log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JkLogLevel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JkMount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/test*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Restart 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7598780" cy="3383280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dirty="0" smtClean="0"/>
              <a:t>Protocols comparison:</a:t>
            </a:r>
            <a:endParaRPr lang="en-US" dirty="0" smtClean="0">
              <a:hlinkClick r:id="rId2"/>
            </a:endParaRPr>
          </a:p>
          <a:p>
            <a:pPr marL="34290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www.wellho.net/mouth/1549_http-https-and-ajp-comparison-and-choice.html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JVM Basics:</a:t>
            </a:r>
          </a:p>
          <a:p>
            <a:pPr marL="342900" lvl="1" indent="0">
              <a:buNone/>
            </a:pPr>
            <a:r>
              <a:rPr lang="en-US" dirty="0">
                <a:hlinkClick r:id="rId3"/>
              </a:rPr>
              <a:t>https://www.cubrid.org/blog/understanding-jvm-internals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JVM tuning:</a:t>
            </a:r>
          </a:p>
          <a:p>
            <a:pPr marL="342900" lvl="1" indent="0">
              <a:buNone/>
            </a:pPr>
            <a:r>
              <a:rPr lang="en-US" dirty="0">
                <a:hlinkClick r:id="rId4"/>
              </a:rPr>
              <a:t>https://crunchify.com/jvm-tuning-heapsize-stacksize-garbage-collection-fundamental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23226</TotalTime>
  <Words>321</Words>
  <Application>Microsoft Office PowerPoint</Application>
  <PresentationFormat>On-screen Show (16:9)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Vitali Zevako</cp:lastModifiedBy>
  <cp:revision>1094</cp:revision>
  <cp:lastPrinted>2014-07-09T13:30:36Z</cp:lastPrinted>
  <dcterms:created xsi:type="dcterms:W3CDTF">2014-07-08T13:27:24Z</dcterms:created>
  <dcterms:modified xsi:type="dcterms:W3CDTF">2019-01-25T07:28:46Z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