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5"/>
  </p:notesMasterIdLst>
  <p:handoutMasterIdLst>
    <p:handoutMasterId r:id="rId16"/>
  </p:handoutMasterIdLst>
  <p:sldIdLst>
    <p:sldId id="448" r:id="rId5"/>
    <p:sldId id="271" r:id="rId6"/>
    <p:sldId id="457" r:id="rId7"/>
    <p:sldId id="458" r:id="rId8"/>
    <p:sldId id="459" r:id="rId9"/>
    <p:sldId id="460" r:id="rId10"/>
    <p:sldId id="462" r:id="rId11"/>
    <p:sldId id="463" r:id="rId12"/>
    <p:sldId id="464" r:id="rId13"/>
    <p:sldId id="461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707" autoAdjust="0"/>
  </p:normalViewPr>
  <p:slideViewPr>
    <p:cSldViewPr snapToGrid="0">
      <p:cViewPr varScale="1">
        <p:scale>
          <a:sx n="144" d="100"/>
          <a:sy n="144" d="100"/>
        </p:scale>
        <p:origin x="648" y="11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11" r:id="rId6"/>
    <p:sldLayoutId id="2147483749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itali_zevako@epam.com" TargetMode="External"/><Relationship Id="rId2" Type="http://schemas.openxmlformats.org/officeDocument/2006/relationships/hyperlink" Target="https://github.com/vitali-zevako/gradleSample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B98jc8hdu9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dsl/org.gradle.api.Project.html#org.gradle.api.Project:artifacts(groovy.lang.Closure)" TargetMode="External"/><Relationship Id="rId7" Type="http://schemas.openxmlformats.org/officeDocument/2006/relationships/hyperlink" Target="https://docs.gradle.org/current/dsl/org.gradle.api.Project.html#org.gradle.api.Project:subprojects(groovy.lang.Closure)" TargetMode="External"/><Relationship Id="rId2" Type="http://schemas.openxmlformats.org/officeDocument/2006/relationships/hyperlink" Target="https://docs.gradle.org/current/dsl/org.gradle.api.Project.html#org.gradle.api.Project:allprojects(groovy.lang.Closure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gradle.org/current/dsl/org.gradle.api.Project.html#org.gradle.api.Project:sourceSets(groovy.lang.Closure)" TargetMode="External"/><Relationship Id="rId5" Type="http://schemas.openxmlformats.org/officeDocument/2006/relationships/hyperlink" Target="https://docs.gradle.org/current/dsl/org.gradle.api.Project.html#org.gradle.api.Project:repositories(groovy.lang.Closure)" TargetMode="External"/><Relationship Id="rId4" Type="http://schemas.openxmlformats.org/officeDocument/2006/relationships/hyperlink" Target="https://docs.gradle.org/current/dsl/org.gradle.api.Project.html#org.gradle.api.Project:dependencies(groovy.lang.Closur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627880" y="504826"/>
            <a:ext cx="1243502" cy="458237"/>
          </a:xfrm>
        </p:spPr>
      </p:pic>
      <p:sp>
        <p:nvSpPr>
          <p:cNvPr id="11" name="TextBox 10"/>
          <p:cNvSpPr txBox="1"/>
          <p:nvPr/>
        </p:nvSpPr>
        <p:spPr>
          <a:xfrm>
            <a:off x="476147" y="1273989"/>
            <a:ext cx="4937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Gradle build tool</a:t>
            </a:r>
          </a:p>
          <a:p>
            <a:r>
              <a:rPr lang="en-US" sz="3200" dirty="0" smtClean="0"/>
              <a:t>Jenkins CI server</a:t>
            </a:r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 for Module 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66646"/>
            <a:ext cx="7968627" cy="3383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1) Clone repository with sample project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github.com/vitali-zevako/gradleSample.git</a:t>
            </a:r>
            <a:r>
              <a:rPr lang="en-US" dirty="0" smtClean="0"/>
              <a:t> and commit it into your </a:t>
            </a:r>
            <a:r>
              <a:rPr lang="en-US" b="1" dirty="0" smtClean="0"/>
              <a:t>task4</a:t>
            </a:r>
            <a:r>
              <a:rPr lang="en-US" dirty="0" smtClean="0"/>
              <a:t> branch (do not commit .</a:t>
            </a:r>
            <a:r>
              <a:rPr lang="en-US" dirty="0" err="1" smtClean="0"/>
              <a:t>git</a:t>
            </a:r>
            <a:r>
              <a:rPr lang="en-US" dirty="0" smtClean="0"/>
              <a:t>, .</a:t>
            </a:r>
            <a:r>
              <a:rPr lang="en-US" dirty="0" err="1" smtClean="0"/>
              <a:t>gradle</a:t>
            </a:r>
            <a:r>
              <a:rPr lang="en-US" dirty="0" smtClean="0"/>
              <a:t>, build folders)</a:t>
            </a:r>
          </a:p>
          <a:p>
            <a:pPr marL="0" indent="0">
              <a:buNone/>
            </a:pPr>
            <a:r>
              <a:rPr lang="en-US" dirty="0" smtClean="0"/>
              <a:t>2) Create </a:t>
            </a:r>
            <a:r>
              <a:rPr lang="en-US" dirty="0" err="1" smtClean="0"/>
              <a:t>gradle</a:t>
            </a:r>
            <a:r>
              <a:rPr lang="en-US" dirty="0" smtClean="0"/>
              <a:t> build script for sample project (</a:t>
            </a:r>
            <a:r>
              <a:rPr lang="en-US" dirty="0" err="1" smtClean="0"/>
              <a:t>build.gradle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1. Build produces war file, like </a:t>
            </a:r>
            <a:r>
              <a:rPr lang="en-US" dirty="0" err="1" smtClean="0"/>
              <a:t>app.war</a:t>
            </a:r>
            <a:r>
              <a:rPr lang="en-US" dirty="0" smtClean="0"/>
              <a:t> (without version in file name)</a:t>
            </a:r>
          </a:p>
          <a:p>
            <a:pPr marL="0" indent="0">
              <a:buNone/>
            </a:pPr>
            <a:r>
              <a:rPr lang="en-US" dirty="0" smtClean="0"/>
              <a:t>	2. Version should be specified in </a:t>
            </a:r>
            <a:r>
              <a:rPr lang="en-US" dirty="0" err="1" smtClean="0"/>
              <a:t>gradle.properties</a:t>
            </a:r>
            <a:r>
              <a:rPr lang="en-US" dirty="0" smtClean="0"/>
              <a:t> (like version=1.0.5)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/>
              <a:t>Create increment version task </a:t>
            </a:r>
            <a:r>
              <a:rPr lang="en-US" dirty="0" smtClean="0"/>
              <a:t>(should </a:t>
            </a:r>
            <a:r>
              <a:rPr lang="en-US" b="1" dirty="0" smtClean="0"/>
              <a:t>NOT</a:t>
            </a:r>
            <a:r>
              <a:rPr lang="en-US" dirty="0" smtClean="0"/>
              <a:t> be executed if we run </a:t>
            </a:r>
            <a:r>
              <a:rPr lang="en-US" dirty="0" err="1" smtClean="0"/>
              <a:t>gradlew</a:t>
            </a:r>
            <a:r>
              <a:rPr lang="en-US" dirty="0" smtClean="0"/>
              <a:t> build)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Increment task updates version in </a:t>
            </a:r>
            <a:r>
              <a:rPr lang="en-US" dirty="0" err="1" smtClean="0"/>
              <a:t>gradle.properties</a:t>
            </a:r>
            <a:r>
              <a:rPr lang="en-US" dirty="0" smtClean="0"/>
              <a:t> (1.0.5 -&gt; 1.0.6)</a:t>
            </a:r>
          </a:p>
          <a:p>
            <a:pPr marL="0" indent="0">
              <a:buNone/>
            </a:pPr>
            <a:r>
              <a:rPr lang="en-US" dirty="0" smtClean="0"/>
              <a:t>	5. Create task to update greetings.txt file with version from </a:t>
            </a:r>
            <a:r>
              <a:rPr lang="en-US" dirty="0" err="1" smtClean="0"/>
              <a:t>gradle.properties</a:t>
            </a:r>
            <a:r>
              <a:rPr lang="en-US" dirty="0" smtClean="0"/>
              <a:t> (in build folder, not in </a:t>
            </a:r>
            <a:r>
              <a:rPr lang="en-US" dirty="0" err="1" smtClean="0"/>
              <a:t>src</a:t>
            </a:r>
            <a:r>
              <a:rPr lang="en-US" dirty="0" smtClean="0"/>
              <a:t> 	folder, should be executed when we run </a:t>
            </a:r>
            <a:r>
              <a:rPr lang="en-US" dirty="0" err="1" smtClean="0"/>
              <a:t>gradlew</a:t>
            </a:r>
            <a:r>
              <a:rPr lang="en-US" dirty="0" smtClean="0"/>
              <a:t> build, in correct order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vitali_zevako@epam.com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Gradle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85570"/>
            <a:ext cx="8339328" cy="33832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Build-By-Convention with Flexibility (</a:t>
            </a:r>
            <a:r>
              <a:rPr lang="en-US" dirty="0" err="1" smtClean="0">
                <a:cs typeface="Trebuchet MS"/>
              </a:rPr>
              <a:t>build.gradle</a:t>
            </a:r>
            <a:r>
              <a:rPr lang="en-US" dirty="0" smtClean="0">
                <a:cs typeface="Trebuchet MS"/>
              </a:rPr>
              <a:t>)</a:t>
            </a:r>
            <a:endParaRPr lang="en-US" dirty="0"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Groovy and DSL</a:t>
            </a:r>
            <a:endParaRPr lang="en-US" dirty="0"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Support </a:t>
            </a:r>
            <a:r>
              <a:rPr lang="en-US" dirty="0">
                <a:cs typeface="Trebuchet MS"/>
              </a:rPr>
              <a:t>for Ivy </a:t>
            </a:r>
            <a:r>
              <a:rPr lang="en-US" dirty="0" smtClean="0">
                <a:cs typeface="Trebuchet MS"/>
              </a:rPr>
              <a:t>and </a:t>
            </a:r>
            <a:r>
              <a:rPr lang="en-US" dirty="0">
                <a:cs typeface="Trebuchet MS"/>
              </a:rPr>
              <a:t>Maven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Multi-Project Builds (</a:t>
            </a:r>
            <a:r>
              <a:rPr lang="en-US" dirty="0" err="1" smtClean="0">
                <a:cs typeface="Trebuchet MS"/>
              </a:rPr>
              <a:t>settings.gradle</a:t>
            </a:r>
            <a:r>
              <a:rPr lang="en-US" dirty="0" smtClean="0">
                <a:cs typeface="Trebuchet MS"/>
              </a:rPr>
              <a:t>)</a:t>
            </a:r>
            <a:endParaRPr lang="en-US" dirty="0"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Easy </a:t>
            </a:r>
            <a:r>
              <a:rPr lang="en-US" dirty="0">
                <a:cs typeface="Trebuchet MS"/>
              </a:rPr>
              <a:t>to add custom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Large </a:t>
            </a:r>
            <a:r>
              <a:rPr lang="en-US" dirty="0">
                <a:cs typeface="Trebuchet MS"/>
              </a:rPr>
              <a:t>plugin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Task </a:t>
            </a:r>
            <a:r>
              <a:rPr lang="en-US" dirty="0">
                <a:cs typeface="Trebuchet MS"/>
              </a:rPr>
              <a:t>UP-TO-DATE </a:t>
            </a:r>
            <a:r>
              <a:rPr lang="en-US" dirty="0" smtClean="0">
                <a:cs typeface="Trebuchet MS"/>
              </a:rPr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  <a:hlinkClick r:id="rId3"/>
              </a:rPr>
              <a:t>https://</a:t>
            </a:r>
            <a:r>
              <a:rPr lang="en-US" dirty="0" smtClean="0">
                <a:cs typeface="Trebuchet MS"/>
                <a:hlinkClick r:id="rId3"/>
              </a:rPr>
              <a:t>docs.gradle.org/current/userguide/userguide.html</a:t>
            </a:r>
            <a:endParaRPr lang="en-US" dirty="0" smtClean="0"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Groovy tutorial: </a:t>
            </a:r>
            <a:r>
              <a:rPr lang="en-US" dirty="0">
                <a:cs typeface="Trebuchet MS"/>
                <a:hlinkClick r:id="rId4"/>
              </a:rPr>
              <a:t>https://</a:t>
            </a:r>
            <a:r>
              <a:rPr lang="en-US" dirty="0" smtClean="0">
                <a:cs typeface="Trebuchet MS"/>
                <a:hlinkClick r:id="rId4"/>
              </a:rPr>
              <a:t>www.youtube.com/watch?v=B98jc8hdu9g</a:t>
            </a:r>
            <a:endParaRPr lang="en-US" dirty="0" smtClean="0"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6188" y="980661"/>
            <a:ext cx="7894582" cy="3383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3933" y="980661"/>
            <a:ext cx="7439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dependsOn</a:t>
            </a:r>
            <a:r>
              <a:rPr lang="en-US" dirty="0" smtClean="0"/>
              <a:t> </a:t>
            </a:r>
            <a:r>
              <a:rPr lang="en-US" dirty="0"/>
              <a:t>creates an execution </a:t>
            </a:r>
            <a:r>
              <a:rPr lang="en-US" dirty="0" smtClean="0"/>
              <a:t>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finalizedBy</a:t>
            </a:r>
            <a:r>
              <a:rPr lang="en-US" dirty="0"/>
              <a:t> creates a finalization </a:t>
            </a:r>
            <a:r>
              <a:rPr lang="en-US" dirty="0" smtClean="0"/>
              <a:t>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shouldRunAfter</a:t>
            </a:r>
            <a:r>
              <a:rPr lang="en-US" dirty="0" smtClean="0"/>
              <a:t> defines execution order between several 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9" y="1281821"/>
            <a:ext cx="7153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6188" y="980661"/>
            <a:ext cx="7894582" cy="3383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Dependencies &amp; Repositories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58" y="1002671"/>
            <a:ext cx="7219950" cy="1066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8" y="2091373"/>
            <a:ext cx="7219950" cy="22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4" y="1079898"/>
            <a:ext cx="8075182" cy="3383280"/>
          </a:xfrm>
        </p:spPr>
        <p:txBody>
          <a:bodyPr/>
          <a:lstStyle/>
          <a:p>
            <a:r>
              <a:rPr lang="en-US" dirty="0" smtClean="0"/>
              <a:t>Follows maven convention, but can be configured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4" y="1383055"/>
            <a:ext cx="7219950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4" y="3597104"/>
            <a:ext cx="71628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 projects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2523710"/>
            <a:ext cx="3810000" cy="494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0" y="814847"/>
            <a:ext cx="7256376" cy="267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1" y="3608176"/>
            <a:ext cx="719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Build script main sections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225543"/>
              </p:ext>
            </p:extLst>
          </p:nvPr>
        </p:nvGraphicFramePr>
        <p:xfrm>
          <a:off x="360359" y="1023870"/>
          <a:ext cx="7132458" cy="2727564"/>
        </p:xfrm>
        <a:graphic>
          <a:graphicData uri="http://schemas.openxmlformats.org/drawingml/2006/table">
            <a:tbl>
              <a:tblPr/>
              <a:tblGrid>
                <a:gridCol w="356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err="1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2"/>
                        </a:rPr>
                        <a:t>allprojects</a:t>
                      </a:r>
                      <a:r>
                        <a:rPr lang="en-US" sz="1400" b="0" u="none" strike="noStrike" dirty="0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2"/>
                        </a:rPr>
                        <a:t> { }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Configures this project and each of its sub-projects.</a:t>
                      </a: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3"/>
                        </a:rPr>
                        <a:t>artifacts { }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  <a:latin typeface="inherit"/>
                        </a:rPr>
                        <a:t>Configures the published artifacts for this project.</a:t>
                      </a: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4"/>
                        </a:rPr>
                        <a:t>dependencies { }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Configures the dependencies for this project.</a:t>
                      </a: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5"/>
                        </a:rPr>
                        <a:t>repositories { }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Configures the repositories for this project.</a:t>
                      </a: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err="1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6"/>
                        </a:rPr>
                        <a:t>sourceSets</a:t>
                      </a:r>
                      <a:r>
                        <a:rPr lang="en-US" sz="1400" b="0" u="none" strike="noStrike" dirty="0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6"/>
                        </a:rPr>
                        <a:t> { }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Configures the source sets of this project.</a:t>
                      </a: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>
                          <a:solidFill>
                            <a:srgbClr val="007042"/>
                          </a:solidFill>
                          <a:effectLst/>
                          <a:latin typeface="inherit"/>
                          <a:hlinkClick r:id="rId7"/>
                        </a:rPr>
                        <a:t>subprojects { }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  <a:latin typeface="inherit"/>
                        </a:rPr>
                        <a:t>Configures the sub-projects of this project.</a:t>
                      </a:r>
                    </a:p>
                  </a:txBody>
                  <a:tcPr marL="38952" marR="38952" marT="19476" marB="19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9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7643950" cy="338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leading open source automation server, Jenkins provides hundreds of plugins to support building, deploying and automating any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inherit"/>
                <a:hlinkClick r:id="rId2"/>
              </a:rPr>
              <a:t>https</a:t>
            </a:r>
            <a:r>
              <a:rPr lang="en-US" dirty="0">
                <a:latin typeface="inherit"/>
                <a:hlinkClick r:id="rId2"/>
              </a:rPr>
              <a:t>://</a:t>
            </a:r>
            <a:r>
              <a:rPr lang="en-US" dirty="0" smtClean="0">
                <a:latin typeface="inherit"/>
                <a:hlinkClick r:id="rId2"/>
              </a:rPr>
              <a:t>jenkins.io</a:t>
            </a:r>
            <a:endParaRPr lang="en-US" dirty="0" smtClean="0">
              <a:latin typeface="inherit"/>
            </a:endParaRPr>
          </a:p>
          <a:p>
            <a:pPr marL="0" indent="0">
              <a:buNone/>
            </a:pPr>
            <a:r>
              <a:rPr lang="en-US" dirty="0" smtClean="0">
                <a:latin typeface="inherit"/>
              </a:rPr>
              <a:t>Installation:</a:t>
            </a:r>
          </a:p>
          <a:p>
            <a:pPr marL="0" indent="0">
              <a:buNone/>
            </a:pPr>
            <a:r>
              <a:rPr lang="en-US" dirty="0" smtClean="0">
                <a:latin typeface="inherit"/>
              </a:rPr>
              <a:t>Add </a:t>
            </a:r>
            <a:r>
              <a:rPr lang="en-US" dirty="0">
                <a:latin typeface="inherit"/>
              </a:rPr>
              <a:t>the Jenkins repository to the yum repos, and install Jenkins from here</a:t>
            </a:r>
            <a:r>
              <a:rPr lang="en-US" dirty="0" smtClean="0">
                <a:latin typeface="inherit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inherit"/>
              </a:rPr>
              <a:t>yum install </a:t>
            </a:r>
            <a:r>
              <a:rPr lang="en-US" b="1" dirty="0" smtClean="0">
                <a:latin typeface="inherit"/>
              </a:rPr>
              <a:t>java-1.8.0-openjdk-devel</a:t>
            </a:r>
            <a:endParaRPr lang="en-US" b="1" dirty="0">
              <a:latin typeface="inherit"/>
            </a:endParaRPr>
          </a:p>
          <a:p>
            <a:pPr marL="0" indent="0">
              <a:buNone/>
            </a:pPr>
            <a:r>
              <a:rPr lang="en-US" b="1" dirty="0" err="1" smtClean="0">
                <a:latin typeface="inherit"/>
              </a:rPr>
              <a:t>wget</a:t>
            </a:r>
            <a:r>
              <a:rPr lang="en-US" b="1" dirty="0" smtClean="0">
                <a:latin typeface="inherit"/>
              </a:rPr>
              <a:t> </a:t>
            </a:r>
            <a:r>
              <a:rPr lang="en-US" b="1" dirty="0">
                <a:latin typeface="inherit"/>
              </a:rPr>
              <a:t>-O /</a:t>
            </a:r>
            <a:r>
              <a:rPr lang="en-US" b="1" dirty="0" err="1">
                <a:latin typeface="inherit"/>
              </a:rPr>
              <a:t>etc</a:t>
            </a:r>
            <a:r>
              <a:rPr lang="en-US" b="1" dirty="0">
                <a:latin typeface="inherit"/>
              </a:rPr>
              <a:t>/</a:t>
            </a:r>
            <a:r>
              <a:rPr lang="en-US" b="1" dirty="0" err="1">
                <a:latin typeface="inherit"/>
              </a:rPr>
              <a:t>yum.repos.d</a:t>
            </a:r>
            <a:r>
              <a:rPr lang="en-US" b="1" dirty="0">
                <a:latin typeface="inherit"/>
              </a:rPr>
              <a:t>/</a:t>
            </a:r>
            <a:r>
              <a:rPr lang="en-US" b="1" dirty="0" err="1">
                <a:latin typeface="inherit"/>
              </a:rPr>
              <a:t>jenkins.repo</a:t>
            </a:r>
            <a:r>
              <a:rPr lang="en-US" b="1" dirty="0">
                <a:latin typeface="inherit"/>
              </a:rPr>
              <a:t> http://pkg.jenkins-ci.org/redhat/jenkins.repo</a:t>
            </a:r>
          </a:p>
          <a:p>
            <a:pPr marL="0" indent="0">
              <a:buNone/>
            </a:pPr>
            <a:r>
              <a:rPr lang="en-US" b="1" dirty="0" smtClean="0">
                <a:latin typeface="inherit"/>
              </a:rPr>
              <a:t>rpm </a:t>
            </a:r>
            <a:r>
              <a:rPr lang="en-US" b="1" dirty="0">
                <a:latin typeface="inherit"/>
              </a:rPr>
              <a:t>--import https://jenkins-ci.org/redhat/jenkins-ci.org.key</a:t>
            </a:r>
          </a:p>
          <a:p>
            <a:pPr marL="0" indent="0">
              <a:buNone/>
            </a:pPr>
            <a:r>
              <a:rPr lang="en-US" b="1" dirty="0" smtClean="0">
                <a:latin typeface="inherit"/>
              </a:rPr>
              <a:t>yum </a:t>
            </a:r>
            <a:r>
              <a:rPr lang="en-US" b="1" dirty="0">
                <a:latin typeface="inherit"/>
              </a:rPr>
              <a:t>install </a:t>
            </a:r>
            <a:r>
              <a:rPr lang="en-US" b="1" dirty="0" err="1">
                <a:latin typeface="inherit"/>
              </a:rPr>
              <a:t>jenkins</a:t>
            </a:r>
            <a:endParaRPr lang="en-US" b="1" dirty="0">
              <a:latin typeface="inherit"/>
            </a:endParaRPr>
          </a:p>
          <a:p>
            <a:pPr marL="0" indent="0">
              <a:buNone/>
            </a:pPr>
            <a:endParaRPr lang="en-US" dirty="0"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 of Jenkins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7643950" cy="3383280"/>
          </a:xfrm>
        </p:spPr>
        <p:txBody>
          <a:bodyPr>
            <a:normAutofit/>
          </a:bodyPr>
          <a:lstStyle/>
          <a:p>
            <a:r>
              <a:rPr lang="en-US" dirty="0"/>
              <a:t>Hosted internally</a:t>
            </a:r>
          </a:p>
          <a:p>
            <a:r>
              <a:rPr lang="en-US" dirty="0"/>
              <a:t>Free open source</a:t>
            </a:r>
          </a:p>
          <a:p>
            <a:r>
              <a:rPr lang="en-US" dirty="0" smtClean="0"/>
              <a:t>Rich </a:t>
            </a:r>
            <a:r>
              <a:rPr lang="en-US" dirty="0"/>
              <a:t>set of plugins with good documentation</a:t>
            </a:r>
          </a:p>
          <a:p>
            <a:r>
              <a:rPr lang="en-US" dirty="0"/>
              <a:t>Tons of integrations</a:t>
            </a:r>
          </a:p>
          <a:p>
            <a:r>
              <a:rPr lang="en-US" dirty="0" smtClean="0"/>
              <a:t>Easy </a:t>
            </a:r>
            <a:r>
              <a:rPr lang="en-US" dirty="0"/>
              <a:t>setup</a:t>
            </a:r>
          </a:p>
          <a:p>
            <a:r>
              <a:rPr lang="en-US" dirty="0" smtClean="0"/>
              <a:t>Pipeline plugin (groovy based jobs)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27913</TotalTime>
  <Words>288</Words>
  <Application>Microsoft Office PowerPoint</Application>
  <PresentationFormat>On-screen Show (16:9)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inherit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Vitali Zevako</cp:lastModifiedBy>
  <cp:revision>1105</cp:revision>
  <cp:lastPrinted>2014-07-09T13:30:36Z</cp:lastPrinted>
  <dcterms:created xsi:type="dcterms:W3CDTF">2014-07-08T13:27:24Z</dcterms:created>
  <dcterms:modified xsi:type="dcterms:W3CDTF">2019-02-08T07:22:20Z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