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a:t>2/20/23</a:t>
            </a:r>
            <a:endParaRPr/>
          </a:p>
        </p:txBody>
      </p:sp>
      <p:sp>
        <p:nvSpPr>
          <p:cNvPr id="464" name="Google Shape;464;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73" name="Google Shape;473;p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a:t>2/20/23</a:t>
            </a:r>
            <a:endParaRPr/>
          </a:p>
        </p:txBody>
      </p:sp>
      <p:sp>
        <p:nvSpPr>
          <p:cNvPr id="474" name="Google Shape;474;p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a:t>2/20/23</a:t>
            </a:r>
            <a:endParaRPr/>
          </a:p>
        </p:txBody>
      </p:sp>
      <p:sp>
        <p:nvSpPr>
          <p:cNvPr id="486" name="Google Shape;486;p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94" name="Google Shape;494;p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a:t>2/20/23</a:t>
            </a:r>
            <a:endParaRPr/>
          </a:p>
        </p:txBody>
      </p:sp>
      <p:sp>
        <p:nvSpPr>
          <p:cNvPr id="495" name="Google Shape;495;p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 name="Google Shape;50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0" name="Google Shape;51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11" name="Google Shape;511;p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a:t>2/20/23</a:t>
            </a:r>
            <a:endParaRPr/>
          </a:p>
        </p:txBody>
      </p:sp>
      <p:sp>
        <p:nvSpPr>
          <p:cNvPr id="512" name="Google Shape;512;p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a:t>2/20/23</a:t>
            </a:r>
            <a:endParaRPr/>
          </a:p>
        </p:txBody>
      </p:sp>
      <p:sp>
        <p:nvSpPr>
          <p:cNvPr id="528" name="Google Shape;528;p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4" name="Google Shape;5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4" name="Google Shape;5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5" name="Google Shape;545;p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a:t>2/20/23</a:t>
            </a:r>
            <a:endParaRPr/>
          </a:p>
        </p:txBody>
      </p:sp>
      <p:sp>
        <p:nvSpPr>
          <p:cNvPr id="546" name="Google Shape;546;p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p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a:t>2/20/23</a:t>
            </a:r>
            <a:endParaRPr/>
          </a:p>
        </p:txBody>
      </p:sp>
      <p:sp>
        <p:nvSpPr>
          <p:cNvPr id="554" name="Google Shape;554;p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 Quickbase 2023 Private &amp; Confidential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Slide">
  <p:cSld name="7_Title Slide">
    <p:bg>
      <p:bgPr>
        <a:solidFill>
          <a:srgbClr val="FFFFFF"/>
        </a:solidFill>
      </p:bgPr>
    </p:bg>
    <p:spTree>
      <p:nvGrpSpPr>
        <p:cNvPr id="14" name="Shape 14"/>
        <p:cNvGrpSpPr/>
        <p:nvPr/>
      </p:nvGrpSpPr>
      <p:grpSpPr>
        <a:xfrm>
          <a:off x="0" y="0"/>
          <a:ext cx="0" cy="0"/>
          <a:chOff x="0" y="0"/>
          <a:chExt cx="0" cy="0"/>
        </a:xfrm>
      </p:grpSpPr>
      <p:sp>
        <p:nvSpPr>
          <p:cNvPr id="15" name="Google Shape;15;p2"/>
          <p:cNvSpPr/>
          <p:nvPr/>
        </p:nvSpPr>
        <p:spPr>
          <a:xfrm>
            <a:off x="0" y="-1"/>
            <a:ext cx="12192000" cy="6268752"/>
          </a:xfrm>
          <a:prstGeom prst="rect">
            <a:avLst/>
          </a:prstGeom>
          <a:solidFill>
            <a:schemeClr val="dk1"/>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16" name="Google Shape;16;p2"/>
          <p:cNvSpPr txBox="1"/>
          <p:nvPr>
            <p:ph type="ctrTitle"/>
          </p:nvPr>
        </p:nvSpPr>
        <p:spPr>
          <a:xfrm>
            <a:off x="658368" y="2133705"/>
            <a:ext cx="6402832"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lt2"/>
              </a:buClr>
              <a:buSzPts val="5400"/>
              <a:buFont typeface="Georgia"/>
              <a:buNone/>
              <a:defRPr sz="4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658370" y="3745147"/>
            <a:ext cx="6402831"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pic>
        <p:nvPicPr>
          <p:cNvPr id="18" name="Google Shape;18;p2"/>
          <p:cNvPicPr preferRelativeResize="0"/>
          <p:nvPr/>
        </p:nvPicPr>
        <p:blipFill rotWithShape="1">
          <a:blip r:embed="rId2">
            <a:alphaModFix/>
          </a:blip>
          <a:srcRect b="0" l="0" r="0" t="0"/>
          <a:stretch/>
        </p:blipFill>
        <p:spPr>
          <a:xfrm>
            <a:off x="10232136" y="6406259"/>
            <a:ext cx="1502664" cy="242221"/>
          </a:xfrm>
          <a:prstGeom prst="rect">
            <a:avLst/>
          </a:prstGeom>
          <a:noFill/>
          <a:ln>
            <a:noFill/>
          </a:ln>
        </p:spPr>
      </p:pic>
      <p:grpSp>
        <p:nvGrpSpPr>
          <p:cNvPr id="19" name="Google Shape;19;p2"/>
          <p:cNvGrpSpPr/>
          <p:nvPr/>
        </p:nvGrpSpPr>
        <p:grpSpPr>
          <a:xfrm>
            <a:off x="652878" y="704555"/>
            <a:ext cx="501366" cy="664359"/>
            <a:chOff x="10094760" y="621204"/>
            <a:chExt cx="1354470" cy="1794807"/>
          </a:xfrm>
        </p:grpSpPr>
        <p:sp>
          <p:nvSpPr>
            <p:cNvPr id="20" name="Google Shape;20;p2"/>
            <p:cNvSpPr/>
            <p:nvPr/>
          </p:nvSpPr>
          <p:spPr>
            <a:xfrm>
              <a:off x="10546333" y="621204"/>
              <a:ext cx="902773" cy="897465"/>
            </a:xfrm>
            <a:custGeom>
              <a:rect b="b" l="l" r="r" t="t"/>
              <a:pathLst>
                <a:path extrusionOk="0" h="897465" w="902773">
                  <a:moveTo>
                    <a:pt x="902773" y="0"/>
                  </a:moveTo>
                  <a:lnTo>
                    <a:pt x="902773" y="897466"/>
                  </a:lnTo>
                  <a:lnTo>
                    <a:pt x="451325" y="897466"/>
                  </a:lnTo>
                  <a:lnTo>
                    <a:pt x="451325" y="448671"/>
                  </a:lnTo>
                  <a:lnTo>
                    <a:pt x="0" y="448671"/>
                  </a:lnTo>
                  <a:lnTo>
                    <a:pt x="0" y="0"/>
                  </a:lnTo>
                  <a:lnTo>
                    <a:pt x="902773"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10094760" y="1069874"/>
              <a:ext cx="902897" cy="897342"/>
            </a:xfrm>
            <a:custGeom>
              <a:rect b="b" l="l" r="r" t="t"/>
              <a:pathLst>
                <a:path extrusionOk="0" h="897342" w="902897">
                  <a:moveTo>
                    <a:pt x="902898" y="448795"/>
                  </a:moveTo>
                  <a:lnTo>
                    <a:pt x="902898" y="897342"/>
                  </a:lnTo>
                  <a:lnTo>
                    <a:pt x="0" y="897342"/>
                  </a:lnTo>
                  <a:lnTo>
                    <a:pt x="0" y="0"/>
                  </a:lnTo>
                  <a:lnTo>
                    <a:pt x="451573" y="0"/>
                  </a:lnTo>
                  <a:lnTo>
                    <a:pt x="451573" y="448795"/>
                  </a:lnTo>
                  <a:lnTo>
                    <a:pt x="902898" y="44879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10997657" y="1967217"/>
              <a:ext cx="451573" cy="448794"/>
            </a:xfrm>
            <a:custGeom>
              <a:rect b="b" l="l" r="r" t="t"/>
              <a:pathLst>
                <a:path extrusionOk="0" h="448794" w="451573">
                  <a:moveTo>
                    <a:pt x="0" y="0"/>
                  </a:moveTo>
                  <a:lnTo>
                    <a:pt x="451573" y="0"/>
                  </a:lnTo>
                  <a:lnTo>
                    <a:pt x="451573" y="448795"/>
                  </a:lnTo>
                  <a:lnTo>
                    <a:pt x="0" y="44879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7534080" y="-1"/>
            <a:ext cx="4657920" cy="6172199"/>
            <a:chOff x="10094760" y="621204"/>
            <a:chExt cx="1354470" cy="1794807"/>
          </a:xfrm>
        </p:grpSpPr>
        <p:sp>
          <p:nvSpPr>
            <p:cNvPr id="24" name="Google Shape;24;p2"/>
            <p:cNvSpPr/>
            <p:nvPr/>
          </p:nvSpPr>
          <p:spPr>
            <a:xfrm>
              <a:off x="10546333" y="621204"/>
              <a:ext cx="902773" cy="897465"/>
            </a:xfrm>
            <a:custGeom>
              <a:rect b="b" l="l" r="r" t="t"/>
              <a:pathLst>
                <a:path extrusionOk="0" h="897465" w="902773">
                  <a:moveTo>
                    <a:pt x="902773" y="0"/>
                  </a:moveTo>
                  <a:lnTo>
                    <a:pt x="902773" y="897466"/>
                  </a:lnTo>
                  <a:lnTo>
                    <a:pt x="451325" y="897466"/>
                  </a:lnTo>
                  <a:lnTo>
                    <a:pt x="451325" y="448671"/>
                  </a:lnTo>
                  <a:lnTo>
                    <a:pt x="0" y="448671"/>
                  </a:lnTo>
                  <a:lnTo>
                    <a:pt x="0" y="0"/>
                  </a:lnTo>
                  <a:lnTo>
                    <a:pt x="902773" y="0"/>
                  </a:lnTo>
                  <a:close/>
                </a:path>
              </a:pathLst>
            </a:custGeom>
            <a:solidFill>
              <a:srgbClr val="5762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10094760" y="1069874"/>
              <a:ext cx="902897" cy="897342"/>
            </a:xfrm>
            <a:custGeom>
              <a:rect b="b" l="l" r="r" t="t"/>
              <a:pathLst>
                <a:path extrusionOk="0" h="897342" w="902897">
                  <a:moveTo>
                    <a:pt x="902898" y="448795"/>
                  </a:moveTo>
                  <a:lnTo>
                    <a:pt x="902898" y="897342"/>
                  </a:lnTo>
                  <a:lnTo>
                    <a:pt x="0" y="897342"/>
                  </a:lnTo>
                  <a:lnTo>
                    <a:pt x="0" y="0"/>
                  </a:lnTo>
                  <a:lnTo>
                    <a:pt x="451573" y="0"/>
                  </a:lnTo>
                  <a:lnTo>
                    <a:pt x="451573" y="448795"/>
                  </a:lnTo>
                  <a:lnTo>
                    <a:pt x="902898" y="448795"/>
                  </a:lnTo>
                  <a:close/>
                </a:path>
              </a:pathLst>
            </a:custGeom>
            <a:solidFill>
              <a:srgbClr val="5762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10997657" y="1967217"/>
              <a:ext cx="451573" cy="448794"/>
            </a:xfrm>
            <a:custGeom>
              <a:rect b="b" l="l" r="r" t="t"/>
              <a:pathLst>
                <a:path extrusionOk="0" h="448794" w="451573">
                  <a:moveTo>
                    <a:pt x="0" y="0"/>
                  </a:moveTo>
                  <a:lnTo>
                    <a:pt x="451573" y="0"/>
                  </a:lnTo>
                  <a:lnTo>
                    <a:pt x="451573" y="448795"/>
                  </a:lnTo>
                  <a:lnTo>
                    <a:pt x="0" y="448795"/>
                  </a:lnTo>
                  <a:close/>
                </a:path>
              </a:pathLst>
            </a:custGeom>
            <a:solidFill>
              <a:srgbClr val="5762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p:cSld name="5_Title Slide">
    <p:bg>
      <p:bgPr>
        <a:solidFill>
          <a:srgbClr val="FFFFFF"/>
        </a:solidFill>
      </p:bgPr>
    </p:bg>
    <p:spTree>
      <p:nvGrpSpPr>
        <p:cNvPr id="117" name="Shape 117"/>
        <p:cNvGrpSpPr/>
        <p:nvPr/>
      </p:nvGrpSpPr>
      <p:grpSpPr>
        <a:xfrm>
          <a:off x="0" y="0"/>
          <a:ext cx="0" cy="0"/>
          <a:chOff x="0" y="0"/>
          <a:chExt cx="0" cy="0"/>
        </a:xfrm>
      </p:grpSpPr>
      <p:sp>
        <p:nvSpPr>
          <p:cNvPr id="118" name="Google Shape;118;p11"/>
          <p:cNvSpPr/>
          <p:nvPr/>
        </p:nvSpPr>
        <p:spPr>
          <a:xfrm>
            <a:off x="0" y="5787"/>
            <a:ext cx="12192000" cy="6172200"/>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119" name="Google Shape;119;p11"/>
          <p:cNvSpPr txBox="1"/>
          <p:nvPr>
            <p:ph type="ctrTitle"/>
          </p:nvPr>
        </p:nvSpPr>
        <p:spPr>
          <a:xfrm>
            <a:off x="658368" y="2133705"/>
            <a:ext cx="6392672"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lt2"/>
              </a:buClr>
              <a:buSzPts val="5400"/>
              <a:buFont typeface="Georgia"/>
              <a:buNone/>
              <a:defRPr sz="4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1"/>
          <p:cNvSpPr txBox="1"/>
          <p:nvPr>
            <p:ph idx="1" type="subTitle"/>
          </p:nvPr>
        </p:nvSpPr>
        <p:spPr>
          <a:xfrm>
            <a:off x="658370" y="3745147"/>
            <a:ext cx="6392671"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pic>
        <p:nvPicPr>
          <p:cNvPr id="121" name="Google Shape;121;p11"/>
          <p:cNvPicPr preferRelativeResize="0"/>
          <p:nvPr/>
        </p:nvPicPr>
        <p:blipFill rotWithShape="1">
          <a:blip r:embed="rId2">
            <a:alphaModFix/>
          </a:blip>
          <a:srcRect b="0" l="0" r="0" t="0"/>
          <a:stretch/>
        </p:blipFill>
        <p:spPr>
          <a:xfrm>
            <a:off x="10232136" y="6406259"/>
            <a:ext cx="1502664" cy="242221"/>
          </a:xfrm>
          <a:prstGeom prst="rect">
            <a:avLst/>
          </a:prstGeom>
          <a:noFill/>
          <a:ln>
            <a:noFill/>
          </a:ln>
        </p:spPr>
      </p:pic>
      <p:grpSp>
        <p:nvGrpSpPr>
          <p:cNvPr id="122" name="Google Shape;122;p11"/>
          <p:cNvGrpSpPr/>
          <p:nvPr/>
        </p:nvGrpSpPr>
        <p:grpSpPr>
          <a:xfrm>
            <a:off x="652878" y="704555"/>
            <a:ext cx="501366" cy="664359"/>
            <a:chOff x="10094760" y="621204"/>
            <a:chExt cx="1354470" cy="1794807"/>
          </a:xfrm>
        </p:grpSpPr>
        <p:sp>
          <p:nvSpPr>
            <p:cNvPr id="123" name="Google Shape;123;p11"/>
            <p:cNvSpPr/>
            <p:nvPr/>
          </p:nvSpPr>
          <p:spPr>
            <a:xfrm>
              <a:off x="10546333" y="621204"/>
              <a:ext cx="902773" cy="897465"/>
            </a:xfrm>
            <a:custGeom>
              <a:rect b="b" l="l" r="r" t="t"/>
              <a:pathLst>
                <a:path extrusionOk="0" h="897465" w="902773">
                  <a:moveTo>
                    <a:pt x="902773" y="0"/>
                  </a:moveTo>
                  <a:lnTo>
                    <a:pt x="902773" y="897466"/>
                  </a:lnTo>
                  <a:lnTo>
                    <a:pt x="451325" y="897466"/>
                  </a:lnTo>
                  <a:lnTo>
                    <a:pt x="451325" y="448671"/>
                  </a:lnTo>
                  <a:lnTo>
                    <a:pt x="0" y="448671"/>
                  </a:lnTo>
                  <a:lnTo>
                    <a:pt x="0" y="0"/>
                  </a:lnTo>
                  <a:lnTo>
                    <a:pt x="902773"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a:off x="10094760" y="1069874"/>
              <a:ext cx="902897" cy="897342"/>
            </a:xfrm>
            <a:custGeom>
              <a:rect b="b" l="l" r="r" t="t"/>
              <a:pathLst>
                <a:path extrusionOk="0" h="897342" w="902897">
                  <a:moveTo>
                    <a:pt x="902898" y="448795"/>
                  </a:moveTo>
                  <a:lnTo>
                    <a:pt x="902898" y="897342"/>
                  </a:lnTo>
                  <a:lnTo>
                    <a:pt x="0" y="897342"/>
                  </a:lnTo>
                  <a:lnTo>
                    <a:pt x="0" y="0"/>
                  </a:lnTo>
                  <a:lnTo>
                    <a:pt x="451573" y="0"/>
                  </a:lnTo>
                  <a:lnTo>
                    <a:pt x="451573" y="448795"/>
                  </a:lnTo>
                  <a:lnTo>
                    <a:pt x="902898" y="44879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1"/>
            <p:cNvSpPr/>
            <p:nvPr/>
          </p:nvSpPr>
          <p:spPr>
            <a:xfrm>
              <a:off x="10997657" y="1967217"/>
              <a:ext cx="451573" cy="448794"/>
            </a:xfrm>
            <a:custGeom>
              <a:rect b="b" l="l" r="r" t="t"/>
              <a:pathLst>
                <a:path extrusionOk="0" h="448794" w="451573">
                  <a:moveTo>
                    <a:pt x="0" y="0"/>
                  </a:moveTo>
                  <a:lnTo>
                    <a:pt x="451573" y="0"/>
                  </a:lnTo>
                  <a:lnTo>
                    <a:pt x="451573" y="448795"/>
                  </a:lnTo>
                  <a:lnTo>
                    <a:pt x="0" y="44879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11"/>
          <p:cNvGrpSpPr/>
          <p:nvPr/>
        </p:nvGrpSpPr>
        <p:grpSpPr>
          <a:xfrm>
            <a:off x="7534080" y="-1"/>
            <a:ext cx="4657920" cy="6172199"/>
            <a:chOff x="10094760" y="621204"/>
            <a:chExt cx="1354470" cy="1794807"/>
          </a:xfrm>
        </p:grpSpPr>
        <p:sp>
          <p:nvSpPr>
            <p:cNvPr id="127" name="Google Shape;127;p11"/>
            <p:cNvSpPr/>
            <p:nvPr/>
          </p:nvSpPr>
          <p:spPr>
            <a:xfrm>
              <a:off x="10546333" y="621204"/>
              <a:ext cx="902773" cy="897465"/>
            </a:xfrm>
            <a:custGeom>
              <a:rect b="b" l="l" r="r" t="t"/>
              <a:pathLst>
                <a:path extrusionOk="0" h="897465" w="902773">
                  <a:moveTo>
                    <a:pt x="902773" y="0"/>
                  </a:moveTo>
                  <a:lnTo>
                    <a:pt x="902773" y="897466"/>
                  </a:lnTo>
                  <a:lnTo>
                    <a:pt x="451325" y="897466"/>
                  </a:lnTo>
                  <a:lnTo>
                    <a:pt x="451325" y="448671"/>
                  </a:lnTo>
                  <a:lnTo>
                    <a:pt x="0" y="448671"/>
                  </a:lnTo>
                  <a:lnTo>
                    <a:pt x="0" y="0"/>
                  </a:lnTo>
                  <a:lnTo>
                    <a:pt x="902773" y="0"/>
                  </a:lnTo>
                  <a:close/>
                </a:path>
              </a:pathLst>
            </a:custGeom>
            <a:solidFill>
              <a:srgbClr val="F6876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1"/>
            <p:cNvSpPr/>
            <p:nvPr/>
          </p:nvSpPr>
          <p:spPr>
            <a:xfrm>
              <a:off x="10094760" y="1069874"/>
              <a:ext cx="902897" cy="897342"/>
            </a:xfrm>
            <a:custGeom>
              <a:rect b="b" l="l" r="r" t="t"/>
              <a:pathLst>
                <a:path extrusionOk="0" h="897342" w="902897">
                  <a:moveTo>
                    <a:pt x="902898" y="448795"/>
                  </a:moveTo>
                  <a:lnTo>
                    <a:pt x="902898" y="897342"/>
                  </a:lnTo>
                  <a:lnTo>
                    <a:pt x="0" y="897342"/>
                  </a:lnTo>
                  <a:lnTo>
                    <a:pt x="0" y="0"/>
                  </a:lnTo>
                  <a:lnTo>
                    <a:pt x="451573" y="0"/>
                  </a:lnTo>
                  <a:lnTo>
                    <a:pt x="451573" y="448795"/>
                  </a:lnTo>
                  <a:lnTo>
                    <a:pt x="902898" y="448795"/>
                  </a:lnTo>
                  <a:close/>
                </a:path>
              </a:pathLst>
            </a:custGeom>
            <a:solidFill>
              <a:srgbClr val="F6876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1"/>
            <p:cNvSpPr/>
            <p:nvPr/>
          </p:nvSpPr>
          <p:spPr>
            <a:xfrm>
              <a:off x="10997657" y="1967217"/>
              <a:ext cx="451573" cy="448794"/>
            </a:xfrm>
            <a:custGeom>
              <a:rect b="b" l="l" r="r" t="t"/>
              <a:pathLst>
                <a:path extrusionOk="0" h="448794" w="451573">
                  <a:moveTo>
                    <a:pt x="0" y="0"/>
                  </a:moveTo>
                  <a:lnTo>
                    <a:pt x="451573" y="0"/>
                  </a:lnTo>
                  <a:lnTo>
                    <a:pt x="451573" y="448795"/>
                  </a:lnTo>
                  <a:lnTo>
                    <a:pt x="0" y="448795"/>
                  </a:lnTo>
                  <a:close/>
                </a:path>
              </a:pathLst>
            </a:custGeom>
            <a:solidFill>
              <a:srgbClr val="F6876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orient="horz" pos="388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p:cSld name="6_Title Slide">
    <p:bg>
      <p:bgPr>
        <a:solidFill>
          <a:srgbClr val="FFFFFF"/>
        </a:solidFill>
      </p:bgPr>
    </p:bg>
    <p:spTree>
      <p:nvGrpSpPr>
        <p:cNvPr id="130" name="Shape 130"/>
        <p:cNvGrpSpPr/>
        <p:nvPr/>
      </p:nvGrpSpPr>
      <p:grpSpPr>
        <a:xfrm>
          <a:off x="0" y="0"/>
          <a:ext cx="0" cy="0"/>
          <a:chOff x="0" y="0"/>
          <a:chExt cx="0" cy="0"/>
        </a:xfrm>
      </p:grpSpPr>
      <p:sp>
        <p:nvSpPr>
          <p:cNvPr id="131" name="Google Shape;131;p12"/>
          <p:cNvSpPr/>
          <p:nvPr/>
        </p:nvSpPr>
        <p:spPr>
          <a:xfrm>
            <a:off x="0" y="210"/>
            <a:ext cx="12192000" cy="6172200"/>
          </a:xfrm>
          <a:prstGeom prst="rect">
            <a:avLst/>
          </a:prstGeom>
          <a:solidFill>
            <a:schemeClr val="accent2"/>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132" name="Google Shape;132;p12"/>
          <p:cNvSpPr txBox="1"/>
          <p:nvPr>
            <p:ph type="ctrTitle"/>
          </p:nvPr>
        </p:nvSpPr>
        <p:spPr>
          <a:xfrm>
            <a:off x="658368" y="2133705"/>
            <a:ext cx="6402832"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2"/>
          <p:cNvSpPr txBox="1"/>
          <p:nvPr>
            <p:ph idx="1" type="subTitle"/>
          </p:nvPr>
        </p:nvSpPr>
        <p:spPr>
          <a:xfrm>
            <a:off x="658370" y="3745147"/>
            <a:ext cx="6402831"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pic>
        <p:nvPicPr>
          <p:cNvPr id="134" name="Google Shape;134;p12"/>
          <p:cNvPicPr preferRelativeResize="0"/>
          <p:nvPr/>
        </p:nvPicPr>
        <p:blipFill rotWithShape="1">
          <a:blip r:embed="rId2">
            <a:alphaModFix/>
          </a:blip>
          <a:srcRect b="0" l="0" r="0" t="0"/>
          <a:stretch/>
        </p:blipFill>
        <p:spPr>
          <a:xfrm>
            <a:off x="10232136" y="6406259"/>
            <a:ext cx="1502664" cy="242221"/>
          </a:xfrm>
          <a:prstGeom prst="rect">
            <a:avLst/>
          </a:prstGeom>
          <a:noFill/>
          <a:ln>
            <a:noFill/>
          </a:ln>
        </p:spPr>
      </p:pic>
      <p:grpSp>
        <p:nvGrpSpPr>
          <p:cNvPr id="135" name="Google Shape;135;p12"/>
          <p:cNvGrpSpPr/>
          <p:nvPr/>
        </p:nvGrpSpPr>
        <p:grpSpPr>
          <a:xfrm>
            <a:off x="652878" y="704555"/>
            <a:ext cx="501366" cy="664359"/>
            <a:chOff x="10094760" y="621204"/>
            <a:chExt cx="1354470" cy="1794807"/>
          </a:xfrm>
        </p:grpSpPr>
        <p:sp>
          <p:nvSpPr>
            <p:cNvPr id="136" name="Google Shape;136;p12"/>
            <p:cNvSpPr/>
            <p:nvPr/>
          </p:nvSpPr>
          <p:spPr>
            <a:xfrm>
              <a:off x="10546333" y="621204"/>
              <a:ext cx="902773" cy="897465"/>
            </a:xfrm>
            <a:custGeom>
              <a:rect b="b" l="l" r="r" t="t"/>
              <a:pathLst>
                <a:path extrusionOk="0" h="897465" w="902773">
                  <a:moveTo>
                    <a:pt x="902773" y="0"/>
                  </a:moveTo>
                  <a:lnTo>
                    <a:pt x="902773" y="897466"/>
                  </a:lnTo>
                  <a:lnTo>
                    <a:pt x="451325" y="897466"/>
                  </a:lnTo>
                  <a:lnTo>
                    <a:pt x="451325" y="448671"/>
                  </a:lnTo>
                  <a:lnTo>
                    <a:pt x="0" y="448671"/>
                  </a:lnTo>
                  <a:lnTo>
                    <a:pt x="0" y="0"/>
                  </a:lnTo>
                  <a:lnTo>
                    <a:pt x="902773"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2"/>
            <p:cNvSpPr/>
            <p:nvPr/>
          </p:nvSpPr>
          <p:spPr>
            <a:xfrm>
              <a:off x="10094760" y="1069874"/>
              <a:ext cx="902897" cy="897342"/>
            </a:xfrm>
            <a:custGeom>
              <a:rect b="b" l="l" r="r" t="t"/>
              <a:pathLst>
                <a:path extrusionOk="0" h="897342" w="902897">
                  <a:moveTo>
                    <a:pt x="902898" y="448795"/>
                  </a:moveTo>
                  <a:lnTo>
                    <a:pt x="902898" y="897342"/>
                  </a:lnTo>
                  <a:lnTo>
                    <a:pt x="0" y="897342"/>
                  </a:lnTo>
                  <a:lnTo>
                    <a:pt x="0" y="0"/>
                  </a:lnTo>
                  <a:lnTo>
                    <a:pt x="451573" y="0"/>
                  </a:lnTo>
                  <a:lnTo>
                    <a:pt x="451573" y="448795"/>
                  </a:lnTo>
                  <a:lnTo>
                    <a:pt x="902898" y="44879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2"/>
            <p:cNvSpPr/>
            <p:nvPr/>
          </p:nvSpPr>
          <p:spPr>
            <a:xfrm>
              <a:off x="10997657" y="1967217"/>
              <a:ext cx="451573" cy="448794"/>
            </a:xfrm>
            <a:custGeom>
              <a:rect b="b" l="l" r="r" t="t"/>
              <a:pathLst>
                <a:path extrusionOk="0" h="448794" w="451573">
                  <a:moveTo>
                    <a:pt x="0" y="0"/>
                  </a:moveTo>
                  <a:lnTo>
                    <a:pt x="451573" y="0"/>
                  </a:lnTo>
                  <a:lnTo>
                    <a:pt x="451573" y="448795"/>
                  </a:lnTo>
                  <a:lnTo>
                    <a:pt x="0" y="44879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 name="Google Shape;139;p12"/>
          <p:cNvGrpSpPr/>
          <p:nvPr/>
        </p:nvGrpSpPr>
        <p:grpSpPr>
          <a:xfrm>
            <a:off x="7534080" y="-1"/>
            <a:ext cx="4657920" cy="6172199"/>
            <a:chOff x="10094760" y="621204"/>
            <a:chExt cx="1354470" cy="1794807"/>
          </a:xfrm>
        </p:grpSpPr>
        <p:sp>
          <p:nvSpPr>
            <p:cNvPr id="140" name="Google Shape;140;p12"/>
            <p:cNvSpPr/>
            <p:nvPr/>
          </p:nvSpPr>
          <p:spPr>
            <a:xfrm>
              <a:off x="10546333" y="621204"/>
              <a:ext cx="902773" cy="897465"/>
            </a:xfrm>
            <a:custGeom>
              <a:rect b="b" l="l" r="r" t="t"/>
              <a:pathLst>
                <a:path extrusionOk="0" h="897465" w="902773">
                  <a:moveTo>
                    <a:pt x="902773" y="0"/>
                  </a:moveTo>
                  <a:lnTo>
                    <a:pt x="902773" y="897466"/>
                  </a:lnTo>
                  <a:lnTo>
                    <a:pt x="451325" y="897466"/>
                  </a:lnTo>
                  <a:lnTo>
                    <a:pt x="451325" y="448671"/>
                  </a:lnTo>
                  <a:lnTo>
                    <a:pt x="0" y="448671"/>
                  </a:lnTo>
                  <a:lnTo>
                    <a:pt x="0" y="0"/>
                  </a:lnTo>
                  <a:lnTo>
                    <a:pt x="902773" y="0"/>
                  </a:lnTo>
                  <a:close/>
                </a:path>
              </a:pathLst>
            </a:custGeom>
            <a:solidFill>
              <a:srgbClr val="64AE9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2"/>
            <p:cNvSpPr/>
            <p:nvPr/>
          </p:nvSpPr>
          <p:spPr>
            <a:xfrm>
              <a:off x="10094760" y="1069874"/>
              <a:ext cx="902897" cy="897342"/>
            </a:xfrm>
            <a:custGeom>
              <a:rect b="b" l="l" r="r" t="t"/>
              <a:pathLst>
                <a:path extrusionOk="0" h="897342" w="902897">
                  <a:moveTo>
                    <a:pt x="902898" y="448795"/>
                  </a:moveTo>
                  <a:lnTo>
                    <a:pt x="902898" y="897342"/>
                  </a:lnTo>
                  <a:lnTo>
                    <a:pt x="0" y="897342"/>
                  </a:lnTo>
                  <a:lnTo>
                    <a:pt x="0" y="0"/>
                  </a:lnTo>
                  <a:lnTo>
                    <a:pt x="451573" y="0"/>
                  </a:lnTo>
                  <a:lnTo>
                    <a:pt x="451573" y="448795"/>
                  </a:lnTo>
                  <a:lnTo>
                    <a:pt x="902898" y="448795"/>
                  </a:lnTo>
                  <a:close/>
                </a:path>
              </a:pathLst>
            </a:custGeom>
            <a:solidFill>
              <a:srgbClr val="64AE9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2"/>
            <p:cNvSpPr/>
            <p:nvPr/>
          </p:nvSpPr>
          <p:spPr>
            <a:xfrm>
              <a:off x="10997657" y="1967217"/>
              <a:ext cx="451573" cy="448794"/>
            </a:xfrm>
            <a:custGeom>
              <a:rect b="b" l="l" r="r" t="t"/>
              <a:pathLst>
                <a:path extrusionOk="0" h="448794" w="451573">
                  <a:moveTo>
                    <a:pt x="0" y="0"/>
                  </a:moveTo>
                  <a:lnTo>
                    <a:pt x="451573" y="0"/>
                  </a:lnTo>
                  <a:lnTo>
                    <a:pt x="451573" y="448795"/>
                  </a:lnTo>
                  <a:lnTo>
                    <a:pt x="0" y="448795"/>
                  </a:lnTo>
                  <a:close/>
                </a:path>
              </a:pathLst>
            </a:custGeom>
            <a:solidFill>
              <a:srgbClr val="64AE9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orient="horz" pos="388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3" name="Shape 143"/>
        <p:cNvGrpSpPr/>
        <p:nvPr/>
      </p:nvGrpSpPr>
      <p:grpSpPr>
        <a:xfrm>
          <a:off x="0" y="0"/>
          <a:ext cx="0" cy="0"/>
          <a:chOff x="0" y="0"/>
          <a:chExt cx="0" cy="0"/>
        </a:xfrm>
      </p:grpSpPr>
      <p:pic>
        <p:nvPicPr>
          <p:cNvPr id="144" name="Google Shape;144;p13"/>
          <p:cNvPicPr preferRelativeResize="0"/>
          <p:nvPr/>
        </p:nvPicPr>
        <p:blipFill rotWithShape="1">
          <a:blip r:embed="rId2">
            <a:alphaModFix/>
          </a:blip>
          <a:srcRect b="0" l="0" r="0" t="0"/>
          <a:stretch/>
        </p:blipFill>
        <p:spPr>
          <a:xfrm>
            <a:off x="0" y="5762408"/>
            <a:ext cx="12192000" cy="1095592"/>
          </a:xfrm>
          <a:prstGeom prst="rect">
            <a:avLst/>
          </a:prstGeom>
          <a:noFill/>
          <a:ln>
            <a:noFill/>
          </a:ln>
        </p:spPr>
      </p:pic>
      <p:sp>
        <p:nvSpPr>
          <p:cNvPr id="145" name="Google Shape;145;p13"/>
          <p:cNvSpPr txBox="1"/>
          <p:nvPr>
            <p:ph type="ctrTitle"/>
          </p:nvPr>
        </p:nvSpPr>
        <p:spPr>
          <a:xfrm>
            <a:off x="658368" y="1980600"/>
            <a:ext cx="5793581"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3"/>
          <p:cNvSpPr txBox="1"/>
          <p:nvPr>
            <p:ph idx="1" type="subTitle"/>
          </p:nvPr>
        </p:nvSpPr>
        <p:spPr>
          <a:xfrm>
            <a:off x="658370" y="3592042"/>
            <a:ext cx="5793580"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pic>
        <p:nvPicPr>
          <p:cNvPr id="147" name="Google Shape;147;p13"/>
          <p:cNvPicPr preferRelativeResize="0"/>
          <p:nvPr/>
        </p:nvPicPr>
        <p:blipFill rotWithShape="1">
          <a:blip r:embed="rId3">
            <a:alphaModFix/>
          </a:blip>
          <a:srcRect b="0" l="0" r="0" t="0"/>
          <a:stretch/>
        </p:blipFill>
        <p:spPr>
          <a:xfrm>
            <a:off x="740664" y="714406"/>
            <a:ext cx="2912409" cy="46946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chemeClr val="dk2"/>
        </a:solidFill>
      </p:bgPr>
    </p:bg>
    <p:spTree>
      <p:nvGrpSpPr>
        <p:cNvPr id="148" name="Shape 148"/>
        <p:cNvGrpSpPr/>
        <p:nvPr/>
      </p:nvGrpSpPr>
      <p:grpSpPr>
        <a:xfrm>
          <a:off x="0" y="0"/>
          <a:ext cx="0" cy="0"/>
          <a:chOff x="0" y="0"/>
          <a:chExt cx="0" cy="0"/>
        </a:xfrm>
      </p:grpSpPr>
      <p:pic>
        <p:nvPicPr>
          <p:cNvPr id="149" name="Google Shape;149;p14"/>
          <p:cNvPicPr preferRelativeResize="0"/>
          <p:nvPr/>
        </p:nvPicPr>
        <p:blipFill rotWithShape="1">
          <a:blip r:embed="rId2">
            <a:alphaModFix/>
          </a:blip>
          <a:srcRect b="0" l="0" r="0" t="0"/>
          <a:stretch/>
        </p:blipFill>
        <p:spPr>
          <a:xfrm rot="10800000">
            <a:off x="0" y="5743451"/>
            <a:ext cx="12192000" cy="1114548"/>
          </a:xfrm>
          <a:prstGeom prst="rect">
            <a:avLst/>
          </a:prstGeom>
          <a:noFill/>
          <a:ln>
            <a:noFill/>
          </a:ln>
        </p:spPr>
      </p:pic>
      <p:sp>
        <p:nvSpPr>
          <p:cNvPr id="150" name="Google Shape;150;p14"/>
          <p:cNvSpPr txBox="1"/>
          <p:nvPr>
            <p:ph type="ctrTitle"/>
          </p:nvPr>
        </p:nvSpPr>
        <p:spPr>
          <a:xfrm>
            <a:off x="658368" y="1980600"/>
            <a:ext cx="5793581" cy="1141719"/>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14"/>
          <p:cNvSpPr txBox="1"/>
          <p:nvPr>
            <p:ph idx="1" type="subTitle"/>
          </p:nvPr>
        </p:nvSpPr>
        <p:spPr>
          <a:xfrm>
            <a:off x="658370" y="3592042"/>
            <a:ext cx="5793580"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grpSp>
        <p:nvGrpSpPr>
          <p:cNvPr id="152" name="Google Shape;152;p14"/>
          <p:cNvGrpSpPr/>
          <p:nvPr/>
        </p:nvGrpSpPr>
        <p:grpSpPr>
          <a:xfrm>
            <a:off x="740664" y="714406"/>
            <a:ext cx="2911050" cy="470143"/>
            <a:chOff x="740664" y="714406"/>
            <a:chExt cx="2911050" cy="470143"/>
          </a:xfrm>
        </p:grpSpPr>
        <p:sp>
          <p:nvSpPr>
            <p:cNvPr id="153" name="Google Shape;153;p14"/>
            <p:cNvSpPr/>
            <p:nvPr/>
          </p:nvSpPr>
          <p:spPr>
            <a:xfrm>
              <a:off x="1216324" y="825037"/>
              <a:ext cx="270945" cy="358281"/>
            </a:xfrm>
            <a:custGeom>
              <a:rect b="b" l="l" r="r" t="t"/>
              <a:pathLst>
                <a:path extrusionOk="0" h="358281" w="270945">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4"/>
            <p:cNvSpPr/>
            <p:nvPr/>
          </p:nvSpPr>
          <p:spPr>
            <a:xfrm>
              <a:off x="1550013" y="831189"/>
              <a:ext cx="243417" cy="260374"/>
            </a:xfrm>
            <a:custGeom>
              <a:rect b="b" l="l" r="r" t="t"/>
              <a:pathLst>
                <a:path extrusionOk="0" h="260374" w="243417">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4"/>
            <p:cNvSpPr/>
            <p:nvPr/>
          </p:nvSpPr>
          <p:spPr>
            <a:xfrm>
              <a:off x="1856892" y="831189"/>
              <a:ext cx="78380" cy="254740"/>
            </a:xfrm>
            <a:custGeom>
              <a:rect b="b" l="l" r="r" t="t"/>
              <a:pathLst>
                <a:path extrusionOk="0" h="254740" w="78380">
                  <a:moveTo>
                    <a:pt x="0" y="254741"/>
                  </a:moveTo>
                  <a:lnTo>
                    <a:pt x="0" y="0"/>
                  </a:lnTo>
                  <a:lnTo>
                    <a:pt x="78381" y="0"/>
                  </a:lnTo>
                  <a:lnTo>
                    <a:pt x="78381" y="25474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
            <p:cNvSpPr/>
            <p:nvPr/>
          </p:nvSpPr>
          <p:spPr>
            <a:xfrm>
              <a:off x="1982216" y="823613"/>
              <a:ext cx="259901" cy="270119"/>
            </a:xfrm>
            <a:custGeom>
              <a:rect b="b" l="l" r="r" t="t"/>
              <a:pathLst>
                <a:path extrusionOk="0" h="270119" w="259901">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4"/>
            <p:cNvSpPr/>
            <p:nvPr/>
          </p:nvSpPr>
          <p:spPr>
            <a:xfrm>
              <a:off x="2287009" y="714826"/>
              <a:ext cx="259934" cy="371103"/>
            </a:xfrm>
            <a:custGeom>
              <a:rect b="b" l="l" r="r" t="t"/>
              <a:pathLst>
                <a:path extrusionOk="0" h="371103" w="259934">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
            <p:cNvSpPr/>
            <p:nvPr/>
          </p:nvSpPr>
          <p:spPr>
            <a:xfrm>
              <a:off x="2580987" y="714826"/>
              <a:ext cx="270261" cy="376736"/>
            </a:xfrm>
            <a:custGeom>
              <a:rect b="b" l="l" r="r" t="t"/>
              <a:pathLst>
                <a:path extrusionOk="0" h="376736" w="270261">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4"/>
            <p:cNvSpPr/>
            <p:nvPr/>
          </p:nvSpPr>
          <p:spPr>
            <a:xfrm>
              <a:off x="2883239" y="823483"/>
              <a:ext cx="234263" cy="269731"/>
            </a:xfrm>
            <a:custGeom>
              <a:rect b="b" l="l" r="r" t="t"/>
              <a:pathLst>
                <a:path extrusionOk="0" h="269731" w="234263">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4"/>
            <p:cNvSpPr/>
            <p:nvPr/>
          </p:nvSpPr>
          <p:spPr>
            <a:xfrm>
              <a:off x="3155943" y="823645"/>
              <a:ext cx="210449" cy="269957"/>
            </a:xfrm>
            <a:custGeom>
              <a:rect b="b" l="l" r="r" t="t"/>
              <a:pathLst>
                <a:path extrusionOk="0" h="269957" w="210449">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4"/>
            <p:cNvSpPr/>
            <p:nvPr/>
          </p:nvSpPr>
          <p:spPr>
            <a:xfrm>
              <a:off x="3395386" y="823451"/>
              <a:ext cx="256328" cy="270119"/>
            </a:xfrm>
            <a:custGeom>
              <a:rect b="b" l="l" r="r" t="t"/>
              <a:pathLst>
                <a:path extrusionOk="0" h="270119" w="256328">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4"/>
            <p:cNvSpPr/>
            <p:nvPr/>
          </p:nvSpPr>
          <p:spPr>
            <a:xfrm>
              <a:off x="1857152" y="714826"/>
              <a:ext cx="78055" cy="77574"/>
            </a:xfrm>
            <a:custGeom>
              <a:rect b="b" l="l" r="r" t="t"/>
              <a:pathLst>
                <a:path extrusionOk="0" h="77574" w="78055">
                  <a:moveTo>
                    <a:pt x="0" y="0"/>
                  </a:moveTo>
                  <a:lnTo>
                    <a:pt x="78055" y="0"/>
                  </a:lnTo>
                  <a:lnTo>
                    <a:pt x="78055" y="77575"/>
                  </a:lnTo>
                  <a:lnTo>
                    <a:pt x="0" y="7757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4"/>
            <p:cNvSpPr/>
            <p:nvPr/>
          </p:nvSpPr>
          <p:spPr>
            <a:xfrm>
              <a:off x="858952" y="714406"/>
              <a:ext cx="236478" cy="235088"/>
            </a:xfrm>
            <a:custGeom>
              <a:rect b="b" l="l" r="r" t="t"/>
              <a:pathLst>
                <a:path extrusionOk="0" h="235088" w="23647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4"/>
            <p:cNvSpPr/>
            <p:nvPr/>
          </p:nvSpPr>
          <p:spPr>
            <a:xfrm>
              <a:off x="740664" y="831933"/>
              <a:ext cx="236511" cy="235055"/>
            </a:xfrm>
            <a:custGeom>
              <a:rect b="b" l="l" r="r" t="t"/>
              <a:pathLst>
                <a:path extrusionOk="0" h="235055" w="236511">
                  <a:moveTo>
                    <a:pt x="236511" y="117560"/>
                  </a:moveTo>
                  <a:lnTo>
                    <a:pt x="236511" y="235056"/>
                  </a:lnTo>
                  <a:lnTo>
                    <a:pt x="0" y="235056"/>
                  </a:lnTo>
                  <a:lnTo>
                    <a:pt x="0" y="0"/>
                  </a:lnTo>
                  <a:lnTo>
                    <a:pt x="118288" y="0"/>
                  </a:lnTo>
                  <a:lnTo>
                    <a:pt x="118288" y="117560"/>
                  </a:lnTo>
                  <a:lnTo>
                    <a:pt x="236511" y="11756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4"/>
            <p:cNvSpPr/>
            <p:nvPr/>
          </p:nvSpPr>
          <p:spPr>
            <a:xfrm>
              <a:off x="977175" y="1066989"/>
              <a:ext cx="118288" cy="117560"/>
            </a:xfrm>
            <a:custGeom>
              <a:rect b="b" l="l" r="r" t="t"/>
              <a:pathLst>
                <a:path extrusionOk="0" h="117560" w="118288">
                  <a:moveTo>
                    <a:pt x="0" y="0"/>
                  </a:moveTo>
                  <a:lnTo>
                    <a:pt x="118288" y="0"/>
                  </a:lnTo>
                  <a:lnTo>
                    <a:pt x="118288" y="117560"/>
                  </a:lnTo>
                  <a:lnTo>
                    <a:pt x="0" y="117560"/>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bg>
      <p:bgPr>
        <a:solidFill>
          <a:schemeClr val="dk2"/>
        </a:solidFill>
      </p:bgPr>
    </p:bg>
    <p:spTree>
      <p:nvGrpSpPr>
        <p:cNvPr id="166" name="Shape 166"/>
        <p:cNvGrpSpPr/>
        <p:nvPr/>
      </p:nvGrpSpPr>
      <p:grpSpPr>
        <a:xfrm>
          <a:off x="0" y="0"/>
          <a:ext cx="0" cy="0"/>
          <a:chOff x="0" y="0"/>
          <a:chExt cx="0" cy="0"/>
        </a:xfrm>
      </p:grpSpPr>
      <p:sp>
        <p:nvSpPr>
          <p:cNvPr id="167" name="Google Shape;167;p15"/>
          <p:cNvSpPr txBox="1"/>
          <p:nvPr>
            <p:ph type="ctrTitle"/>
          </p:nvPr>
        </p:nvSpPr>
        <p:spPr>
          <a:xfrm>
            <a:off x="658368" y="2146592"/>
            <a:ext cx="5793581"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15"/>
          <p:cNvSpPr txBox="1"/>
          <p:nvPr>
            <p:ph idx="1" type="subTitle"/>
          </p:nvPr>
        </p:nvSpPr>
        <p:spPr>
          <a:xfrm>
            <a:off x="658370" y="3758034"/>
            <a:ext cx="5793580"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grpSp>
        <p:nvGrpSpPr>
          <p:cNvPr id="169" name="Google Shape;169;p15"/>
          <p:cNvGrpSpPr/>
          <p:nvPr/>
        </p:nvGrpSpPr>
        <p:grpSpPr>
          <a:xfrm>
            <a:off x="4980048" y="0"/>
            <a:ext cx="1463040" cy="1463040"/>
            <a:chOff x="3735036" y="0"/>
            <a:chExt cx="1097280" cy="1219200"/>
          </a:xfrm>
        </p:grpSpPr>
        <p:sp>
          <p:nvSpPr>
            <p:cNvPr id="170" name="Google Shape;170;p15"/>
            <p:cNvSpPr/>
            <p:nvPr/>
          </p:nvSpPr>
          <p:spPr>
            <a:xfrm>
              <a:off x="4283676" y="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171" name="Google Shape;171;p15"/>
            <p:cNvSpPr/>
            <p:nvPr/>
          </p:nvSpPr>
          <p:spPr>
            <a:xfrm>
              <a:off x="3735036" y="60960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grpSp>
      <p:sp>
        <p:nvSpPr>
          <p:cNvPr id="172" name="Google Shape;172;p15"/>
          <p:cNvSpPr/>
          <p:nvPr/>
        </p:nvSpPr>
        <p:spPr>
          <a:xfrm>
            <a:off x="8390340" y="1417320"/>
            <a:ext cx="731520" cy="7315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173" name="Google Shape;173;p15"/>
          <p:cNvSpPr/>
          <p:nvPr/>
        </p:nvSpPr>
        <p:spPr>
          <a:xfrm>
            <a:off x="11480800" y="2423160"/>
            <a:ext cx="731520" cy="21945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174" name="Google Shape;174;p15"/>
          <p:cNvSpPr/>
          <p:nvPr/>
        </p:nvSpPr>
        <p:spPr>
          <a:xfrm>
            <a:off x="0" y="6208036"/>
            <a:ext cx="1463040" cy="6583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175" name="Google Shape;175;p15"/>
          <p:cNvSpPr/>
          <p:nvPr/>
        </p:nvSpPr>
        <p:spPr>
          <a:xfrm rot="5400000">
            <a:off x="9367520" y="4709161"/>
            <a:ext cx="1498875" cy="1498875"/>
          </a:xfrm>
          <a:custGeom>
            <a:rect b="b" l="l" r="r" t="t"/>
            <a:pathLst>
              <a:path extrusionOk="0" h="1498875" w="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4_Title Slide">
    <p:bg>
      <p:bgPr>
        <a:solidFill>
          <a:schemeClr val="dk2"/>
        </a:solidFill>
      </p:bgPr>
    </p:bg>
    <p:spTree>
      <p:nvGrpSpPr>
        <p:cNvPr id="176" name="Shape 176"/>
        <p:cNvGrpSpPr/>
        <p:nvPr/>
      </p:nvGrpSpPr>
      <p:grpSpPr>
        <a:xfrm>
          <a:off x="0" y="0"/>
          <a:ext cx="0" cy="0"/>
          <a:chOff x="0" y="0"/>
          <a:chExt cx="0" cy="0"/>
        </a:xfrm>
      </p:grpSpPr>
      <p:sp>
        <p:nvSpPr>
          <p:cNvPr id="177" name="Google Shape;177;p16"/>
          <p:cNvSpPr txBox="1"/>
          <p:nvPr>
            <p:ph type="ctrTitle"/>
          </p:nvPr>
        </p:nvSpPr>
        <p:spPr>
          <a:xfrm>
            <a:off x="658368" y="2767137"/>
            <a:ext cx="5793581"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lt2"/>
              </a:buClr>
              <a:buSzPts val="5400"/>
              <a:buFont typeface="Georgia"/>
              <a:buNone/>
              <a:defRPr sz="5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78" name="Google Shape;178;p16"/>
          <p:cNvGrpSpPr/>
          <p:nvPr/>
        </p:nvGrpSpPr>
        <p:grpSpPr>
          <a:xfrm>
            <a:off x="4980048" y="0"/>
            <a:ext cx="1463040" cy="1463040"/>
            <a:chOff x="3735036" y="0"/>
            <a:chExt cx="1097280" cy="1219200"/>
          </a:xfrm>
        </p:grpSpPr>
        <p:sp>
          <p:nvSpPr>
            <p:cNvPr id="179" name="Google Shape;179;p16"/>
            <p:cNvSpPr/>
            <p:nvPr/>
          </p:nvSpPr>
          <p:spPr>
            <a:xfrm>
              <a:off x="4283676" y="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180" name="Google Shape;180;p16"/>
            <p:cNvSpPr/>
            <p:nvPr/>
          </p:nvSpPr>
          <p:spPr>
            <a:xfrm>
              <a:off x="3735036" y="60960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grpSp>
      <p:sp>
        <p:nvSpPr>
          <p:cNvPr id="181" name="Google Shape;181;p16"/>
          <p:cNvSpPr/>
          <p:nvPr/>
        </p:nvSpPr>
        <p:spPr>
          <a:xfrm>
            <a:off x="11480800" y="2423160"/>
            <a:ext cx="731520" cy="21945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182" name="Google Shape;182;p16"/>
          <p:cNvSpPr/>
          <p:nvPr/>
        </p:nvSpPr>
        <p:spPr>
          <a:xfrm>
            <a:off x="0" y="6208036"/>
            <a:ext cx="1463040" cy="6583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183" name="Google Shape;183;p16"/>
          <p:cNvSpPr/>
          <p:nvPr/>
        </p:nvSpPr>
        <p:spPr>
          <a:xfrm>
            <a:off x="8390340" y="1417320"/>
            <a:ext cx="731520" cy="7315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184" name="Google Shape;184;p16"/>
          <p:cNvSpPr/>
          <p:nvPr/>
        </p:nvSpPr>
        <p:spPr>
          <a:xfrm rot="5400000">
            <a:off x="9367520" y="4709161"/>
            <a:ext cx="1498875" cy="1498875"/>
          </a:xfrm>
          <a:custGeom>
            <a:rect b="b" l="l" r="r" t="t"/>
            <a:pathLst>
              <a:path extrusionOk="0" h="1498875" w="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2">
    <p:bg>
      <p:bgPr>
        <a:solidFill>
          <a:srgbClr val="FFFFFF"/>
        </a:solidFill>
      </p:bgPr>
    </p:bg>
    <p:spTree>
      <p:nvGrpSpPr>
        <p:cNvPr id="185" name="Shape 185"/>
        <p:cNvGrpSpPr/>
        <p:nvPr/>
      </p:nvGrpSpPr>
      <p:grpSpPr>
        <a:xfrm>
          <a:off x="0" y="0"/>
          <a:ext cx="0" cy="0"/>
          <a:chOff x="0" y="0"/>
          <a:chExt cx="0" cy="0"/>
        </a:xfrm>
      </p:grpSpPr>
      <p:sp>
        <p:nvSpPr>
          <p:cNvPr id="186" name="Google Shape;186;p17"/>
          <p:cNvSpPr txBox="1"/>
          <p:nvPr>
            <p:ph type="ctrTitle"/>
          </p:nvPr>
        </p:nvSpPr>
        <p:spPr>
          <a:xfrm>
            <a:off x="658368" y="2146592"/>
            <a:ext cx="5793581"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17"/>
          <p:cNvSpPr txBox="1"/>
          <p:nvPr>
            <p:ph idx="1" type="subTitle"/>
          </p:nvPr>
        </p:nvSpPr>
        <p:spPr>
          <a:xfrm>
            <a:off x="658370" y="3758034"/>
            <a:ext cx="5793580"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sp>
        <p:nvSpPr>
          <p:cNvPr id="188" name="Google Shape;188;p17"/>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grpSp>
        <p:nvGrpSpPr>
          <p:cNvPr id="189" name="Google Shape;189;p17"/>
          <p:cNvGrpSpPr/>
          <p:nvPr/>
        </p:nvGrpSpPr>
        <p:grpSpPr>
          <a:xfrm>
            <a:off x="4980048" y="0"/>
            <a:ext cx="1463040" cy="1463040"/>
            <a:chOff x="3735036" y="0"/>
            <a:chExt cx="1097280" cy="1219200"/>
          </a:xfrm>
        </p:grpSpPr>
        <p:sp>
          <p:nvSpPr>
            <p:cNvPr id="190" name="Google Shape;190;p17"/>
            <p:cNvSpPr/>
            <p:nvPr/>
          </p:nvSpPr>
          <p:spPr>
            <a:xfrm>
              <a:off x="4283676" y="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191" name="Google Shape;191;p17"/>
            <p:cNvSpPr/>
            <p:nvPr/>
          </p:nvSpPr>
          <p:spPr>
            <a:xfrm>
              <a:off x="3735036" y="60960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grpSp>
      <p:sp>
        <p:nvSpPr>
          <p:cNvPr id="192" name="Google Shape;192;p17"/>
          <p:cNvSpPr/>
          <p:nvPr/>
        </p:nvSpPr>
        <p:spPr>
          <a:xfrm>
            <a:off x="11480800" y="2423160"/>
            <a:ext cx="731520" cy="21945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193" name="Google Shape;193;p17"/>
          <p:cNvSpPr/>
          <p:nvPr/>
        </p:nvSpPr>
        <p:spPr>
          <a:xfrm>
            <a:off x="325120" y="5814649"/>
            <a:ext cx="1463040" cy="6583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194" name="Google Shape;194;p17"/>
          <p:cNvSpPr/>
          <p:nvPr/>
        </p:nvSpPr>
        <p:spPr>
          <a:xfrm>
            <a:off x="8390340" y="1417320"/>
            <a:ext cx="731520" cy="7315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195" name="Google Shape;195;p17"/>
          <p:cNvSpPr/>
          <p:nvPr/>
        </p:nvSpPr>
        <p:spPr>
          <a:xfrm rot="5400000">
            <a:off x="9367520" y="4709161"/>
            <a:ext cx="1498875" cy="1498875"/>
          </a:xfrm>
          <a:custGeom>
            <a:rect b="b" l="l" r="r" t="t"/>
            <a:pathLst>
              <a:path extrusionOk="0" h="1498875" w="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8_Title Slide">
    <p:bg>
      <p:bgPr>
        <a:solidFill>
          <a:srgbClr val="FFFFFF"/>
        </a:solidFill>
      </p:bgPr>
    </p:bg>
    <p:spTree>
      <p:nvGrpSpPr>
        <p:cNvPr id="196" name="Shape 196"/>
        <p:cNvGrpSpPr/>
        <p:nvPr/>
      </p:nvGrpSpPr>
      <p:grpSpPr>
        <a:xfrm>
          <a:off x="0" y="0"/>
          <a:ext cx="0" cy="0"/>
          <a:chOff x="0" y="0"/>
          <a:chExt cx="0" cy="0"/>
        </a:xfrm>
      </p:grpSpPr>
      <p:sp>
        <p:nvSpPr>
          <p:cNvPr id="197" name="Google Shape;197;p18"/>
          <p:cNvSpPr txBox="1"/>
          <p:nvPr>
            <p:ph type="ctrTitle"/>
          </p:nvPr>
        </p:nvSpPr>
        <p:spPr>
          <a:xfrm>
            <a:off x="658368" y="2767137"/>
            <a:ext cx="5793581"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18"/>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grpSp>
        <p:nvGrpSpPr>
          <p:cNvPr id="199" name="Google Shape;199;p18"/>
          <p:cNvGrpSpPr/>
          <p:nvPr/>
        </p:nvGrpSpPr>
        <p:grpSpPr>
          <a:xfrm>
            <a:off x="4980048" y="0"/>
            <a:ext cx="1463040" cy="1463040"/>
            <a:chOff x="3735036" y="0"/>
            <a:chExt cx="1097280" cy="1219200"/>
          </a:xfrm>
        </p:grpSpPr>
        <p:sp>
          <p:nvSpPr>
            <p:cNvPr id="200" name="Google Shape;200;p18"/>
            <p:cNvSpPr/>
            <p:nvPr/>
          </p:nvSpPr>
          <p:spPr>
            <a:xfrm>
              <a:off x="4283676" y="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201" name="Google Shape;201;p18"/>
            <p:cNvSpPr/>
            <p:nvPr/>
          </p:nvSpPr>
          <p:spPr>
            <a:xfrm>
              <a:off x="3735036" y="60960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grpSp>
      <p:sp>
        <p:nvSpPr>
          <p:cNvPr id="202" name="Google Shape;202;p18"/>
          <p:cNvSpPr/>
          <p:nvPr/>
        </p:nvSpPr>
        <p:spPr>
          <a:xfrm>
            <a:off x="11480800" y="2423160"/>
            <a:ext cx="731520" cy="21945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203" name="Google Shape;203;p18"/>
          <p:cNvSpPr/>
          <p:nvPr/>
        </p:nvSpPr>
        <p:spPr>
          <a:xfrm>
            <a:off x="325120" y="5814649"/>
            <a:ext cx="1463040" cy="6583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204" name="Google Shape;204;p18"/>
          <p:cNvSpPr/>
          <p:nvPr/>
        </p:nvSpPr>
        <p:spPr>
          <a:xfrm>
            <a:off x="8390340" y="1417320"/>
            <a:ext cx="731520" cy="7315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205" name="Google Shape;205;p18"/>
          <p:cNvSpPr/>
          <p:nvPr/>
        </p:nvSpPr>
        <p:spPr>
          <a:xfrm rot="5400000">
            <a:off x="9367520" y="4709161"/>
            <a:ext cx="1498875" cy="1498875"/>
          </a:xfrm>
          <a:custGeom>
            <a:rect b="b" l="l" r="r" t="t"/>
            <a:pathLst>
              <a:path extrusionOk="0" h="1498875" w="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Chart">
    <p:bg>
      <p:bgPr>
        <a:solidFill>
          <a:srgbClr val="FFFFFF"/>
        </a:solidFill>
      </p:bgPr>
    </p:bg>
    <p:spTree>
      <p:nvGrpSpPr>
        <p:cNvPr id="206" name="Shape 206"/>
        <p:cNvGrpSpPr/>
        <p:nvPr/>
      </p:nvGrpSpPr>
      <p:grpSpPr>
        <a:xfrm>
          <a:off x="0" y="0"/>
          <a:ext cx="0" cy="0"/>
          <a:chOff x="0" y="0"/>
          <a:chExt cx="0" cy="0"/>
        </a:xfrm>
      </p:grpSpPr>
      <p:sp>
        <p:nvSpPr>
          <p:cNvPr id="207" name="Google Shape;207;p19"/>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19"/>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209" name="Google Shape;209;p19"/>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210" name="Google Shape;210;p19"/>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11" name="Google Shape;211;p19"/>
          <p:cNvGrpSpPr/>
          <p:nvPr/>
        </p:nvGrpSpPr>
        <p:grpSpPr>
          <a:xfrm>
            <a:off x="210281" y="6406259"/>
            <a:ext cx="183059" cy="242571"/>
            <a:chOff x="5097417" y="6406259"/>
            <a:chExt cx="183059" cy="242571"/>
          </a:xfrm>
        </p:grpSpPr>
        <p:sp>
          <p:nvSpPr>
            <p:cNvPr id="212" name="Google Shape;212;p19"/>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9"/>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9"/>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5" name="Google Shape;215;p19"/>
          <p:cNvSpPr/>
          <p:nvPr>
            <p:ph idx="2" type="chart"/>
          </p:nvPr>
        </p:nvSpPr>
        <p:spPr>
          <a:xfrm>
            <a:off x="461963" y="1147763"/>
            <a:ext cx="11268075" cy="47212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600"/>
              </a:spcBef>
              <a:spcAft>
                <a:spcPts val="0"/>
              </a:spcAft>
              <a:buClr>
                <a:schemeClr val="dk2"/>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600"/>
              </a:spcBef>
              <a:spcAft>
                <a:spcPts val="0"/>
              </a:spcAft>
              <a:buClr>
                <a:schemeClr val="accent3"/>
              </a:buClr>
              <a:buSzPts val="1800"/>
              <a:buFont typeface="Noto Sans Symbols"/>
              <a:buChar char="▪"/>
              <a:defRPr b="0" i="0" sz="1800" u="none" cap="none" strike="noStrike">
                <a:solidFill>
                  <a:schemeClr val="dk2"/>
                </a:solidFill>
                <a:latin typeface="Arial"/>
                <a:ea typeface="Arial"/>
                <a:cs typeface="Arial"/>
                <a:sym typeface="Arial"/>
              </a:defRPr>
            </a:lvl2pPr>
            <a:lvl3pPr lvl="2" marR="0" rtl="0" algn="l">
              <a:lnSpc>
                <a:spcPct val="100000"/>
              </a:lnSpc>
              <a:spcBef>
                <a:spcPts val="600"/>
              </a:spcBef>
              <a:spcAft>
                <a:spcPts val="0"/>
              </a:spcAft>
              <a:buClr>
                <a:schemeClr val="accent3"/>
              </a:buClr>
              <a:buSzPts val="135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accent3"/>
              </a:buClr>
              <a:buSzPts val="1800"/>
              <a:buFont typeface="NTR"/>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accent3"/>
              </a:buClr>
              <a:buSzPts val="2400"/>
              <a:buFont typeface="Noto Sans Symbols"/>
              <a:buChar char="▪"/>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26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26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26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26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2_Title and Content 2">
    <p:bg>
      <p:bgPr>
        <a:solidFill>
          <a:srgbClr val="FFFFFF"/>
        </a:solidFill>
      </p:bgPr>
    </p:bg>
    <p:spTree>
      <p:nvGrpSpPr>
        <p:cNvPr id="216" name="Shape 216"/>
        <p:cNvGrpSpPr/>
        <p:nvPr/>
      </p:nvGrpSpPr>
      <p:grpSpPr>
        <a:xfrm>
          <a:off x="0" y="0"/>
          <a:ext cx="0" cy="0"/>
          <a:chOff x="0" y="0"/>
          <a:chExt cx="0" cy="0"/>
        </a:xfrm>
      </p:grpSpPr>
      <p:sp>
        <p:nvSpPr>
          <p:cNvPr id="217" name="Google Shape;217;p20"/>
          <p:cNvSpPr txBox="1"/>
          <p:nvPr>
            <p:ph idx="1" type="body"/>
          </p:nvPr>
        </p:nvSpPr>
        <p:spPr>
          <a:xfrm>
            <a:off x="461179" y="1038604"/>
            <a:ext cx="5952148" cy="5138359"/>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200"/>
              </a:spcBef>
              <a:spcAft>
                <a:spcPts val="0"/>
              </a:spcAft>
              <a:buClr>
                <a:schemeClr val="accent3"/>
              </a:buClr>
              <a:buSzPts val="2000"/>
              <a:buFont typeface="Arial"/>
              <a:buAutoNum type="arabicPeriod"/>
              <a:defRPr sz="2000"/>
            </a:lvl1pPr>
            <a:lvl2pPr indent="-355600" lvl="1" marL="914400" algn="l">
              <a:lnSpc>
                <a:spcPct val="90000"/>
              </a:lnSpc>
              <a:spcBef>
                <a:spcPts val="1200"/>
              </a:spcBef>
              <a:spcAft>
                <a:spcPts val="0"/>
              </a:spcAft>
              <a:buClr>
                <a:schemeClr val="accent3"/>
              </a:buClr>
              <a:buSzPts val="2000"/>
              <a:buFont typeface="Noto Sans Symbols"/>
              <a:buChar char="▪"/>
              <a:defRPr sz="2000"/>
            </a:lvl2pPr>
            <a:lvl3pPr indent="-355600" lvl="2" marL="1371600" algn="l">
              <a:lnSpc>
                <a:spcPct val="90000"/>
              </a:lnSpc>
              <a:spcBef>
                <a:spcPts val="1200"/>
              </a:spcBef>
              <a:spcAft>
                <a:spcPts val="0"/>
              </a:spcAft>
              <a:buClr>
                <a:schemeClr val="accent3"/>
              </a:buClr>
              <a:buSzPts val="2000"/>
              <a:buFont typeface="Noto Sans Symbols"/>
              <a:buChar char="▪"/>
              <a:defRPr sz="2000"/>
            </a:lvl3pPr>
            <a:lvl4pPr indent="-381000" lvl="3" marL="1828800" algn="l">
              <a:lnSpc>
                <a:spcPct val="90000"/>
              </a:lnSpc>
              <a:spcBef>
                <a:spcPts val="1200"/>
              </a:spcBef>
              <a:spcAft>
                <a:spcPts val="0"/>
              </a:spcAft>
              <a:buClr>
                <a:schemeClr val="accent3"/>
              </a:buClr>
              <a:buSzPts val="2400"/>
              <a:buFont typeface="Noto Sans Symbols"/>
              <a:buChar char="▪"/>
              <a:defRPr sz="2400"/>
            </a:lvl4pPr>
            <a:lvl5pPr indent="-330200" lvl="4" marL="2286000" algn="l">
              <a:lnSpc>
                <a:spcPct val="90000"/>
              </a:lnSpc>
              <a:spcBef>
                <a:spcPts val="450"/>
              </a:spcBef>
              <a:spcAft>
                <a:spcPts val="0"/>
              </a:spcAft>
              <a:buSzPts val="1600"/>
              <a:buFont typeface="Noto Sans Symbols"/>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218" name="Google Shape;218;p20"/>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20"/>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220" name="Google Shape;220;p20"/>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221" name="Google Shape;221;p20"/>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20"/>
          <p:cNvSpPr txBox="1"/>
          <p:nvPr>
            <p:ph idx="2" type="body"/>
          </p:nvPr>
        </p:nvSpPr>
        <p:spPr>
          <a:xfrm>
            <a:off x="6507163" y="1038320"/>
            <a:ext cx="5437187" cy="514340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800"/>
              <a:buNone/>
              <a:defRPr/>
            </a:lvl1pPr>
            <a:lvl2pPr indent="-342900" lvl="1" marL="914400" algn="l">
              <a:lnSpc>
                <a:spcPct val="100000"/>
              </a:lnSpc>
              <a:spcBef>
                <a:spcPts val="600"/>
              </a:spcBef>
              <a:spcAft>
                <a:spcPts val="0"/>
              </a:spcAft>
              <a:buSzPts val="1800"/>
              <a:buChar char="▪"/>
              <a:defRPr/>
            </a:lvl2pPr>
            <a:lvl3pPr indent="-314325" lvl="2" marL="1371600" algn="l">
              <a:lnSpc>
                <a:spcPct val="100000"/>
              </a:lnSpc>
              <a:spcBef>
                <a:spcPts val="600"/>
              </a:spcBef>
              <a:spcAft>
                <a:spcPts val="0"/>
              </a:spcAft>
              <a:buSzPts val="135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grpSp>
        <p:nvGrpSpPr>
          <p:cNvPr id="223" name="Google Shape;223;p20"/>
          <p:cNvGrpSpPr/>
          <p:nvPr/>
        </p:nvGrpSpPr>
        <p:grpSpPr>
          <a:xfrm>
            <a:off x="210281" y="6406259"/>
            <a:ext cx="183059" cy="242571"/>
            <a:chOff x="5097417" y="6406259"/>
            <a:chExt cx="183059" cy="242571"/>
          </a:xfrm>
        </p:grpSpPr>
        <p:sp>
          <p:nvSpPr>
            <p:cNvPr id="224" name="Google Shape;224;p20"/>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0"/>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0"/>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rgbClr val="FFFFFF"/>
        </a:solidFill>
      </p:bgPr>
    </p:bg>
    <p:spTree>
      <p:nvGrpSpPr>
        <p:cNvPr id="27" name="Shape 27"/>
        <p:cNvGrpSpPr/>
        <p:nvPr/>
      </p:nvGrpSpPr>
      <p:grpSpPr>
        <a:xfrm>
          <a:off x="0" y="0"/>
          <a:ext cx="0" cy="0"/>
          <a:chOff x="0" y="0"/>
          <a:chExt cx="0" cy="0"/>
        </a:xfrm>
      </p:grpSpPr>
      <p:sp>
        <p:nvSpPr>
          <p:cNvPr id="28" name="Google Shape;28;p3"/>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3"/>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31" name="Google Shape;31;p3"/>
          <p:cNvSpPr txBox="1"/>
          <p:nvPr>
            <p:ph idx="1" type="body"/>
          </p:nvPr>
        </p:nvSpPr>
        <p:spPr>
          <a:xfrm>
            <a:off x="461964" y="914400"/>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32" name="Google Shape;32;p3"/>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3" name="Google Shape;33;p3"/>
          <p:cNvGrpSpPr/>
          <p:nvPr/>
        </p:nvGrpSpPr>
        <p:grpSpPr>
          <a:xfrm>
            <a:off x="210281" y="6406259"/>
            <a:ext cx="183059" cy="242571"/>
            <a:chOff x="5097417" y="6406259"/>
            <a:chExt cx="183059" cy="242571"/>
          </a:xfrm>
        </p:grpSpPr>
        <p:sp>
          <p:nvSpPr>
            <p:cNvPr id="34" name="Google Shape;34;p3"/>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3"/>
          <p:cNvSpPr txBox="1"/>
          <p:nvPr>
            <p:ph idx="2" type="body"/>
          </p:nvPr>
        </p:nvSpPr>
        <p:spPr>
          <a:xfrm>
            <a:off x="461178" y="1517141"/>
            <a:ext cx="11273622" cy="46598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accent3"/>
              </a:buClr>
              <a:buSzPts val="2400"/>
              <a:buFont typeface="Noto Sans Symbols"/>
              <a:buNone/>
              <a:defRPr sz="2400"/>
            </a:lvl1pPr>
            <a:lvl2pPr indent="-381000" lvl="1" marL="914400" algn="l">
              <a:lnSpc>
                <a:spcPct val="90000"/>
              </a:lnSpc>
              <a:spcBef>
                <a:spcPts val="1200"/>
              </a:spcBef>
              <a:spcAft>
                <a:spcPts val="0"/>
              </a:spcAft>
              <a:buClr>
                <a:schemeClr val="accent3"/>
              </a:buClr>
              <a:buSzPts val="2400"/>
              <a:buFont typeface="Noto Sans Symbols"/>
              <a:buChar char="▪"/>
              <a:defRPr sz="2400"/>
            </a:lvl2pPr>
            <a:lvl3pPr indent="-381000" lvl="2" marL="1371600" algn="l">
              <a:lnSpc>
                <a:spcPct val="90000"/>
              </a:lnSpc>
              <a:spcBef>
                <a:spcPts val="1200"/>
              </a:spcBef>
              <a:spcAft>
                <a:spcPts val="0"/>
              </a:spcAft>
              <a:buClr>
                <a:schemeClr val="accent3"/>
              </a:buClr>
              <a:buSzPts val="2400"/>
              <a:buFont typeface="Noto Sans Symbols"/>
              <a:buChar char="▪"/>
              <a:defRPr sz="2400"/>
            </a:lvl3pPr>
            <a:lvl4pPr indent="-381000" lvl="3" marL="1828800" algn="l">
              <a:lnSpc>
                <a:spcPct val="90000"/>
              </a:lnSpc>
              <a:spcBef>
                <a:spcPts val="1200"/>
              </a:spcBef>
              <a:spcAft>
                <a:spcPts val="0"/>
              </a:spcAft>
              <a:buClr>
                <a:schemeClr val="accent3"/>
              </a:buClr>
              <a:buSzPts val="2400"/>
              <a:buFont typeface="Noto Sans Symbols"/>
              <a:buChar char="▪"/>
              <a:defRPr sz="2400"/>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Screenshot">
    <p:bg>
      <p:bgPr>
        <a:solidFill>
          <a:srgbClr val="FFFFFF"/>
        </a:solidFill>
      </p:bgPr>
    </p:bg>
    <p:spTree>
      <p:nvGrpSpPr>
        <p:cNvPr id="227" name="Shape 227"/>
        <p:cNvGrpSpPr/>
        <p:nvPr/>
      </p:nvGrpSpPr>
      <p:grpSpPr>
        <a:xfrm>
          <a:off x="0" y="0"/>
          <a:ext cx="0" cy="0"/>
          <a:chOff x="0" y="0"/>
          <a:chExt cx="0" cy="0"/>
        </a:xfrm>
      </p:grpSpPr>
      <p:sp>
        <p:nvSpPr>
          <p:cNvPr id="228" name="Google Shape;228;p21"/>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21"/>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230" name="Google Shape;230;p21"/>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231" name="Google Shape;231;p21"/>
          <p:cNvSpPr txBox="1"/>
          <p:nvPr>
            <p:ph idx="1" type="body"/>
          </p:nvPr>
        </p:nvSpPr>
        <p:spPr>
          <a:xfrm>
            <a:off x="461964" y="914400"/>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232" name="Google Shape;232;p21"/>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21"/>
          <p:cNvSpPr/>
          <p:nvPr>
            <p:ph idx="2" type="pic"/>
          </p:nvPr>
        </p:nvSpPr>
        <p:spPr>
          <a:xfrm>
            <a:off x="2414059" y="1857376"/>
            <a:ext cx="7363883" cy="4210050"/>
          </a:xfrm>
          <a:prstGeom prst="roundRect">
            <a:avLst>
              <a:gd fmla="val 908" name="adj"/>
            </a:avLst>
          </a:prstGeom>
          <a:solidFill>
            <a:srgbClr val="FFFFFF"/>
          </a:solidFill>
          <a:ln cap="flat" cmpd="sng" w="12700">
            <a:solidFill>
              <a:srgbClr val="EDEBD7"/>
            </a:solidFill>
            <a:prstDash val="solid"/>
            <a:round/>
            <a:headEnd len="sm" w="sm" type="none"/>
            <a:tailEnd len="sm" w="sm" type="none"/>
          </a:ln>
          <a:effectLst>
            <a:outerShdw blurRad="190500" rotWithShape="0" algn="tl" dir="2700000" dist="38100">
              <a:srgbClr val="000000">
                <a:alpha val="9411"/>
              </a:srgbClr>
            </a:outerShdw>
          </a:effectLst>
        </p:spPr>
      </p:sp>
      <p:grpSp>
        <p:nvGrpSpPr>
          <p:cNvPr id="234" name="Google Shape;234;p21"/>
          <p:cNvGrpSpPr/>
          <p:nvPr/>
        </p:nvGrpSpPr>
        <p:grpSpPr>
          <a:xfrm>
            <a:off x="210281" y="6406259"/>
            <a:ext cx="183059" cy="242571"/>
            <a:chOff x="5097417" y="6406259"/>
            <a:chExt cx="183059" cy="242571"/>
          </a:xfrm>
        </p:grpSpPr>
        <p:sp>
          <p:nvSpPr>
            <p:cNvPr id="235" name="Google Shape;235;p21"/>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1"/>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1"/>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2_Title and Content 3">
    <p:bg>
      <p:bgPr>
        <a:solidFill>
          <a:srgbClr val="FFFFFF"/>
        </a:solidFill>
      </p:bgPr>
    </p:bg>
    <p:spTree>
      <p:nvGrpSpPr>
        <p:cNvPr id="238" name="Shape 238"/>
        <p:cNvGrpSpPr/>
        <p:nvPr/>
      </p:nvGrpSpPr>
      <p:grpSpPr>
        <a:xfrm>
          <a:off x="0" y="0"/>
          <a:ext cx="0" cy="0"/>
          <a:chOff x="0" y="0"/>
          <a:chExt cx="0" cy="0"/>
        </a:xfrm>
      </p:grpSpPr>
      <p:sp>
        <p:nvSpPr>
          <p:cNvPr id="239" name="Google Shape;239;p22"/>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22"/>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241" name="Google Shape;241;p22"/>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242" name="Google Shape;242;p22"/>
          <p:cNvSpPr txBox="1"/>
          <p:nvPr>
            <p:ph idx="1" type="body"/>
          </p:nvPr>
        </p:nvSpPr>
        <p:spPr>
          <a:xfrm>
            <a:off x="461964" y="914400"/>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243" name="Google Shape;243;p22"/>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22"/>
          <p:cNvSpPr/>
          <p:nvPr>
            <p:ph idx="2" type="pic"/>
          </p:nvPr>
        </p:nvSpPr>
        <p:spPr>
          <a:xfrm>
            <a:off x="2414059" y="1857376"/>
            <a:ext cx="7363883" cy="4210050"/>
          </a:xfrm>
          <a:prstGeom prst="roundRect">
            <a:avLst>
              <a:gd fmla="val 908" name="adj"/>
            </a:avLst>
          </a:prstGeom>
          <a:solidFill>
            <a:srgbClr val="FFFFFF"/>
          </a:solidFill>
          <a:ln cap="sq" cmpd="sng" w="63500">
            <a:solidFill>
              <a:srgbClr val="FFFFFF"/>
            </a:solidFill>
            <a:prstDash val="solid"/>
            <a:bevel/>
            <a:headEnd len="sm" w="sm" type="none"/>
            <a:tailEnd len="sm" w="sm" type="none"/>
          </a:ln>
          <a:effectLst>
            <a:outerShdw blurRad="190500" rotWithShape="0" algn="tl" dir="2700000" dist="38100">
              <a:srgbClr val="000000">
                <a:alpha val="9411"/>
              </a:srgbClr>
            </a:outerShdw>
          </a:effectLst>
        </p:spPr>
      </p:sp>
      <p:grpSp>
        <p:nvGrpSpPr>
          <p:cNvPr id="245" name="Google Shape;245;p22"/>
          <p:cNvGrpSpPr/>
          <p:nvPr/>
        </p:nvGrpSpPr>
        <p:grpSpPr>
          <a:xfrm>
            <a:off x="210281" y="6406259"/>
            <a:ext cx="183059" cy="242571"/>
            <a:chOff x="5097417" y="6406259"/>
            <a:chExt cx="183059" cy="242571"/>
          </a:xfrm>
        </p:grpSpPr>
        <p:sp>
          <p:nvSpPr>
            <p:cNvPr id="246" name="Google Shape;246;p22"/>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2"/>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2"/>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1_Title and Content">
    <p:bg>
      <p:bgPr>
        <a:solidFill>
          <a:srgbClr val="FFFFFF"/>
        </a:solidFill>
      </p:bgPr>
    </p:bg>
    <p:spTree>
      <p:nvGrpSpPr>
        <p:cNvPr id="249" name="Shape 249"/>
        <p:cNvGrpSpPr/>
        <p:nvPr/>
      </p:nvGrpSpPr>
      <p:grpSpPr>
        <a:xfrm>
          <a:off x="0" y="0"/>
          <a:ext cx="0" cy="0"/>
          <a:chOff x="0" y="0"/>
          <a:chExt cx="0" cy="0"/>
        </a:xfrm>
      </p:grpSpPr>
      <p:sp>
        <p:nvSpPr>
          <p:cNvPr id="250" name="Google Shape;250;p23"/>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23"/>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252" name="Google Shape;252;p23"/>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253" name="Google Shape;253;p23"/>
          <p:cNvSpPr txBox="1"/>
          <p:nvPr>
            <p:ph idx="1" type="body"/>
          </p:nvPr>
        </p:nvSpPr>
        <p:spPr>
          <a:xfrm>
            <a:off x="461964" y="914400"/>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254" name="Google Shape;254;p23"/>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23"/>
          <p:cNvSpPr/>
          <p:nvPr>
            <p:ph idx="2" type="pic"/>
          </p:nvPr>
        </p:nvSpPr>
        <p:spPr>
          <a:xfrm>
            <a:off x="1138153" y="1857376"/>
            <a:ext cx="2987281" cy="4210050"/>
          </a:xfrm>
          <a:prstGeom prst="roundRect">
            <a:avLst>
              <a:gd fmla="val 908" name="adj"/>
            </a:avLst>
          </a:prstGeom>
          <a:solidFill>
            <a:srgbClr val="FFFFFF"/>
          </a:solidFill>
          <a:ln cap="flat" cmpd="sng" w="12700">
            <a:solidFill>
              <a:srgbClr val="EDEBD7"/>
            </a:solidFill>
            <a:prstDash val="solid"/>
            <a:round/>
            <a:headEnd len="sm" w="sm" type="none"/>
            <a:tailEnd len="sm" w="sm" type="none"/>
          </a:ln>
          <a:effectLst>
            <a:outerShdw blurRad="190500" rotWithShape="0" algn="tl" dir="2700000" dist="38100">
              <a:srgbClr val="000000">
                <a:alpha val="9411"/>
              </a:srgbClr>
            </a:outerShdw>
          </a:effectLst>
        </p:spPr>
      </p:sp>
      <p:sp>
        <p:nvSpPr>
          <p:cNvPr id="256" name="Google Shape;256;p23"/>
          <p:cNvSpPr/>
          <p:nvPr>
            <p:ph idx="3" type="pic"/>
          </p:nvPr>
        </p:nvSpPr>
        <p:spPr>
          <a:xfrm>
            <a:off x="4632721" y="1857376"/>
            <a:ext cx="2987281" cy="4210050"/>
          </a:xfrm>
          <a:prstGeom prst="roundRect">
            <a:avLst>
              <a:gd fmla="val 908" name="adj"/>
            </a:avLst>
          </a:prstGeom>
          <a:solidFill>
            <a:srgbClr val="FFFFFF"/>
          </a:solidFill>
          <a:ln cap="flat" cmpd="sng" w="12700">
            <a:solidFill>
              <a:srgbClr val="EDEBD7"/>
            </a:solidFill>
            <a:prstDash val="solid"/>
            <a:round/>
            <a:headEnd len="sm" w="sm" type="none"/>
            <a:tailEnd len="sm" w="sm" type="none"/>
          </a:ln>
          <a:effectLst>
            <a:outerShdw blurRad="190500" rotWithShape="0" algn="tl" dir="2700000" dist="38100">
              <a:srgbClr val="000000">
                <a:alpha val="9411"/>
              </a:srgbClr>
            </a:outerShdw>
          </a:effectLst>
        </p:spPr>
      </p:sp>
      <p:sp>
        <p:nvSpPr>
          <p:cNvPr id="257" name="Google Shape;257;p23"/>
          <p:cNvSpPr/>
          <p:nvPr>
            <p:ph idx="4" type="pic"/>
          </p:nvPr>
        </p:nvSpPr>
        <p:spPr>
          <a:xfrm>
            <a:off x="8127289" y="1857376"/>
            <a:ext cx="2987281" cy="4210050"/>
          </a:xfrm>
          <a:prstGeom prst="roundRect">
            <a:avLst>
              <a:gd fmla="val 908" name="adj"/>
            </a:avLst>
          </a:prstGeom>
          <a:solidFill>
            <a:srgbClr val="FFFFFF"/>
          </a:solidFill>
          <a:ln cap="flat" cmpd="sng" w="12700">
            <a:solidFill>
              <a:srgbClr val="EDEBD7"/>
            </a:solidFill>
            <a:prstDash val="solid"/>
            <a:round/>
            <a:headEnd len="sm" w="sm" type="none"/>
            <a:tailEnd len="sm" w="sm" type="none"/>
          </a:ln>
          <a:effectLst>
            <a:outerShdw blurRad="190500" rotWithShape="0" algn="tl" dir="2700000" dist="38100">
              <a:srgbClr val="000000">
                <a:alpha val="9411"/>
              </a:srgbClr>
            </a:outerShdw>
          </a:effectLst>
        </p:spPr>
      </p:sp>
      <p:grpSp>
        <p:nvGrpSpPr>
          <p:cNvPr id="258" name="Google Shape;258;p23"/>
          <p:cNvGrpSpPr/>
          <p:nvPr/>
        </p:nvGrpSpPr>
        <p:grpSpPr>
          <a:xfrm>
            <a:off x="210281" y="6406259"/>
            <a:ext cx="183059" cy="242571"/>
            <a:chOff x="5097417" y="6406259"/>
            <a:chExt cx="183059" cy="242571"/>
          </a:xfrm>
        </p:grpSpPr>
        <p:sp>
          <p:nvSpPr>
            <p:cNvPr id="259" name="Google Shape;259;p23"/>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3"/>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3"/>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2_Title and Content 4">
    <p:bg>
      <p:bgPr>
        <a:solidFill>
          <a:srgbClr val="FFFFFF"/>
        </a:solidFill>
      </p:bgPr>
    </p:bg>
    <p:spTree>
      <p:nvGrpSpPr>
        <p:cNvPr id="262" name="Shape 262"/>
        <p:cNvGrpSpPr/>
        <p:nvPr/>
      </p:nvGrpSpPr>
      <p:grpSpPr>
        <a:xfrm>
          <a:off x="0" y="0"/>
          <a:ext cx="0" cy="0"/>
          <a:chOff x="0" y="0"/>
          <a:chExt cx="0" cy="0"/>
        </a:xfrm>
      </p:grpSpPr>
      <p:sp>
        <p:nvSpPr>
          <p:cNvPr id="263" name="Google Shape;263;p24"/>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24"/>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265" name="Google Shape;265;p24"/>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266" name="Google Shape;266;p24"/>
          <p:cNvSpPr txBox="1"/>
          <p:nvPr>
            <p:ph idx="1" type="body"/>
          </p:nvPr>
        </p:nvSpPr>
        <p:spPr>
          <a:xfrm>
            <a:off x="461964" y="914400"/>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267" name="Google Shape;267;p24"/>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24"/>
          <p:cNvSpPr/>
          <p:nvPr>
            <p:ph idx="2" type="pic"/>
          </p:nvPr>
        </p:nvSpPr>
        <p:spPr>
          <a:xfrm>
            <a:off x="1138153" y="1857376"/>
            <a:ext cx="2987281" cy="4210050"/>
          </a:xfrm>
          <a:prstGeom prst="roundRect">
            <a:avLst>
              <a:gd fmla="val 908" name="adj"/>
            </a:avLst>
          </a:prstGeom>
          <a:solidFill>
            <a:srgbClr val="FFFFFF"/>
          </a:solidFill>
          <a:ln cap="sq" cmpd="sng" w="63500">
            <a:solidFill>
              <a:srgbClr val="FFFFFF"/>
            </a:solidFill>
            <a:prstDash val="solid"/>
            <a:bevel/>
            <a:headEnd len="sm" w="sm" type="none"/>
            <a:tailEnd len="sm" w="sm" type="none"/>
          </a:ln>
          <a:effectLst>
            <a:outerShdw blurRad="190500" rotWithShape="0" algn="tl" dir="2700000" dist="38100">
              <a:srgbClr val="000000">
                <a:alpha val="9411"/>
              </a:srgbClr>
            </a:outerShdw>
          </a:effectLst>
        </p:spPr>
      </p:sp>
      <p:sp>
        <p:nvSpPr>
          <p:cNvPr id="269" name="Google Shape;269;p24"/>
          <p:cNvSpPr/>
          <p:nvPr>
            <p:ph idx="3" type="pic"/>
          </p:nvPr>
        </p:nvSpPr>
        <p:spPr>
          <a:xfrm>
            <a:off x="4632721" y="1857376"/>
            <a:ext cx="2987281" cy="4210050"/>
          </a:xfrm>
          <a:prstGeom prst="roundRect">
            <a:avLst>
              <a:gd fmla="val 908" name="adj"/>
            </a:avLst>
          </a:prstGeom>
          <a:solidFill>
            <a:srgbClr val="FFFFFF"/>
          </a:solidFill>
          <a:ln cap="sq" cmpd="sng" w="63500">
            <a:solidFill>
              <a:srgbClr val="FFFFFF"/>
            </a:solidFill>
            <a:prstDash val="solid"/>
            <a:bevel/>
            <a:headEnd len="sm" w="sm" type="none"/>
            <a:tailEnd len="sm" w="sm" type="none"/>
          </a:ln>
          <a:effectLst>
            <a:outerShdw blurRad="190500" rotWithShape="0" algn="tl" dir="2700000" dist="38100">
              <a:srgbClr val="000000">
                <a:alpha val="9411"/>
              </a:srgbClr>
            </a:outerShdw>
          </a:effectLst>
        </p:spPr>
      </p:sp>
      <p:sp>
        <p:nvSpPr>
          <p:cNvPr id="270" name="Google Shape;270;p24"/>
          <p:cNvSpPr/>
          <p:nvPr>
            <p:ph idx="4" type="pic"/>
          </p:nvPr>
        </p:nvSpPr>
        <p:spPr>
          <a:xfrm>
            <a:off x="8127289" y="1857376"/>
            <a:ext cx="2987281" cy="4210050"/>
          </a:xfrm>
          <a:prstGeom prst="roundRect">
            <a:avLst>
              <a:gd fmla="val 908" name="adj"/>
            </a:avLst>
          </a:prstGeom>
          <a:solidFill>
            <a:srgbClr val="FFFFFF"/>
          </a:solidFill>
          <a:ln cap="sq" cmpd="sng" w="63500">
            <a:solidFill>
              <a:srgbClr val="FFFFFF"/>
            </a:solidFill>
            <a:prstDash val="solid"/>
            <a:bevel/>
            <a:headEnd len="sm" w="sm" type="none"/>
            <a:tailEnd len="sm" w="sm" type="none"/>
          </a:ln>
          <a:effectLst>
            <a:outerShdw blurRad="190500" rotWithShape="0" algn="tl" dir="2700000" dist="38100">
              <a:srgbClr val="000000">
                <a:alpha val="9411"/>
              </a:srgbClr>
            </a:outerShdw>
          </a:effectLst>
        </p:spPr>
      </p:sp>
      <p:grpSp>
        <p:nvGrpSpPr>
          <p:cNvPr id="271" name="Google Shape;271;p24"/>
          <p:cNvGrpSpPr/>
          <p:nvPr/>
        </p:nvGrpSpPr>
        <p:grpSpPr>
          <a:xfrm>
            <a:off x="210281" y="6406259"/>
            <a:ext cx="183059" cy="242571"/>
            <a:chOff x="5097417" y="6406259"/>
            <a:chExt cx="183059" cy="242571"/>
          </a:xfrm>
        </p:grpSpPr>
        <p:sp>
          <p:nvSpPr>
            <p:cNvPr id="272" name="Google Shape;272;p24"/>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4"/>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4"/>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1_Title and Content 2">
    <p:bg>
      <p:bgPr>
        <a:solidFill>
          <a:srgbClr val="FFFFFF"/>
        </a:solidFill>
      </p:bgPr>
    </p:bg>
    <p:spTree>
      <p:nvGrpSpPr>
        <p:cNvPr id="275" name="Shape 275"/>
        <p:cNvGrpSpPr/>
        <p:nvPr/>
      </p:nvGrpSpPr>
      <p:grpSpPr>
        <a:xfrm>
          <a:off x="0" y="0"/>
          <a:ext cx="0" cy="0"/>
          <a:chOff x="0" y="0"/>
          <a:chExt cx="0" cy="0"/>
        </a:xfrm>
      </p:grpSpPr>
      <p:sp>
        <p:nvSpPr>
          <p:cNvPr id="276" name="Google Shape;276;p25"/>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25"/>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278" name="Google Shape;278;p25"/>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279" name="Google Shape;279;p25"/>
          <p:cNvSpPr txBox="1"/>
          <p:nvPr>
            <p:ph idx="1" type="body"/>
          </p:nvPr>
        </p:nvSpPr>
        <p:spPr>
          <a:xfrm>
            <a:off x="461964" y="914400"/>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280" name="Google Shape;280;p25"/>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25"/>
          <p:cNvSpPr/>
          <p:nvPr>
            <p:ph idx="2" type="pic"/>
          </p:nvPr>
        </p:nvSpPr>
        <p:spPr>
          <a:xfrm>
            <a:off x="1138152" y="2029283"/>
            <a:ext cx="5624155" cy="3207976"/>
          </a:xfrm>
          <a:prstGeom prst="roundRect">
            <a:avLst>
              <a:gd fmla="val 908" name="adj"/>
            </a:avLst>
          </a:prstGeom>
          <a:solidFill>
            <a:srgbClr val="FFFFFF"/>
          </a:solidFill>
          <a:ln cap="flat" cmpd="sng" w="12700">
            <a:solidFill>
              <a:srgbClr val="EDEBD7"/>
            </a:solidFill>
            <a:prstDash val="solid"/>
            <a:round/>
            <a:headEnd len="sm" w="sm" type="none"/>
            <a:tailEnd len="sm" w="sm" type="none"/>
          </a:ln>
          <a:effectLst>
            <a:outerShdw blurRad="190500" rotWithShape="0" algn="tl" dir="2700000" dist="38100">
              <a:srgbClr val="000000">
                <a:alpha val="9411"/>
              </a:srgbClr>
            </a:outerShdw>
          </a:effectLst>
        </p:spPr>
      </p:sp>
      <p:sp>
        <p:nvSpPr>
          <p:cNvPr id="282" name="Google Shape;282;p25"/>
          <p:cNvSpPr/>
          <p:nvPr>
            <p:ph idx="3" type="pic"/>
          </p:nvPr>
        </p:nvSpPr>
        <p:spPr>
          <a:xfrm>
            <a:off x="5429693" y="2755520"/>
            <a:ext cx="5624155" cy="3207976"/>
          </a:xfrm>
          <a:prstGeom prst="roundRect">
            <a:avLst>
              <a:gd fmla="val 908" name="adj"/>
            </a:avLst>
          </a:prstGeom>
          <a:solidFill>
            <a:srgbClr val="FFFFFF"/>
          </a:solidFill>
          <a:ln cap="flat" cmpd="sng" w="12700">
            <a:solidFill>
              <a:srgbClr val="EDEBD7"/>
            </a:solidFill>
            <a:prstDash val="solid"/>
            <a:round/>
            <a:headEnd len="sm" w="sm" type="none"/>
            <a:tailEnd len="sm" w="sm" type="none"/>
          </a:ln>
          <a:effectLst>
            <a:outerShdw blurRad="190500" rotWithShape="0" algn="tl" dir="2700000" dist="38100">
              <a:srgbClr val="000000">
                <a:alpha val="9411"/>
              </a:srgbClr>
            </a:outerShdw>
          </a:effectLst>
        </p:spPr>
      </p:sp>
      <p:grpSp>
        <p:nvGrpSpPr>
          <p:cNvPr id="283" name="Google Shape;283;p25"/>
          <p:cNvGrpSpPr/>
          <p:nvPr/>
        </p:nvGrpSpPr>
        <p:grpSpPr>
          <a:xfrm>
            <a:off x="210281" y="6406259"/>
            <a:ext cx="183059" cy="242571"/>
            <a:chOff x="5097417" y="6406259"/>
            <a:chExt cx="183059" cy="242571"/>
          </a:xfrm>
        </p:grpSpPr>
        <p:sp>
          <p:nvSpPr>
            <p:cNvPr id="284" name="Google Shape;284;p25"/>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5"/>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5"/>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1_Title and Content 3">
    <p:bg>
      <p:bgPr>
        <a:solidFill>
          <a:srgbClr val="FFFFFF"/>
        </a:solidFill>
      </p:bgPr>
    </p:bg>
    <p:spTree>
      <p:nvGrpSpPr>
        <p:cNvPr id="287" name="Shape 287"/>
        <p:cNvGrpSpPr/>
        <p:nvPr/>
      </p:nvGrpSpPr>
      <p:grpSpPr>
        <a:xfrm>
          <a:off x="0" y="0"/>
          <a:ext cx="0" cy="0"/>
          <a:chOff x="0" y="0"/>
          <a:chExt cx="0" cy="0"/>
        </a:xfrm>
      </p:grpSpPr>
      <p:sp>
        <p:nvSpPr>
          <p:cNvPr id="288" name="Google Shape;288;p26"/>
          <p:cNvSpPr txBox="1"/>
          <p:nvPr>
            <p:ph idx="1" type="body"/>
          </p:nvPr>
        </p:nvSpPr>
        <p:spPr>
          <a:xfrm>
            <a:off x="461178" y="3013237"/>
            <a:ext cx="11269647" cy="316372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dk2"/>
              </a:buClr>
              <a:buSzPts val="2400"/>
              <a:buFont typeface="Noto Sans Symbols"/>
              <a:buNone/>
              <a:defRPr sz="2400"/>
            </a:lvl1pPr>
            <a:lvl2pPr indent="-381000" lvl="1" marL="914400" algn="l">
              <a:lnSpc>
                <a:spcPct val="90000"/>
              </a:lnSpc>
              <a:spcBef>
                <a:spcPts val="1200"/>
              </a:spcBef>
              <a:spcAft>
                <a:spcPts val="0"/>
              </a:spcAft>
              <a:buClr>
                <a:schemeClr val="accent3"/>
              </a:buClr>
              <a:buSzPts val="2400"/>
              <a:buFont typeface="Noto Sans Symbols"/>
              <a:buChar char="▪"/>
              <a:defRPr sz="2400"/>
            </a:lvl2pPr>
            <a:lvl3pPr indent="-381000" lvl="2" marL="1371600" algn="l">
              <a:lnSpc>
                <a:spcPct val="90000"/>
              </a:lnSpc>
              <a:spcBef>
                <a:spcPts val="1200"/>
              </a:spcBef>
              <a:spcAft>
                <a:spcPts val="0"/>
              </a:spcAft>
              <a:buSzPts val="2400"/>
              <a:buFont typeface="Noto Sans Symbols"/>
              <a:buChar char="▪"/>
              <a:defRPr sz="2400"/>
            </a:lvl3pPr>
            <a:lvl4pPr indent="-381000" lvl="3" marL="1828800" algn="l">
              <a:lnSpc>
                <a:spcPct val="90000"/>
              </a:lnSpc>
              <a:spcBef>
                <a:spcPts val="1200"/>
              </a:spcBef>
              <a:spcAft>
                <a:spcPts val="0"/>
              </a:spcAft>
              <a:buSzPts val="2400"/>
              <a:buFont typeface="Noto Sans Symbols"/>
              <a:buChar char="▪"/>
              <a:defRPr sz="2400"/>
            </a:lvl4pPr>
            <a:lvl5pPr indent="-330200" lvl="4" marL="2286000" algn="l">
              <a:lnSpc>
                <a:spcPct val="90000"/>
              </a:lnSpc>
              <a:spcBef>
                <a:spcPts val="450"/>
              </a:spcBef>
              <a:spcAft>
                <a:spcPts val="0"/>
              </a:spcAft>
              <a:buSzPts val="1600"/>
              <a:buFont typeface="Noto Sans Symbols"/>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289" name="Google Shape;289;p26"/>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0" name="Google Shape;290;p26"/>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291" name="Google Shape;291;p26"/>
          <p:cNvSpPr txBox="1"/>
          <p:nvPr>
            <p:ph idx="2" type="body"/>
          </p:nvPr>
        </p:nvSpPr>
        <p:spPr>
          <a:xfrm>
            <a:off x="461964" y="2446037"/>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292" name="Google Shape;292;p26"/>
          <p:cNvSpPr txBox="1"/>
          <p:nvPr>
            <p:ph type="title"/>
          </p:nvPr>
        </p:nvSpPr>
        <p:spPr>
          <a:xfrm>
            <a:off x="461178" y="457200"/>
            <a:ext cx="4518871" cy="1394651"/>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26"/>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grpSp>
        <p:nvGrpSpPr>
          <p:cNvPr id="294" name="Google Shape;294;p26"/>
          <p:cNvGrpSpPr/>
          <p:nvPr/>
        </p:nvGrpSpPr>
        <p:grpSpPr>
          <a:xfrm>
            <a:off x="210281" y="6406259"/>
            <a:ext cx="183059" cy="242571"/>
            <a:chOff x="5097417" y="6406259"/>
            <a:chExt cx="183059" cy="242571"/>
          </a:xfrm>
        </p:grpSpPr>
        <p:sp>
          <p:nvSpPr>
            <p:cNvPr id="295" name="Google Shape;295;p26"/>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6"/>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6"/>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26"/>
          <p:cNvGrpSpPr/>
          <p:nvPr/>
        </p:nvGrpSpPr>
        <p:grpSpPr>
          <a:xfrm>
            <a:off x="4980048" y="0"/>
            <a:ext cx="1463040" cy="1463040"/>
            <a:chOff x="3735036" y="0"/>
            <a:chExt cx="1097280" cy="1219200"/>
          </a:xfrm>
        </p:grpSpPr>
        <p:sp>
          <p:nvSpPr>
            <p:cNvPr id="299" name="Google Shape;299;p26"/>
            <p:cNvSpPr/>
            <p:nvPr/>
          </p:nvSpPr>
          <p:spPr>
            <a:xfrm>
              <a:off x="4283676" y="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300" name="Google Shape;300;p26"/>
            <p:cNvSpPr/>
            <p:nvPr/>
          </p:nvSpPr>
          <p:spPr>
            <a:xfrm>
              <a:off x="3735036" y="60960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grpSp>
      <p:sp>
        <p:nvSpPr>
          <p:cNvPr id="301" name="Google Shape;301;p26"/>
          <p:cNvSpPr/>
          <p:nvPr/>
        </p:nvSpPr>
        <p:spPr>
          <a:xfrm>
            <a:off x="11480800" y="2423160"/>
            <a:ext cx="731520" cy="21945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302" name="Google Shape;302;p26"/>
          <p:cNvSpPr/>
          <p:nvPr/>
        </p:nvSpPr>
        <p:spPr>
          <a:xfrm>
            <a:off x="8390340" y="1417320"/>
            <a:ext cx="731520" cy="7315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303" name="Google Shape;303;p26"/>
          <p:cNvSpPr/>
          <p:nvPr/>
        </p:nvSpPr>
        <p:spPr>
          <a:xfrm rot="5400000">
            <a:off x="9367520" y="4709161"/>
            <a:ext cx="1498875" cy="1498875"/>
          </a:xfrm>
          <a:custGeom>
            <a:rect b="b" l="l" r="r" t="t"/>
            <a:pathLst>
              <a:path extrusionOk="0" h="1498875" w="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rgbClr val="FFFFFF"/>
        </a:solidFill>
      </p:bgPr>
    </p:bg>
    <p:spTree>
      <p:nvGrpSpPr>
        <p:cNvPr id="304" name="Shape 304"/>
        <p:cNvGrpSpPr/>
        <p:nvPr/>
      </p:nvGrpSpPr>
      <p:grpSpPr>
        <a:xfrm>
          <a:off x="0" y="0"/>
          <a:ext cx="0" cy="0"/>
          <a:chOff x="0" y="0"/>
          <a:chExt cx="0" cy="0"/>
        </a:xfrm>
      </p:grpSpPr>
      <p:sp>
        <p:nvSpPr>
          <p:cNvPr id="305" name="Google Shape;305;p27"/>
          <p:cNvSpPr txBox="1"/>
          <p:nvPr>
            <p:ph idx="1" type="body"/>
          </p:nvPr>
        </p:nvSpPr>
        <p:spPr>
          <a:xfrm>
            <a:off x="457200" y="1682496"/>
            <a:ext cx="5540375" cy="4001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SzPts val="2400"/>
              <a:buNone/>
              <a:defRPr b="1" sz="2160">
                <a:solidFill>
                  <a:schemeClr val="accent2"/>
                </a:solidFill>
              </a:defRPr>
            </a:lvl1pPr>
            <a:lvl2pPr indent="-228600" lvl="1" marL="914400" algn="l">
              <a:lnSpc>
                <a:spcPct val="90000"/>
              </a:lnSpc>
              <a:spcBef>
                <a:spcPts val="450"/>
              </a:spcBef>
              <a:spcAft>
                <a:spcPts val="0"/>
              </a:spcAft>
              <a:buSzPts val="2000"/>
              <a:buNone/>
              <a:defRPr b="1" sz="1800"/>
            </a:lvl2pPr>
            <a:lvl3pPr indent="-228600" lvl="2" marL="1371600" algn="l">
              <a:lnSpc>
                <a:spcPct val="90000"/>
              </a:lnSpc>
              <a:spcBef>
                <a:spcPts val="450"/>
              </a:spcBef>
              <a:spcAft>
                <a:spcPts val="0"/>
              </a:spcAft>
              <a:buSzPts val="1800"/>
              <a:buNone/>
              <a:defRPr b="1" sz="1620"/>
            </a:lvl3pPr>
            <a:lvl4pPr indent="-228600" lvl="3" marL="1828800" algn="l">
              <a:lnSpc>
                <a:spcPct val="90000"/>
              </a:lnSpc>
              <a:spcBef>
                <a:spcPts val="450"/>
              </a:spcBef>
              <a:spcAft>
                <a:spcPts val="0"/>
              </a:spcAft>
              <a:buSzPts val="1600"/>
              <a:buNone/>
              <a:defRPr b="1" sz="1440"/>
            </a:lvl4pPr>
            <a:lvl5pPr indent="-228600" lvl="4" marL="2286000" algn="l">
              <a:lnSpc>
                <a:spcPct val="90000"/>
              </a:lnSpc>
              <a:spcBef>
                <a:spcPts val="450"/>
              </a:spcBef>
              <a:spcAft>
                <a:spcPts val="0"/>
              </a:spcAft>
              <a:buSzPts val="1600"/>
              <a:buNone/>
              <a:defRPr b="1" sz="1440"/>
            </a:lvl5pPr>
            <a:lvl6pPr indent="-228600" lvl="5" marL="2743200" algn="l">
              <a:lnSpc>
                <a:spcPct val="90000"/>
              </a:lnSpc>
              <a:spcBef>
                <a:spcPts val="450"/>
              </a:spcBef>
              <a:spcAft>
                <a:spcPts val="0"/>
              </a:spcAft>
              <a:buClr>
                <a:schemeClr val="dk1"/>
              </a:buClr>
              <a:buSzPts val="1600"/>
              <a:buNone/>
              <a:defRPr b="1" sz="1440"/>
            </a:lvl6pPr>
            <a:lvl7pPr indent="-228600" lvl="6" marL="3200400" algn="l">
              <a:lnSpc>
                <a:spcPct val="90000"/>
              </a:lnSpc>
              <a:spcBef>
                <a:spcPts val="450"/>
              </a:spcBef>
              <a:spcAft>
                <a:spcPts val="0"/>
              </a:spcAft>
              <a:buClr>
                <a:schemeClr val="dk1"/>
              </a:buClr>
              <a:buSzPts val="1600"/>
              <a:buNone/>
              <a:defRPr b="1" sz="1440"/>
            </a:lvl7pPr>
            <a:lvl8pPr indent="-228600" lvl="7" marL="3657600" algn="l">
              <a:lnSpc>
                <a:spcPct val="90000"/>
              </a:lnSpc>
              <a:spcBef>
                <a:spcPts val="450"/>
              </a:spcBef>
              <a:spcAft>
                <a:spcPts val="0"/>
              </a:spcAft>
              <a:buClr>
                <a:schemeClr val="dk1"/>
              </a:buClr>
              <a:buSzPts val="1600"/>
              <a:buNone/>
              <a:defRPr b="1" sz="1440"/>
            </a:lvl8pPr>
            <a:lvl9pPr indent="-228600" lvl="8" marL="4114800" algn="l">
              <a:lnSpc>
                <a:spcPct val="90000"/>
              </a:lnSpc>
              <a:spcBef>
                <a:spcPts val="450"/>
              </a:spcBef>
              <a:spcAft>
                <a:spcPts val="0"/>
              </a:spcAft>
              <a:buClr>
                <a:schemeClr val="dk1"/>
              </a:buClr>
              <a:buSzPts val="1600"/>
              <a:buNone/>
              <a:defRPr b="1" sz="1440"/>
            </a:lvl9pPr>
          </a:lstStyle>
          <a:p/>
        </p:txBody>
      </p:sp>
      <p:sp>
        <p:nvSpPr>
          <p:cNvPr id="306" name="Google Shape;306;p27"/>
          <p:cNvSpPr txBox="1"/>
          <p:nvPr>
            <p:ph idx="2" type="body"/>
          </p:nvPr>
        </p:nvSpPr>
        <p:spPr>
          <a:xfrm>
            <a:off x="457200" y="2129051"/>
            <a:ext cx="5540375" cy="406061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accent3"/>
              </a:buClr>
              <a:buSzPts val="2400"/>
              <a:buFont typeface="Noto Sans Symbols"/>
              <a:buNone/>
              <a:defRPr sz="2400"/>
            </a:lvl1pPr>
            <a:lvl2pPr indent="-381000" lvl="1" marL="914400" algn="l">
              <a:lnSpc>
                <a:spcPct val="90000"/>
              </a:lnSpc>
              <a:spcBef>
                <a:spcPts val="1200"/>
              </a:spcBef>
              <a:spcAft>
                <a:spcPts val="0"/>
              </a:spcAft>
              <a:buClr>
                <a:schemeClr val="accent3"/>
              </a:buClr>
              <a:buSzPts val="2400"/>
              <a:buFont typeface="Noto Sans Symbols"/>
              <a:buChar char="▪"/>
              <a:defRPr sz="2400"/>
            </a:lvl2pPr>
            <a:lvl3pPr indent="-381000" lvl="2" marL="1371600" algn="l">
              <a:lnSpc>
                <a:spcPct val="90000"/>
              </a:lnSpc>
              <a:spcBef>
                <a:spcPts val="1200"/>
              </a:spcBef>
              <a:spcAft>
                <a:spcPts val="0"/>
              </a:spcAft>
              <a:buClr>
                <a:schemeClr val="accent3"/>
              </a:buClr>
              <a:buSzPts val="2400"/>
              <a:buFont typeface="Noto Sans Symbols"/>
              <a:buChar char="▪"/>
              <a:defRPr sz="2400"/>
            </a:lvl3pPr>
            <a:lvl4pPr indent="-381000" lvl="3" marL="1828800" algn="l">
              <a:lnSpc>
                <a:spcPct val="90000"/>
              </a:lnSpc>
              <a:spcBef>
                <a:spcPts val="1200"/>
              </a:spcBef>
              <a:spcAft>
                <a:spcPts val="0"/>
              </a:spcAft>
              <a:buClr>
                <a:schemeClr val="accent3"/>
              </a:buClr>
              <a:buSzPts val="2400"/>
              <a:buFont typeface="Noto Sans Symbols"/>
              <a:buChar char="▪"/>
              <a:defRPr sz="2400"/>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307" name="Google Shape;307;p27"/>
          <p:cNvSpPr txBox="1"/>
          <p:nvPr>
            <p:ph idx="3" type="body"/>
          </p:nvPr>
        </p:nvSpPr>
        <p:spPr>
          <a:xfrm>
            <a:off x="6172200" y="1681164"/>
            <a:ext cx="5562600" cy="4001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SzPts val="2400"/>
              <a:buNone/>
              <a:defRPr b="1" sz="2160">
                <a:solidFill>
                  <a:schemeClr val="accent2"/>
                </a:solidFill>
              </a:defRPr>
            </a:lvl1pPr>
            <a:lvl2pPr indent="-228600" lvl="1" marL="914400" algn="l">
              <a:lnSpc>
                <a:spcPct val="90000"/>
              </a:lnSpc>
              <a:spcBef>
                <a:spcPts val="450"/>
              </a:spcBef>
              <a:spcAft>
                <a:spcPts val="0"/>
              </a:spcAft>
              <a:buSzPts val="2000"/>
              <a:buNone/>
              <a:defRPr b="1" sz="1800"/>
            </a:lvl2pPr>
            <a:lvl3pPr indent="-228600" lvl="2" marL="1371600" algn="l">
              <a:lnSpc>
                <a:spcPct val="90000"/>
              </a:lnSpc>
              <a:spcBef>
                <a:spcPts val="450"/>
              </a:spcBef>
              <a:spcAft>
                <a:spcPts val="0"/>
              </a:spcAft>
              <a:buSzPts val="1800"/>
              <a:buNone/>
              <a:defRPr b="1" sz="1620"/>
            </a:lvl3pPr>
            <a:lvl4pPr indent="-228600" lvl="3" marL="1828800" algn="l">
              <a:lnSpc>
                <a:spcPct val="90000"/>
              </a:lnSpc>
              <a:spcBef>
                <a:spcPts val="450"/>
              </a:spcBef>
              <a:spcAft>
                <a:spcPts val="0"/>
              </a:spcAft>
              <a:buSzPts val="1600"/>
              <a:buNone/>
              <a:defRPr b="1" sz="1440"/>
            </a:lvl4pPr>
            <a:lvl5pPr indent="-228600" lvl="4" marL="2286000" algn="l">
              <a:lnSpc>
                <a:spcPct val="90000"/>
              </a:lnSpc>
              <a:spcBef>
                <a:spcPts val="450"/>
              </a:spcBef>
              <a:spcAft>
                <a:spcPts val="0"/>
              </a:spcAft>
              <a:buSzPts val="1600"/>
              <a:buNone/>
              <a:defRPr b="1" sz="1440"/>
            </a:lvl5pPr>
            <a:lvl6pPr indent="-228600" lvl="5" marL="2743200" algn="l">
              <a:lnSpc>
                <a:spcPct val="90000"/>
              </a:lnSpc>
              <a:spcBef>
                <a:spcPts val="450"/>
              </a:spcBef>
              <a:spcAft>
                <a:spcPts val="0"/>
              </a:spcAft>
              <a:buClr>
                <a:schemeClr val="dk1"/>
              </a:buClr>
              <a:buSzPts val="1600"/>
              <a:buNone/>
              <a:defRPr b="1" sz="1440"/>
            </a:lvl6pPr>
            <a:lvl7pPr indent="-228600" lvl="6" marL="3200400" algn="l">
              <a:lnSpc>
                <a:spcPct val="90000"/>
              </a:lnSpc>
              <a:spcBef>
                <a:spcPts val="450"/>
              </a:spcBef>
              <a:spcAft>
                <a:spcPts val="0"/>
              </a:spcAft>
              <a:buClr>
                <a:schemeClr val="dk1"/>
              </a:buClr>
              <a:buSzPts val="1600"/>
              <a:buNone/>
              <a:defRPr b="1" sz="1440"/>
            </a:lvl7pPr>
            <a:lvl8pPr indent="-228600" lvl="7" marL="3657600" algn="l">
              <a:lnSpc>
                <a:spcPct val="90000"/>
              </a:lnSpc>
              <a:spcBef>
                <a:spcPts val="450"/>
              </a:spcBef>
              <a:spcAft>
                <a:spcPts val="0"/>
              </a:spcAft>
              <a:buClr>
                <a:schemeClr val="dk1"/>
              </a:buClr>
              <a:buSzPts val="1600"/>
              <a:buNone/>
              <a:defRPr b="1" sz="1440"/>
            </a:lvl8pPr>
            <a:lvl9pPr indent="-228600" lvl="8" marL="4114800" algn="l">
              <a:lnSpc>
                <a:spcPct val="90000"/>
              </a:lnSpc>
              <a:spcBef>
                <a:spcPts val="450"/>
              </a:spcBef>
              <a:spcAft>
                <a:spcPts val="0"/>
              </a:spcAft>
              <a:buClr>
                <a:schemeClr val="dk1"/>
              </a:buClr>
              <a:buSzPts val="1600"/>
              <a:buNone/>
              <a:defRPr b="1" sz="1440"/>
            </a:lvl9pPr>
          </a:lstStyle>
          <a:p/>
        </p:txBody>
      </p:sp>
      <p:sp>
        <p:nvSpPr>
          <p:cNvPr id="308" name="Google Shape;308;p27"/>
          <p:cNvSpPr txBox="1"/>
          <p:nvPr>
            <p:ph idx="4" type="body"/>
          </p:nvPr>
        </p:nvSpPr>
        <p:spPr>
          <a:xfrm>
            <a:off x="6172200" y="2129051"/>
            <a:ext cx="5562600" cy="406061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accent3"/>
              </a:buClr>
              <a:buSzPts val="2400"/>
              <a:buFont typeface="Noto Sans Symbols"/>
              <a:buNone/>
              <a:defRPr sz="2400"/>
            </a:lvl1pPr>
            <a:lvl2pPr indent="-381000" lvl="1" marL="914400" algn="l">
              <a:lnSpc>
                <a:spcPct val="90000"/>
              </a:lnSpc>
              <a:spcBef>
                <a:spcPts val="1200"/>
              </a:spcBef>
              <a:spcAft>
                <a:spcPts val="0"/>
              </a:spcAft>
              <a:buClr>
                <a:schemeClr val="accent3"/>
              </a:buClr>
              <a:buSzPts val="2400"/>
              <a:buFont typeface="Noto Sans Symbols"/>
              <a:buChar char="▪"/>
              <a:defRPr sz="2400"/>
            </a:lvl2pPr>
            <a:lvl3pPr indent="-381000" lvl="2" marL="1371600" algn="l">
              <a:lnSpc>
                <a:spcPct val="90000"/>
              </a:lnSpc>
              <a:spcBef>
                <a:spcPts val="1200"/>
              </a:spcBef>
              <a:spcAft>
                <a:spcPts val="0"/>
              </a:spcAft>
              <a:buClr>
                <a:schemeClr val="accent3"/>
              </a:buClr>
              <a:buSzPts val="2400"/>
              <a:buFont typeface="Noto Sans Symbols"/>
              <a:buChar char="▪"/>
              <a:defRPr sz="2400"/>
            </a:lvl3pPr>
            <a:lvl4pPr indent="-381000" lvl="3" marL="1828800" algn="l">
              <a:lnSpc>
                <a:spcPct val="90000"/>
              </a:lnSpc>
              <a:spcBef>
                <a:spcPts val="1200"/>
              </a:spcBef>
              <a:spcAft>
                <a:spcPts val="0"/>
              </a:spcAft>
              <a:buClr>
                <a:schemeClr val="accent3"/>
              </a:buClr>
              <a:buSzPts val="2400"/>
              <a:buFont typeface="Noto Sans Symbols"/>
              <a:buChar char="▪"/>
              <a:defRPr sz="2400"/>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309" name="Google Shape;309;p27"/>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0" name="Google Shape;310;p27"/>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311" name="Google Shape;311;p27"/>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312" name="Google Shape;312;p27"/>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13" name="Google Shape;313;p27"/>
          <p:cNvGrpSpPr/>
          <p:nvPr/>
        </p:nvGrpSpPr>
        <p:grpSpPr>
          <a:xfrm>
            <a:off x="210281" y="6406259"/>
            <a:ext cx="183059" cy="242571"/>
            <a:chOff x="5097417" y="6406259"/>
            <a:chExt cx="183059" cy="242571"/>
          </a:xfrm>
        </p:grpSpPr>
        <p:sp>
          <p:nvSpPr>
            <p:cNvPr id="314" name="Google Shape;314;p27"/>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7"/>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7"/>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1_Two Content">
    <p:bg>
      <p:bgPr>
        <a:solidFill>
          <a:srgbClr val="FFFFFF"/>
        </a:solidFill>
      </p:bgPr>
    </p:bg>
    <p:spTree>
      <p:nvGrpSpPr>
        <p:cNvPr id="317" name="Shape 317"/>
        <p:cNvGrpSpPr/>
        <p:nvPr/>
      </p:nvGrpSpPr>
      <p:grpSpPr>
        <a:xfrm>
          <a:off x="0" y="0"/>
          <a:ext cx="0" cy="0"/>
          <a:chOff x="0" y="0"/>
          <a:chExt cx="0" cy="0"/>
        </a:xfrm>
      </p:grpSpPr>
      <p:sp>
        <p:nvSpPr>
          <p:cNvPr id="318" name="Google Shape;318;p28"/>
          <p:cNvSpPr txBox="1"/>
          <p:nvPr>
            <p:ph idx="11" type="ftr"/>
          </p:nvPr>
        </p:nvSpPr>
        <p:spPr>
          <a:xfrm>
            <a:off x="575920" y="6320635"/>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9" name="Google Shape;319;p28"/>
          <p:cNvSpPr txBox="1"/>
          <p:nvPr>
            <p:ph idx="12" type="sldNum"/>
          </p:nvPr>
        </p:nvSpPr>
        <p:spPr>
          <a:xfrm>
            <a:off x="9246517" y="632063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320" name="Google Shape;320;p28"/>
          <p:cNvSpPr/>
          <p:nvPr/>
        </p:nvSpPr>
        <p:spPr>
          <a:xfrm>
            <a:off x="0" y="6807994"/>
            <a:ext cx="12192000" cy="50006"/>
          </a:xfrm>
          <a:prstGeom prst="rect">
            <a:avLst/>
          </a:prstGeom>
          <a:solidFill>
            <a:schemeClr val="accent3"/>
          </a:solidFill>
          <a:ln>
            <a:noFill/>
          </a:ln>
        </p:spPr>
        <p:txBody>
          <a:bodyPr anchorCtr="0" anchor="ctr" bIns="37000" lIns="74050" spcFirstLastPara="1" rIns="74050" wrap="square" tIns="37000">
            <a:noAutofit/>
          </a:bodyPr>
          <a:lstStyle/>
          <a:p>
            <a:pPr indent="0" lvl="0" marL="0" marR="0" rtl="0" algn="ctr">
              <a:lnSpc>
                <a:spcPct val="100000"/>
              </a:lnSpc>
              <a:spcBef>
                <a:spcPts val="0"/>
              </a:spcBef>
              <a:spcAft>
                <a:spcPts val="0"/>
              </a:spcAft>
              <a:buClr>
                <a:srgbClr val="000000"/>
              </a:buClr>
              <a:buSzPts val="1458"/>
              <a:buFont typeface="Arial"/>
              <a:buNone/>
            </a:pPr>
            <a:r>
              <a:t/>
            </a:r>
            <a:endParaRPr b="0" i="0" sz="1458" u="none" cap="none" strike="noStrike">
              <a:solidFill>
                <a:schemeClr val="lt1"/>
              </a:solidFill>
              <a:latin typeface="Calibri"/>
              <a:ea typeface="Calibri"/>
              <a:cs typeface="Calibri"/>
              <a:sym typeface="Calibri"/>
            </a:endParaRPr>
          </a:p>
        </p:txBody>
      </p:sp>
      <p:sp>
        <p:nvSpPr>
          <p:cNvPr id="321" name="Google Shape;321;p28"/>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2" name="Google Shape;322;p28"/>
          <p:cNvSpPr txBox="1"/>
          <p:nvPr>
            <p:ph idx="1" type="body"/>
          </p:nvPr>
        </p:nvSpPr>
        <p:spPr>
          <a:xfrm>
            <a:off x="461434" y="1516380"/>
            <a:ext cx="3596217" cy="46320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800"/>
              <a:buNone/>
              <a:defRPr/>
            </a:lvl1pPr>
            <a:lvl2pPr indent="-342900" lvl="1" marL="914400" algn="l">
              <a:lnSpc>
                <a:spcPct val="100000"/>
              </a:lnSpc>
              <a:spcBef>
                <a:spcPts val="600"/>
              </a:spcBef>
              <a:spcAft>
                <a:spcPts val="0"/>
              </a:spcAft>
              <a:buSzPts val="1800"/>
              <a:buChar char="▪"/>
              <a:defRPr/>
            </a:lvl2pPr>
            <a:lvl3pPr indent="-314325" lvl="2" marL="1371600" algn="l">
              <a:lnSpc>
                <a:spcPct val="100000"/>
              </a:lnSpc>
              <a:spcBef>
                <a:spcPts val="600"/>
              </a:spcBef>
              <a:spcAft>
                <a:spcPts val="0"/>
              </a:spcAft>
              <a:buSzPts val="135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3" name="Google Shape;323;p28"/>
          <p:cNvSpPr txBox="1"/>
          <p:nvPr>
            <p:ph idx="2" type="body"/>
          </p:nvPr>
        </p:nvSpPr>
        <p:spPr>
          <a:xfrm>
            <a:off x="4292600" y="1516379"/>
            <a:ext cx="3606800" cy="46402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800"/>
              <a:buNone/>
              <a:defRPr/>
            </a:lvl1pPr>
            <a:lvl2pPr indent="-342900" lvl="1" marL="914400" algn="l">
              <a:lnSpc>
                <a:spcPct val="100000"/>
              </a:lnSpc>
              <a:spcBef>
                <a:spcPts val="600"/>
              </a:spcBef>
              <a:spcAft>
                <a:spcPts val="0"/>
              </a:spcAft>
              <a:buSzPts val="1800"/>
              <a:buChar char="▪"/>
              <a:defRPr/>
            </a:lvl2pPr>
            <a:lvl3pPr indent="-314325" lvl="2" marL="1371600" algn="l">
              <a:lnSpc>
                <a:spcPct val="100000"/>
              </a:lnSpc>
              <a:spcBef>
                <a:spcPts val="600"/>
              </a:spcBef>
              <a:spcAft>
                <a:spcPts val="0"/>
              </a:spcAft>
              <a:buSzPts val="135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4" name="Google Shape;324;p28"/>
          <p:cNvSpPr txBox="1"/>
          <p:nvPr>
            <p:ph idx="3" type="body"/>
          </p:nvPr>
        </p:nvSpPr>
        <p:spPr>
          <a:xfrm>
            <a:off x="8125884" y="1516380"/>
            <a:ext cx="3604683" cy="46320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800"/>
              <a:buNone/>
              <a:defRPr/>
            </a:lvl1pPr>
            <a:lvl2pPr indent="-342900" lvl="1" marL="914400" algn="l">
              <a:lnSpc>
                <a:spcPct val="100000"/>
              </a:lnSpc>
              <a:spcBef>
                <a:spcPts val="600"/>
              </a:spcBef>
              <a:spcAft>
                <a:spcPts val="0"/>
              </a:spcAft>
              <a:buSzPts val="1800"/>
              <a:buChar char="▪"/>
              <a:defRPr/>
            </a:lvl2pPr>
            <a:lvl3pPr indent="-314325" lvl="2" marL="1371600" algn="l">
              <a:lnSpc>
                <a:spcPct val="100000"/>
              </a:lnSpc>
              <a:spcBef>
                <a:spcPts val="600"/>
              </a:spcBef>
              <a:spcAft>
                <a:spcPts val="0"/>
              </a:spcAft>
              <a:buSzPts val="135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grpSp>
        <p:nvGrpSpPr>
          <p:cNvPr id="325" name="Google Shape;325;p28"/>
          <p:cNvGrpSpPr/>
          <p:nvPr/>
        </p:nvGrpSpPr>
        <p:grpSpPr>
          <a:xfrm>
            <a:off x="210281" y="6406259"/>
            <a:ext cx="183059" cy="242571"/>
            <a:chOff x="5097417" y="6406259"/>
            <a:chExt cx="183059" cy="242571"/>
          </a:xfrm>
        </p:grpSpPr>
        <p:sp>
          <p:nvSpPr>
            <p:cNvPr id="326" name="Google Shape;326;p28"/>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8"/>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8"/>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29" name="Shape 329"/>
        <p:cNvGrpSpPr/>
        <p:nvPr/>
      </p:nvGrpSpPr>
      <p:grpSpPr>
        <a:xfrm>
          <a:off x="0" y="0"/>
          <a:ext cx="0" cy="0"/>
          <a:chOff x="0" y="0"/>
          <a:chExt cx="0" cy="0"/>
        </a:xfrm>
      </p:grpSpPr>
      <p:sp>
        <p:nvSpPr>
          <p:cNvPr id="330" name="Google Shape;330;p29"/>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1" name="Google Shape;331;p29"/>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332" name="Google Shape;332;p29"/>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grpSp>
        <p:nvGrpSpPr>
          <p:cNvPr id="333" name="Google Shape;333;p29"/>
          <p:cNvGrpSpPr/>
          <p:nvPr/>
        </p:nvGrpSpPr>
        <p:grpSpPr>
          <a:xfrm>
            <a:off x="210281" y="6406259"/>
            <a:ext cx="183059" cy="242571"/>
            <a:chOff x="5097417" y="6406259"/>
            <a:chExt cx="183059" cy="242571"/>
          </a:xfrm>
        </p:grpSpPr>
        <p:sp>
          <p:nvSpPr>
            <p:cNvPr id="334" name="Google Shape;334;p29"/>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9"/>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9"/>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rgbClr val="FFFFFF"/>
        </a:solidFill>
      </p:bgPr>
    </p:bg>
    <p:spTree>
      <p:nvGrpSpPr>
        <p:cNvPr id="337" name="Shape 337"/>
        <p:cNvGrpSpPr/>
        <p:nvPr/>
      </p:nvGrpSpPr>
      <p:grpSpPr>
        <a:xfrm>
          <a:off x="0" y="0"/>
          <a:ext cx="0" cy="0"/>
          <a:chOff x="0" y="0"/>
          <a:chExt cx="0" cy="0"/>
        </a:xfrm>
      </p:grpSpPr>
      <p:sp>
        <p:nvSpPr>
          <p:cNvPr id="338" name="Google Shape;338;p30"/>
          <p:cNvSpPr/>
          <p:nvPr>
            <p:ph idx="2" type="pic"/>
          </p:nvPr>
        </p:nvSpPr>
        <p:spPr>
          <a:xfrm>
            <a:off x="6728885" y="0"/>
            <a:ext cx="5463116" cy="6807994"/>
          </a:xfrm>
          <a:prstGeom prst="rect">
            <a:avLst/>
          </a:prstGeom>
          <a:noFill/>
          <a:ln>
            <a:noFill/>
          </a:ln>
        </p:spPr>
      </p:sp>
      <p:sp>
        <p:nvSpPr>
          <p:cNvPr id="339" name="Google Shape;339;p30"/>
          <p:cNvSpPr txBox="1"/>
          <p:nvPr>
            <p:ph idx="1" type="body"/>
          </p:nvPr>
        </p:nvSpPr>
        <p:spPr>
          <a:xfrm>
            <a:off x="461176" y="1502718"/>
            <a:ext cx="5634823" cy="36284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600"/>
              <a:buNone/>
              <a:defRPr b="1" sz="1800">
                <a:solidFill>
                  <a:schemeClr val="accent2"/>
                </a:solidFill>
              </a:defRPr>
            </a:lvl1pPr>
            <a:lvl2pPr indent="-342900" lvl="1" marL="914400" algn="l">
              <a:lnSpc>
                <a:spcPct val="90000"/>
              </a:lnSpc>
              <a:spcBef>
                <a:spcPts val="450"/>
              </a:spcBef>
              <a:spcAft>
                <a:spcPts val="0"/>
              </a:spcAft>
              <a:buClr>
                <a:schemeClr val="accent3"/>
              </a:buClr>
              <a:buSzPts val="1800"/>
              <a:buFont typeface="Noto Sans Symbols"/>
              <a:buChar char="▪"/>
              <a:defRPr sz="1800"/>
            </a:lvl2pPr>
            <a:lvl3pPr indent="-342900" lvl="2" marL="1371600" algn="l">
              <a:lnSpc>
                <a:spcPct val="90000"/>
              </a:lnSpc>
              <a:spcBef>
                <a:spcPts val="450"/>
              </a:spcBef>
              <a:spcAft>
                <a:spcPts val="0"/>
              </a:spcAft>
              <a:buClr>
                <a:schemeClr val="accent3"/>
              </a:buClr>
              <a:buSzPts val="1800"/>
              <a:buFont typeface="Noto Sans Symbols"/>
              <a:buChar char="▪"/>
              <a:defRPr sz="1800"/>
            </a:lvl3pPr>
            <a:lvl4pPr indent="-342900" lvl="3" marL="1828800" algn="l">
              <a:lnSpc>
                <a:spcPct val="90000"/>
              </a:lnSpc>
              <a:spcBef>
                <a:spcPts val="450"/>
              </a:spcBef>
              <a:spcAft>
                <a:spcPts val="0"/>
              </a:spcAft>
              <a:buClr>
                <a:schemeClr val="accent3"/>
              </a:buClr>
              <a:buSzPts val="1800"/>
              <a:buFont typeface="Noto Sans Symbols"/>
              <a:buChar char="▪"/>
              <a:defRPr sz="1800"/>
            </a:lvl4pPr>
            <a:lvl5pPr indent="-228600" lvl="4" marL="2286000" algn="l">
              <a:lnSpc>
                <a:spcPct val="90000"/>
              </a:lnSpc>
              <a:spcBef>
                <a:spcPts val="450"/>
              </a:spcBef>
              <a:spcAft>
                <a:spcPts val="0"/>
              </a:spcAft>
              <a:buSzPts val="1000"/>
              <a:buNone/>
              <a:defRPr sz="900"/>
            </a:lvl5pPr>
            <a:lvl6pPr indent="-228600" lvl="5" marL="2743200" algn="l">
              <a:lnSpc>
                <a:spcPct val="90000"/>
              </a:lnSpc>
              <a:spcBef>
                <a:spcPts val="450"/>
              </a:spcBef>
              <a:spcAft>
                <a:spcPts val="0"/>
              </a:spcAft>
              <a:buClr>
                <a:schemeClr val="dk1"/>
              </a:buClr>
              <a:buSzPts val="1000"/>
              <a:buNone/>
              <a:defRPr sz="900"/>
            </a:lvl6pPr>
            <a:lvl7pPr indent="-228600" lvl="6" marL="3200400" algn="l">
              <a:lnSpc>
                <a:spcPct val="90000"/>
              </a:lnSpc>
              <a:spcBef>
                <a:spcPts val="450"/>
              </a:spcBef>
              <a:spcAft>
                <a:spcPts val="0"/>
              </a:spcAft>
              <a:buClr>
                <a:schemeClr val="dk1"/>
              </a:buClr>
              <a:buSzPts val="1000"/>
              <a:buNone/>
              <a:defRPr sz="900"/>
            </a:lvl7pPr>
            <a:lvl8pPr indent="-228600" lvl="7" marL="3657600" algn="l">
              <a:lnSpc>
                <a:spcPct val="90000"/>
              </a:lnSpc>
              <a:spcBef>
                <a:spcPts val="450"/>
              </a:spcBef>
              <a:spcAft>
                <a:spcPts val="0"/>
              </a:spcAft>
              <a:buClr>
                <a:schemeClr val="dk1"/>
              </a:buClr>
              <a:buSzPts val="1000"/>
              <a:buNone/>
              <a:defRPr sz="900"/>
            </a:lvl8pPr>
            <a:lvl9pPr indent="-228600" lvl="8" marL="4114800" algn="l">
              <a:lnSpc>
                <a:spcPct val="90000"/>
              </a:lnSpc>
              <a:spcBef>
                <a:spcPts val="450"/>
              </a:spcBef>
              <a:spcAft>
                <a:spcPts val="0"/>
              </a:spcAft>
              <a:buClr>
                <a:schemeClr val="dk1"/>
              </a:buClr>
              <a:buSzPts val="1000"/>
              <a:buNone/>
              <a:defRPr sz="900"/>
            </a:lvl9pPr>
          </a:lstStyle>
          <a:p/>
        </p:txBody>
      </p:sp>
      <p:sp>
        <p:nvSpPr>
          <p:cNvPr id="340" name="Google Shape;340;p30"/>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chemeClr val="lt2"/>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chemeClr val="lt2"/>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chemeClr val="lt2"/>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chemeClr val="lt2"/>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chemeClr val="lt2"/>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chemeClr val="lt2"/>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chemeClr val="lt2"/>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chemeClr val="lt2"/>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chemeClr val="lt2"/>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341" name="Google Shape;341;p30"/>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342" name="Google Shape;342;p30"/>
          <p:cNvSpPr txBox="1"/>
          <p:nvPr/>
        </p:nvSpPr>
        <p:spPr>
          <a:xfrm>
            <a:off x="9225405" y="6320634"/>
            <a:ext cx="2743200" cy="365125"/>
          </a:xfrm>
          <a:prstGeom prst="rect">
            <a:avLst/>
          </a:prstGeom>
          <a:noFill/>
          <a:ln>
            <a:noFill/>
          </a:ln>
        </p:spPr>
        <p:txBody>
          <a:bodyPr anchorCtr="0" anchor="ctr" bIns="54825" lIns="109700" spcFirstLastPara="1" rIns="109700" wrap="square" tIns="54825">
            <a:noAutofit/>
          </a:bodyPr>
          <a:lstStyle/>
          <a:p>
            <a:pPr indent="0" lvl="0" marL="0" marR="0" rtl="0" algn="r">
              <a:lnSpc>
                <a:spcPct val="100000"/>
              </a:lnSpc>
              <a:spcBef>
                <a:spcPts val="0"/>
              </a:spcBef>
              <a:spcAft>
                <a:spcPts val="0"/>
              </a:spcAft>
              <a:buClr>
                <a:srgbClr val="000000"/>
              </a:buClr>
              <a:buSzPts val="1080"/>
              <a:buFont typeface="Arial"/>
              <a:buNone/>
            </a:pPr>
            <a:fld id="{00000000-1234-1234-1234-123412341234}" type="slidenum">
              <a:rPr b="1" i="0" lang="en-US" sz="1080" u="none" cap="none" strike="noStrike">
                <a:solidFill>
                  <a:schemeClr val="dk1"/>
                </a:solidFill>
                <a:latin typeface="Georgia"/>
                <a:ea typeface="Georgia"/>
                <a:cs typeface="Georgia"/>
                <a:sym typeface="Georgia"/>
              </a:rPr>
              <a:t>‹#›</a:t>
            </a:fld>
            <a:endParaRPr b="1" i="0" sz="1080" u="none" cap="none" strike="noStrike">
              <a:solidFill>
                <a:schemeClr val="dk1"/>
              </a:solidFill>
              <a:latin typeface="Georgia"/>
              <a:ea typeface="Georgia"/>
              <a:cs typeface="Georgia"/>
              <a:sym typeface="Georgia"/>
            </a:endParaRPr>
          </a:p>
        </p:txBody>
      </p:sp>
      <p:sp>
        <p:nvSpPr>
          <p:cNvPr id="343" name="Google Shape;343;p30"/>
          <p:cNvSpPr/>
          <p:nvPr>
            <p:ph idx="3" type="pic"/>
          </p:nvPr>
        </p:nvSpPr>
        <p:spPr>
          <a:xfrm>
            <a:off x="490670" y="3128375"/>
            <a:ext cx="822960" cy="822960"/>
          </a:xfrm>
          <a:prstGeom prst="ellipse">
            <a:avLst/>
          </a:prstGeom>
          <a:solidFill>
            <a:srgbClr val="EDEBD7"/>
          </a:solidFill>
          <a:ln>
            <a:noFill/>
          </a:ln>
        </p:spPr>
      </p:sp>
      <p:sp>
        <p:nvSpPr>
          <p:cNvPr id="344" name="Google Shape;344;p30"/>
          <p:cNvSpPr/>
          <p:nvPr>
            <p:ph idx="4" type="pic"/>
          </p:nvPr>
        </p:nvSpPr>
        <p:spPr>
          <a:xfrm>
            <a:off x="490670" y="4085306"/>
            <a:ext cx="822960" cy="822960"/>
          </a:xfrm>
          <a:prstGeom prst="ellipse">
            <a:avLst/>
          </a:prstGeom>
          <a:solidFill>
            <a:srgbClr val="EDEBD7"/>
          </a:solidFill>
          <a:ln>
            <a:noFill/>
          </a:ln>
        </p:spPr>
      </p:sp>
      <p:sp>
        <p:nvSpPr>
          <p:cNvPr id="345" name="Google Shape;345;p30"/>
          <p:cNvSpPr/>
          <p:nvPr>
            <p:ph idx="5" type="pic"/>
          </p:nvPr>
        </p:nvSpPr>
        <p:spPr>
          <a:xfrm>
            <a:off x="490670" y="5003958"/>
            <a:ext cx="822960" cy="822960"/>
          </a:xfrm>
          <a:prstGeom prst="ellipse">
            <a:avLst/>
          </a:prstGeom>
          <a:solidFill>
            <a:srgbClr val="EDEBD7"/>
          </a:solidFill>
          <a:ln>
            <a:noFill/>
          </a:ln>
        </p:spPr>
      </p:sp>
      <p:sp>
        <p:nvSpPr>
          <p:cNvPr id="346" name="Google Shape;346;p30"/>
          <p:cNvSpPr txBox="1"/>
          <p:nvPr>
            <p:ph idx="6" type="body"/>
          </p:nvPr>
        </p:nvSpPr>
        <p:spPr>
          <a:xfrm>
            <a:off x="1644504" y="2085383"/>
            <a:ext cx="4451496" cy="376142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160"/>
              </a:spcBef>
              <a:spcAft>
                <a:spcPts val="0"/>
              </a:spcAft>
              <a:buSzPts val="1800"/>
              <a:buNone/>
              <a:defRPr b="1" i="0">
                <a:solidFill>
                  <a:schemeClr val="dk2"/>
                </a:solidFill>
                <a:latin typeface="Georgia"/>
                <a:ea typeface="Georgia"/>
                <a:cs typeface="Georgia"/>
                <a:sym typeface="Georgia"/>
              </a:defRPr>
            </a:lvl1pPr>
            <a:lvl2pPr indent="-342900" lvl="1" marL="914400" algn="l">
              <a:lnSpc>
                <a:spcPct val="100000"/>
              </a:lnSpc>
              <a:spcBef>
                <a:spcPts val="600"/>
              </a:spcBef>
              <a:spcAft>
                <a:spcPts val="0"/>
              </a:spcAft>
              <a:buSzPts val="1800"/>
              <a:buChar char="▪"/>
              <a:defRPr sz="1800">
                <a:solidFill>
                  <a:schemeClr val="dk2"/>
                </a:solidFill>
              </a:defRPr>
            </a:lvl2pPr>
            <a:lvl3pPr indent="-314325" lvl="2" marL="1371600" algn="l">
              <a:lnSpc>
                <a:spcPct val="100000"/>
              </a:lnSpc>
              <a:spcBef>
                <a:spcPts val="600"/>
              </a:spcBef>
              <a:spcAft>
                <a:spcPts val="0"/>
              </a:spcAft>
              <a:buSzPts val="135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47" name="Google Shape;347;p30"/>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8" name="Google Shape;348;p30"/>
          <p:cNvSpPr txBox="1"/>
          <p:nvPr>
            <p:ph type="title"/>
          </p:nvPr>
        </p:nvSpPr>
        <p:spPr>
          <a:xfrm>
            <a:off x="461178" y="457200"/>
            <a:ext cx="5634821" cy="920266"/>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49" name="Google Shape;349;p30"/>
          <p:cNvGrpSpPr/>
          <p:nvPr/>
        </p:nvGrpSpPr>
        <p:grpSpPr>
          <a:xfrm>
            <a:off x="210281" y="6406259"/>
            <a:ext cx="183059" cy="242571"/>
            <a:chOff x="5097417" y="6406259"/>
            <a:chExt cx="183059" cy="242571"/>
          </a:xfrm>
        </p:grpSpPr>
        <p:sp>
          <p:nvSpPr>
            <p:cNvPr id="350" name="Google Shape;350;p30"/>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0"/>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0"/>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3" name="Google Shape;353;p30"/>
          <p:cNvSpPr/>
          <p:nvPr>
            <p:ph idx="7" type="pic"/>
          </p:nvPr>
        </p:nvSpPr>
        <p:spPr>
          <a:xfrm>
            <a:off x="490670" y="2123703"/>
            <a:ext cx="822960" cy="822960"/>
          </a:xfrm>
          <a:prstGeom prst="ellipse">
            <a:avLst/>
          </a:prstGeom>
          <a:solidFill>
            <a:srgbClr val="EDEBD7"/>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Slide">
  <p:cSld name="9_Title Slide">
    <p:bg>
      <p:bgPr>
        <a:solidFill>
          <a:srgbClr val="FFFFFF"/>
        </a:solidFill>
      </p:bgPr>
    </p:bg>
    <p:spTree>
      <p:nvGrpSpPr>
        <p:cNvPr id="38" name="Shape 38"/>
        <p:cNvGrpSpPr/>
        <p:nvPr/>
      </p:nvGrpSpPr>
      <p:grpSpPr>
        <a:xfrm>
          <a:off x="0" y="0"/>
          <a:ext cx="0" cy="0"/>
          <a:chOff x="0" y="0"/>
          <a:chExt cx="0" cy="0"/>
        </a:xfrm>
      </p:grpSpPr>
      <p:sp>
        <p:nvSpPr>
          <p:cNvPr id="39" name="Google Shape;39;p4"/>
          <p:cNvSpPr txBox="1"/>
          <p:nvPr>
            <p:ph type="ctrTitle"/>
          </p:nvPr>
        </p:nvSpPr>
        <p:spPr>
          <a:xfrm>
            <a:off x="658368" y="2412495"/>
            <a:ext cx="5793581"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 type="subTitle"/>
          </p:nvPr>
        </p:nvSpPr>
        <p:spPr>
          <a:xfrm>
            <a:off x="658370" y="3928403"/>
            <a:ext cx="5793580"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grpSp>
        <p:nvGrpSpPr>
          <p:cNvPr id="41" name="Google Shape;41;p4"/>
          <p:cNvGrpSpPr/>
          <p:nvPr/>
        </p:nvGrpSpPr>
        <p:grpSpPr>
          <a:xfrm>
            <a:off x="7016532" y="-2"/>
            <a:ext cx="5175468" cy="6858002"/>
            <a:chOff x="10094760" y="621204"/>
            <a:chExt cx="1354470" cy="1794807"/>
          </a:xfrm>
        </p:grpSpPr>
        <p:sp>
          <p:nvSpPr>
            <p:cNvPr id="42" name="Google Shape;42;p4"/>
            <p:cNvSpPr/>
            <p:nvPr/>
          </p:nvSpPr>
          <p:spPr>
            <a:xfrm>
              <a:off x="10546333" y="621204"/>
              <a:ext cx="902773" cy="897465"/>
            </a:xfrm>
            <a:custGeom>
              <a:rect b="b" l="l" r="r" t="t"/>
              <a:pathLst>
                <a:path extrusionOk="0" h="897465" w="902773">
                  <a:moveTo>
                    <a:pt x="902773" y="0"/>
                  </a:moveTo>
                  <a:lnTo>
                    <a:pt x="902773" y="897466"/>
                  </a:lnTo>
                  <a:lnTo>
                    <a:pt x="451325" y="897466"/>
                  </a:lnTo>
                  <a:lnTo>
                    <a:pt x="451325" y="448671"/>
                  </a:lnTo>
                  <a:lnTo>
                    <a:pt x="0" y="448671"/>
                  </a:lnTo>
                  <a:lnTo>
                    <a:pt x="0" y="0"/>
                  </a:lnTo>
                  <a:lnTo>
                    <a:pt x="902773" y="0"/>
                  </a:lnTo>
                  <a:close/>
                </a:path>
              </a:pathLst>
            </a:custGeom>
            <a:solidFill>
              <a:srgbClr val="C9E2D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10094760" y="1069874"/>
              <a:ext cx="902897" cy="897342"/>
            </a:xfrm>
            <a:custGeom>
              <a:rect b="b" l="l" r="r" t="t"/>
              <a:pathLst>
                <a:path extrusionOk="0" h="897342" w="902897">
                  <a:moveTo>
                    <a:pt x="902898" y="448795"/>
                  </a:moveTo>
                  <a:lnTo>
                    <a:pt x="902898" y="897342"/>
                  </a:lnTo>
                  <a:lnTo>
                    <a:pt x="0" y="897342"/>
                  </a:lnTo>
                  <a:lnTo>
                    <a:pt x="0" y="0"/>
                  </a:lnTo>
                  <a:lnTo>
                    <a:pt x="451573" y="0"/>
                  </a:lnTo>
                  <a:lnTo>
                    <a:pt x="451573" y="448795"/>
                  </a:lnTo>
                  <a:lnTo>
                    <a:pt x="902898" y="448795"/>
                  </a:lnTo>
                  <a:close/>
                </a:path>
              </a:pathLst>
            </a:custGeom>
            <a:solidFill>
              <a:srgbClr val="C9E2D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10997657" y="1967217"/>
              <a:ext cx="451573" cy="448794"/>
            </a:xfrm>
            <a:custGeom>
              <a:rect b="b" l="l" r="r" t="t"/>
              <a:pathLst>
                <a:path extrusionOk="0" h="448794" w="451573">
                  <a:moveTo>
                    <a:pt x="0" y="0"/>
                  </a:moveTo>
                  <a:lnTo>
                    <a:pt x="451573" y="0"/>
                  </a:lnTo>
                  <a:lnTo>
                    <a:pt x="451573" y="448795"/>
                  </a:lnTo>
                  <a:lnTo>
                    <a:pt x="0" y="448795"/>
                  </a:lnTo>
                  <a:close/>
                </a:path>
              </a:pathLst>
            </a:custGeom>
            <a:solidFill>
              <a:srgbClr val="C9E2D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1_Picture with Caption">
    <p:bg>
      <p:bgPr>
        <a:solidFill>
          <a:srgbClr val="FFFFFF"/>
        </a:solidFill>
      </p:bgPr>
    </p:bg>
    <p:spTree>
      <p:nvGrpSpPr>
        <p:cNvPr id="354" name="Shape 354"/>
        <p:cNvGrpSpPr/>
        <p:nvPr/>
      </p:nvGrpSpPr>
      <p:grpSpPr>
        <a:xfrm>
          <a:off x="0" y="0"/>
          <a:ext cx="0" cy="0"/>
          <a:chOff x="0" y="0"/>
          <a:chExt cx="0" cy="0"/>
        </a:xfrm>
      </p:grpSpPr>
      <p:sp>
        <p:nvSpPr>
          <p:cNvPr id="355" name="Google Shape;355;p31"/>
          <p:cNvSpPr/>
          <p:nvPr>
            <p:ph idx="2" type="pic"/>
          </p:nvPr>
        </p:nvSpPr>
        <p:spPr>
          <a:xfrm>
            <a:off x="6728885" y="0"/>
            <a:ext cx="5463116" cy="6807994"/>
          </a:xfrm>
          <a:prstGeom prst="rect">
            <a:avLst/>
          </a:prstGeom>
          <a:noFill/>
          <a:ln>
            <a:noFill/>
          </a:ln>
        </p:spPr>
      </p:sp>
      <p:sp>
        <p:nvSpPr>
          <p:cNvPr id="356" name="Google Shape;356;p31"/>
          <p:cNvSpPr txBox="1"/>
          <p:nvPr>
            <p:ph idx="1" type="body"/>
          </p:nvPr>
        </p:nvSpPr>
        <p:spPr>
          <a:xfrm>
            <a:off x="461176" y="1499617"/>
            <a:ext cx="5634823" cy="3558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600"/>
              <a:buNone/>
              <a:defRPr b="1" sz="1800">
                <a:solidFill>
                  <a:schemeClr val="accent2"/>
                </a:solidFill>
              </a:defRPr>
            </a:lvl1pPr>
            <a:lvl2pPr indent="-342900" lvl="1" marL="914400" algn="l">
              <a:lnSpc>
                <a:spcPct val="90000"/>
              </a:lnSpc>
              <a:spcBef>
                <a:spcPts val="450"/>
              </a:spcBef>
              <a:spcAft>
                <a:spcPts val="0"/>
              </a:spcAft>
              <a:buClr>
                <a:schemeClr val="accent3"/>
              </a:buClr>
              <a:buSzPts val="1800"/>
              <a:buFont typeface="Noto Sans Symbols"/>
              <a:buChar char="▪"/>
              <a:defRPr sz="1800"/>
            </a:lvl2pPr>
            <a:lvl3pPr indent="-342900" lvl="2" marL="1371600" algn="l">
              <a:lnSpc>
                <a:spcPct val="90000"/>
              </a:lnSpc>
              <a:spcBef>
                <a:spcPts val="450"/>
              </a:spcBef>
              <a:spcAft>
                <a:spcPts val="0"/>
              </a:spcAft>
              <a:buClr>
                <a:schemeClr val="accent3"/>
              </a:buClr>
              <a:buSzPts val="1800"/>
              <a:buFont typeface="Noto Sans Symbols"/>
              <a:buChar char="▪"/>
              <a:defRPr sz="1800"/>
            </a:lvl3pPr>
            <a:lvl4pPr indent="-342900" lvl="3" marL="1828800" algn="l">
              <a:lnSpc>
                <a:spcPct val="90000"/>
              </a:lnSpc>
              <a:spcBef>
                <a:spcPts val="450"/>
              </a:spcBef>
              <a:spcAft>
                <a:spcPts val="0"/>
              </a:spcAft>
              <a:buClr>
                <a:schemeClr val="accent3"/>
              </a:buClr>
              <a:buSzPts val="1800"/>
              <a:buFont typeface="Noto Sans Symbols"/>
              <a:buChar char="▪"/>
              <a:defRPr sz="1800"/>
            </a:lvl4pPr>
            <a:lvl5pPr indent="-228600" lvl="4" marL="2286000" algn="l">
              <a:lnSpc>
                <a:spcPct val="90000"/>
              </a:lnSpc>
              <a:spcBef>
                <a:spcPts val="450"/>
              </a:spcBef>
              <a:spcAft>
                <a:spcPts val="0"/>
              </a:spcAft>
              <a:buSzPts val="1000"/>
              <a:buNone/>
              <a:defRPr sz="900"/>
            </a:lvl5pPr>
            <a:lvl6pPr indent="-228600" lvl="5" marL="2743200" algn="l">
              <a:lnSpc>
                <a:spcPct val="90000"/>
              </a:lnSpc>
              <a:spcBef>
                <a:spcPts val="450"/>
              </a:spcBef>
              <a:spcAft>
                <a:spcPts val="0"/>
              </a:spcAft>
              <a:buClr>
                <a:schemeClr val="dk1"/>
              </a:buClr>
              <a:buSzPts val="1000"/>
              <a:buNone/>
              <a:defRPr sz="900"/>
            </a:lvl6pPr>
            <a:lvl7pPr indent="-228600" lvl="6" marL="3200400" algn="l">
              <a:lnSpc>
                <a:spcPct val="90000"/>
              </a:lnSpc>
              <a:spcBef>
                <a:spcPts val="450"/>
              </a:spcBef>
              <a:spcAft>
                <a:spcPts val="0"/>
              </a:spcAft>
              <a:buClr>
                <a:schemeClr val="dk1"/>
              </a:buClr>
              <a:buSzPts val="1000"/>
              <a:buNone/>
              <a:defRPr sz="900"/>
            </a:lvl7pPr>
            <a:lvl8pPr indent="-228600" lvl="7" marL="3657600" algn="l">
              <a:lnSpc>
                <a:spcPct val="90000"/>
              </a:lnSpc>
              <a:spcBef>
                <a:spcPts val="450"/>
              </a:spcBef>
              <a:spcAft>
                <a:spcPts val="0"/>
              </a:spcAft>
              <a:buClr>
                <a:schemeClr val="dk1"/>
              </a:buClr>
              <a:buSzPts val="1000"/>
              <a:buNone/>
              <a:defRPr sz="900"/>
            </a:lvl8pPr>
            <a:lvl9pPr indent="-228600" lvl="8" marL="4114800" algn="l">
              <a:lnSpc>
                <a:spcPct val="90000"/>
              </a:lnSpc>
              <a:spcBef>
                <a:spcPts val="450"/>
              </a:spcBef>
              <a:spcAft>
                <a:spcPts val="0"/>
              </a:spcAft>
              <a:buClr>
                <a:schemeClr val="dk1"/>
              </a:buClr>
              <a:buSzPts val="1000"/>
              <a:buNone/>
              <a:defRPr sz="900"/>
            </a:lvl9pPr>
          </a:lstStyle>
          <a:p/>
        </p:txBody>
      </p:sp>
      <p:sp>
        <p:nvSpPr>
          <p:cNvPr id="357" name="Google Shape;357;p31"/>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chemeClr val="lt2"/>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chemeClr val="lt2"/>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chemeClr val="lt2"/>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chemeClr val="lt2"/>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chemeClr val="lt2"/>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chemeClr val="lt2"/>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chemeClr val="lt2"/>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chemeClr val="lt2"/>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chemeClr val="lt2"/>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358" name="Google Shape;358;p31"/>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359" name="Google Shape;359;p31"/>
          <p:cNvSpPr txBox="1"/>
          <p:nvPr/>
        </p:nvSpPr>
        <p:spPr>
          <a:xfrm>
            <a:off x="9225405" y="6320634"/>
            <a:ext cx="2743200" cy="365125"/>
          </a:xfrm>
          <a:prstGeom prst="rect">
            <a:avLst/>
          </a:prstGeom>
          <a:noFill/>
          <a:ln>
            <a:noFill/>
          </a:ln>
        </p:spPr>
        <p:txBody>
          <a:bodyPr anchorCtr="0" anchor="ctr" bIns="54825" lIns="109700" spcFirstLastPara="1" rIns="109700" wrap="square" tIns="54825">
            <a:noAutofit/>
          </a:bodyPr>
          <a:lstStyle/>
          <a:p>
            <a:pPr indent="0" lvl="0" marL="0" marR="0" rtl="0" algn="r">
              <a:lnSpc>
                <a:spcPct val="100000"/>
              </a:lnSpc>
              <a:spcBef>
                <a:spcPts val="0"/>
              </a:spcBef>
              <a:spcAft>
                <a:spcPts val="0"/>
              </a:spcAft>
              <a:buClr>
                <a:srgbClr val="000000"/>
              </a:buClr>
              <a:buSzPts val="1080"/>
              <a:buFont typeface="Arial"/>
              <a:buNone/>
            </a:pPr>
            <a:fld id="{00000000-1234-1234-1234-123412341234}" type="slidenum">
              <a:rPr b="1" i="0" lang="en-US" sz="1080" u="none" cap="none" strike="noStrike">
                <a:solidFill>
                  <a:schemeClr val="dk1"/>
                </a:solidFill>
                <a:latin typeface="Georgia"/>
                <a:ea typeface="Georgia"/>
                <a:cs typeface="Georgia"/>
                <a:sym typeface="Georgia"/>
              </a:rPr>
              <a:t>‹#›</a:t>
            </a:fld>
            <a:endParaRPr b="1" i="0" sz="1080" u="none" cap="none" strike="noStrike">
              <a:solidFill>
                <a:schemeClr val="dk1"/>
              </a:solidFill>
              <a:latin typeface="Georgia"/>
              <a:ea typeface="Georgia"/>
              <a:cs typeface="Georgia"/>
              <a:sym typeface="Georgia"/>
            </a:endParaRPr>
          </a:p>
        </p:txBody>
      </p:sp>
      <p:sp>
        <p:nvSpPr>
          <p:cNvPr id="360" name="Google Shape;360;p31"/>
          <p:cNvSpPr txBox="1"/>
          <p:nvPr>
            <p:ph idx="3" type="body"/>
          </p:nvPr>
        </p:nvSpPr>
        <p:spPr>
          <a:xfrm>
            <a:off x="461176" y="1977735"/>
            <a:ext cx="5634824" cy="416970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160"/>
              </a:spcBef>
              <a:spcAft>
                <a:spcPts val="0"/>
              </a:spcAft>
              <a:buSzPts val="1800"/>
              <a:buNone/>
              <a:defRPr b="1" i="0">
                <a:solidFill>
                  <a:schemeClr val="dk2"/>
                </a:solidFill>
                <a:latin typeface="Georgia"/>
                <a:ea typeface="Georgia"/>
                <a:cs typeface="Georgia"/>
                <a:sym typeface="Georgia"/>
              </a:defRPr>
            </a:lvl1pPr>
            <a:lvl2pPr indent="-228600" lvl="1" marL="914400" algn="l">
              <a:lnSpc>
                <a:spcPct val="100000"/>
              </a:lnSpc>
              <a:spcBef>
                <a:spcPts val="0"/>
              </a:spcBef>
              <a:spcAft>
                <a:spcPts val="0"/>
              </a:spcAft>
              <a:buSzPts val="1800"/>
              <a:buNone/>
              <a:defRPr sz="1800">
                <a:solidFill>
                  <a:schemeClr val="dk2"/>
                </a:solidFill>
              </a:defRPr>
            </a:lvl2pPr>
            <a:lvl3pPr indent="-323850" lvl="2" marL="1371600" algn="l">
              <a:lnSpc>
                <a:spcPct val="100000"/>
              </a:lnSpc>
              <a:spcBef>
                <a:spcPts val="1500"/>
              </a:spcBef>
              <a:spcAft>
                <a:spcPts val="0"/>
              </a:spcAft>
              <a:buSzPts val="1500"/>
              <a:buFont typeface="Noto Sans Symbols"/>
              <a:buChar char="▪"/>
              <a:defRPr sz="2000"/>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1" name="Google Shape;361;p31"/>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2" name="Google Shape;362;p31"/>
          <p:cNvSpPr txBox="1"/>
          <p:nvPr>
            <p:ph type="title"/>
          </p:nvPr>
        </p:nvSpPr>
        <p:spPr>
          <a:xfrm>
            <a:off x="461178" y="457199"/>
            <a:ext cx="5634821" cy="920181"/>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63" name="Google Shape;363;p31"/>
          <p:cNvGrpSpPr/>
          <p:nvPr/>
        </p:nvGrpSpPr>
        <p:grpSpPr>
          <a:xfrm>
            <a:off x="210281" y="6406259"/>
            <a:ext cx="183059" cy="242571"/>
            <a:chOff x="5097417" y="6406259"/>
            <a:chExt cx="183059" cy="242571"/>
          </a:xfrm>
        </p:grpSpPr>
        <p:sp>
          <p:nvSpPr>
            <p:cNvPr id="364" name="Google Shape;364;p31"/>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1"/>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1"/>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1_Picture with Caption 2">
    <p:bg>
      <p:bgPr>
        <a:solidFill>
          <a:srgbClr val="FFFFFF"/>
        </a:solidFill>
      </p:bgPr>
    </p:bg>
    <p:spTree>
      <p:nvGrpSpPr>
        <p:cNvPr id="367" name="Shape 367"/>
        <p:cNvGrpSpPr/>
        <p:nvPr/>
      </p:nvGrpSpPr>
      <p:grpSpPr>
        <a:xfrm>
          <a:off x="0" y="0"/>
          <a:ext cx="0" cy="0"/>
          <a:chOff x="0" y="0"/>
          <a:chExt cx="0" cy="0"/>
        </a:xfrm>
      </p:grpSpPr>
      <p:sp>
        <p:nvSpPr>
          <p:cNvPr id="368" name="Google Shape;368;p32"/>
          <p:cNvSpPr/>
          <p:nvPr>
            <p:ph idx="2" type="pic"/>
          </p:nvPr>
        </p:nvSpPr>
        <p:spPr>
          <a:xfrm>
            <a:off x="461176" y="1917663"/>
            <a:ext cx="5634823" cy="3899271"/>
          </a:xfrm>
          <a:prstGeom prst="rect">
            <a:avLst/>
          </a:prstGeom>
          <a:noFill/>
          <a:ln>
            <a:noFill/>
          </a:ln>
        </p:spPr>
      </p:sp>
      <p:sp>
        <p:nvSpPr>
          <p:cNvPr id="369" name="Google Shape;369;p32"/>
          <p:cNvSpPr txBox="1"/>
          <p:nvPr>
            <p:ph idx="1" type="body"/>
          </p:nvPr>
        </p:nvSpPr>
        <p:spPr>
          <a:xfrm>
            <a:off x="461176" y="1499616"/>
            <a:ext cx="5634823" cy="29581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600"/>
              <a:buNone/>
              <a:defRPr b="1" sz="1800">
                <a:solidFill>
                  <a:schemeClr val="accent2"/>
                </a:solidFill>
              </a:defRPr>
            </a:lvl1pPr>
            <a:lvl2pPr indent="-342900" lvl="1" marL="914400" algn="l">
              <a:lnSpc>
                <a:spcPct val="90000"/>
              </a:lnSpc>
              <a:spcBef>
                <a:spcPts val="450"/>
              </a:spcBef>
              <a:spcAft>
                <a:spcPts val="0"/>
              </a:spcAft>
              <a:buClr>
                <a:schemeClr val="accent3"/>
              </a:buClr>
              <a:buSzPts val="1800"/>
              <a:buFont typeface="Noto Sans Symbols"/>
              <a:buChar char="▪"/>
              <a:defRPr sz="1800"/>
            </a:lvl2pPr>
            <a:lvl3pPr indent="-342900" lvl="2" marL="1371600" algn="l">
              <a:lnSpc>
                <a:spcPct val="90000"/>
              </a:lnSpc>
              <a:spcBef>
                <a:spcPts val="450"/>
              </a:spcBef>
              <a:spcAft>
                <a:spcPts val="0"/>
              </a:spcAft>
              <a:buClr>
                <a:schemeClr val="accent3"/>
              </a:buClr>
              <a:buSzPts val="1800"/>
              <a:buFont typeface="Noto Sans Symbols"/>
              <a:buChar char="▪"/>
              <a:defRPr sz="1800"/>
            </a:lvl3pPr>
            <a:lvl4pPr indent="-342900" lvl="3" marL="1828800" algn="l">
              <a:lnSpc>
                <a:spcPct val="90000"/>
              </a:lnSpc>
              <a:spcBef>
                <a:spcPts val="450"/>
              </a:spcBef>
              <a:spcAft>
                <a:spcPts val="0"/>
              </a:spcAft>
              <a:buClr>
                <a:schemeClr val="accent3"/>
              </a:buClr>
              <a:buSzPts val="1800"/>
              <a:buFont typeface="Noto Sans Symbols"/>
              <a:buChar char="▪"/>
              <a:defRPr sz="1800"/>
            </a:lvl4pPr>
            <a:lvl5pPr indent="-228600" lvl="4" marL="2286000" algn="l">
              <a:lnSpc>
                <a:spcPct val="90000"/>
              </a:lnSpc>
              <a:spcBef>
                <a:spcPts val="450"/>
              </a:spcBef>
              <a:spcAft>
                <a:spcPts val="0"/>
              </a:spcAft>
              <a:buSzPts val="1000"/>
              <a:buNone/>
              <a:defRPr sz="900"/>
            </a:lvl5pPr>
            <a:lvl6pPr indent="-228600" lvl="5" marL="2743200" algn="l">
              <a:lnSpc>
                <a:spcPct val="90000"/>
              </a:lnSpc>
              <a:spcBef>
                <a:spcPts val="450"/>
              </a:spcBef>
              <a:spcAft>
                <a:spcPts val="0"/>
              </a:spcAft>
              <a:buClr>
                <a:schemeClr val="dk1"/>
              </a:buClr>
              <a:buSzPts val="1000"/>
              <a:buNone/>
              <a:defRPr sz="900"/>
            </a:lvl6pPr>
            <a:lvl7pPr indent="-228600" lvl="6" marL="3200400" algn="l">
              <a:lnSpc>
                <a:spcPct val="90000"/>
              </a:lnSpc>
              <a:spcBef>
                <a:spcPts val="450"/>
              </a:spcBef>
              <a:spcAft>
                <a:spcPts val="0"/>
              </a:spcAft>
              <a:buClr>
                <a:schemeClr val="dk1"/>
              </a:buClr>
              <a:buSzPts val="1000"/>
              <a:buNone/>
              <a:defRPr sz="900"/>
            </a:lvl7pPr>
            <a:lvl8pPr indent="-228600" lvl="7" marL="3657600" algn="l">
              <a:lnSpc>
                <a:spcPct val="90000"/>
              </a:lnSpc>
              <a:spcBef>
                <a:spcPts val="450"/>
              </a:spcBef>
              <a:spcAft>
                <a:spcPts val="0"/>
              </a:spcAft>
              <a:buClr>
                <a:schemeClr val="dk1"/>
              </a:buClr>
              <a:buSzPts val="1000"/>
              <a:buNone/>
              <a:defRPr sz="900"/>
            </a:lvl8pPr>
            <a:lvl9pPr indent="-228600" lvl="8" marL="4114800" algn="l">
              <a:lnSpc>
                <a:spcPct val="90000"/>
              </a:lnSpc>
              <a:spcBef>
                <a:spcPts val="450"/>
              </a:spcBef>
              <a:spcAft>
                <a:spcPts val="0"/>
              </a:spcAft>
              <a:buClr>
                <a:schemeClr val="dk1"/>
              </a:buClr>
              <a:buSzPts val="1000"/>
              <a:buNone/>
              <a:defRPr sz="900"/>
            </a:lvl9pPr>
          </a:lstStyle>
          <a:p/>
        </p:txBody>
      </p:sp>
      <p:sp>
        <p:nvSpPr>
          <p:cNvPr id="370" name="Google Shape;370;p32"/>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1" name="Google Shape;371;p32"/>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rgbClr val="000000"/>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rgbClr val="000000"/>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rgbClr val="000000"/>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rgbClr val="000000"/>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rgbClr val="000000"/>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rgbClr val="000000"/>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rgbClr val="000000"/>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rgbClr val="000000"/>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rgbClr val="000000"/>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372" name="Google Shape;372;p32"/>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373" name="Google Shape;373;p32"/>
          <p:cNvSpPr txBox="1"/>
          <p:nvPr>
            <p:ph idx="3" type="body"/>
          </p:nvPr>
        </p:nvSpPr>
        <p:spPr>
          <a:xfrm>
            <a:off x="6489291" y="457201"/>
            <a:ext cx="5402143" cy="535973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800"/>
              </a:spcBef>
              <a:spcAft>
                <a:spcPts val="0"/>
              </a:spcAft>
              <a:buSzPts val="2400"/>
              <a:buNone/>
              <a:defRPr b="1" i="0" sz="2400">
                <a:solidFill>
                  <a:schemeClr val="dk2"/>
                </a:solidFill>
                <a:latin typeface="Georgia"/>
                <a:ea typeface="Georgia"/>
                <a:cs typeface="Georgia"/>
                <a:sym typeface="Georgia"/>
              </a:defRPr>
            </a:lvl1pPr>
            <a:lvl2pPr indent="-327660" lvl="1" marL="914400" algn="l">
              <a:lnSpc>
                <a:spcPct val="100000"/>
              </a:lnSpc>
              <a:spcBef>
                <a:spcPts val="600"/>
              </a:spcBef>
              <a:spcAft>
                <a:spcPts val="0"/>
              </a:spcAft>
              <a:buSzPts val="1560"/>
              <a:buChar char="▪"/>
              <a:defRPr sz="1560">
                <a:solidFill>
                  <a:schemeClr val="dk2"/>
                </a:solidFill>
              </a:defRPr>
            </a:lvl2pPr>
            <a:lvl3pPr indent="-302894" lvl="2" marL="1371600" algn="l">
              <a:lnSpc>
                <a:spcPct val="100000"/>
              </a:lnSpc>
              <a:spcBef>
                <a:spcPts val="600"/>
              </a:spcBef>
              <a:spcAft>
                <a:spcPts val="0"/>
              </a:spcAft>
              <a:buSzPts val="1170"/>
              <a:buChar char="▪"/>
              <a:defRPr sz="1560">
                <a:solidFill>
                  <a:schemeClr val="dk2"/>
                </a:solidFill>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4" name="Google Shape;374;p32"/>
          <p:cNvSpPr txBox="1"/>
          <p:nvPr>
            <p:ph type="title"/>
          </p:nvPr>
        </p:nvSpPr>
        <p:spPr>
          <a:xfrm>
            <a:off x="461178" y="457199"/>
            <a:ext cx="5634821" cy="920181"/>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75" name="Google Shape;375;p32"/>
          <p:cNvGrpSpPr/>
          <p:nvPr/>
        </p:nvGrpSpPr>
        <p:grpSpPr>
          <a:xfrm>
            <a:off x="210281" y="6406259"/>
            <a:ext cx="183059" cy="242571"/>
            <a:chOff x="5097417" y="6406259"/>
            <a:chExt cx="183059" cy="242571"/>
          </a:xfrm>
        </p:grpSpPr>
        <p:sp>
          <p:nvSpPr>
            <p:cNvPr id="376" name="Google Shape;376;p32"/>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2"/>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2"/>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Slide">
  <p:cSld name="8_Title Slide 2">
    <p:bg>
      <p:bgPr>
        <a:solidFill>
          <a:srgbClr val="FFFFFF"/>
        </a:solidFill>
      </p:bgPr>
    </p:bg>
    <p:spTree>
      <p:nvGrpSpPr>
        <p:cNvPr id="379" name="Shape 379"/>
        <p:cNvGrpSpPr/>
        <p:nvPr/>
      </p:nvGrpSpPr>
      <p:grpSpPr>
        <a:xfrm>
          <a:off x="0" y="0"/>
          <a:ext cx="0" cy="0"/>
          <a:chOff x="0" y="0"/>
          <a:chExt cx="0" cy="0"/>
        </a:xfrm>
      </p:grpSpPr>
      <p:sp>
        <p:nvSpPr>
          <p:cNvPr id="380" name="Google Shape;380;p33"/>
          <p:cNvSpPr txBox="1"/>
          <p:nvPr>
            <p:ph type="ctrTitle"/>
          </p:nvPr>
        </p:nvSpPr>
        <p:spPr>
          <a:xfrm>
            <a:off x="658368" y="2133705"/>
            <a:ext cx="5793581" cy="1076707"/>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1" name="Google Shape;381;p33"/>
          <p:cNvSpPr txBox="1"/>
          <p:nvPr>
            <p:ph idx="1" type="subTitle"/>
          </p:nvPr>
        </p:nvSpPr>
        <p:spPr>
          <a:xfrm>
            <a:off x="658370" y="3251226"/>
            <a:ext cx="5793580" cy="3963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1800">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spTree>
  </p:cSld>
  <p:clrMapOvr>
    <a:masterClrMapping/>
  </p:clrMapOvr>
  <p:extLst>
    <p:ext uri="{DCECCB84-F9BA-43D5-87BE-67443E8EF086}">
      <p15:sldGuideLst>
        <p15:guide id="1" orient="horz" pos="388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Slide">
  <p:cSld name="12_Title Slide">
    <p:bg>
      <p:bgPr>
        <a:solidFill>
          <a:srgbClr val="FFFFFF"/>
        </a:solidFill>
      </p:bgPr>
    </p:bg>
    <p:spTree>
      <p:nvGrpSpPr>
        <p:cNvPr id="382" name="Shape 382"/>
        <p:cNvGrpSpPr/>
        <p:nvPr/>
      </p:nvGrpSpPr>
      <p:grpSpPr>
        <a:xfrm>
          <a:off x="0" y="0"/>
          <a:ext cx="0" cy="0"/>
          <a:chOff x="0" y="0"/>
          <a:chExt cx="0" cy="0"/>
        </a:xfrm>
      </p:grpSpPr>
      <p:sp>
        <p:nvSpPr>
          <p:cNvPr id="383" name="Google Shape;383;p34"/>
          <p:cNvSpPr/>
          <p:nvPr>
            <p:ph idx="2" type="pic"/>
          </p:nvPr>
        </p:nvSpPr>
        <p:spPr>
          <a:xfrm>
            <a:off x="0" y="0"/>
            <a:ext cx="12192000" cy="6858000"/>
          </a:xfrm>
          <a:prstGeom prst="rect">
            <a:avLst/>
          </a:prstGeom>
          <a:noFill/>
          <a:ln>
            <a:noFill/>
          </a:ln>
        </p:spPr>
      </p:sp>
      <p:sp>
        <p:nvSpPr>
          <p:cNvPr id="384" name="Google Shape;384;p34"/>
          <p:cNvSpPr txBox="1"/>
          <p:nvPr>
            <p:ph type="ctrTitle"/>
          </p:nvPr>
        </p:nvSpPr>
        <p:spPr>
          <a:xfrm>
            <a:off x="658368" y="2133705"/>
            <a:ext cx="5793581"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85" name="Google Shape;385;p34"/>
          <p:cNvGrpSpPr/>
          <p:nvPr/>
        </p:nvGrpSpPr>
        <p:grpSpPr>
          <a:xfrm>
            <a:off x="210281" y="6406259"/>
            <a:ext cx="183059" cy="242571"/>
            <a:chOff x="5097417" y="6406259"/>
            <a:chExt cx="183059" cy="242571"/>
          </a:xfrm>
        </p:grpSpPr>
        <p:sp>
          <p:nvSpPr>
            <p:cNvPr id="386" name="Google Shape;386;p34"/>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4"/>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4"/>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orient="horz" pos="388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rgbClr val="FFFFFF"/>
        </a:solidFill>
      </p:bgPr>
    </p:bg>
    <p:spTree>
      <p:nvGrpSpPr>
        <p:cNvPr id="389" name="Shape 389"/>
        <p:cNvGrpSpPr/>
        <p:nvPr/>
      </p:nvGrpSpPr>
      <p:grpSpPr>
        <a:xfrm>
          <a:off x="0" y="0"/>
          <a:ext cx="0" cy="0"/>
          <a:chOff x="0" y="0"/>
          <a:chExt cx="0" cy="0"/>
        </a:xfrm>
      </p:grpSpPr>
      <p:sp>
        <p:nvSpPr>
          <p:cNvPr id="390" name="Google Shape;390;p35"/>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1" name="Google Shape;391;p35"/>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392" name="Google Shape;392;p35"/>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393" name="Google Shape;393;p35"/>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94" name="Google Shape;394;p35"/>
          <p:cNvGrpSpPr/>
          <p:nvPr/>
        </p:nvGrpSpPr>
        <p:grpSpPr>
          <a:xfrm>
            <a:off x="210281" y="6406259"/>
            <a:ext cx="183059" cy="242571"/>
            <a:chOff x="5097417" y="6406259"/>
            <a:chExt cx="183059" cy="242571"/>
          </a:xfrm>
        </p:grpSpPr>
        <p:sp>
          <p:nvSpPr>
            <p:cNvPr id="395" name="Google Shape;395;p35"/>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5"/>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5"/>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12_Title Slide 2">
    <p:bg>
      <p:bgPr>
        <a:solidFill>
          <a:schemeClr val="dk2"/>
        </a:solidFill>
      </p:bgPr>
    </p:bg>
    <p:spTree>
      <p:nvGrpSpPr>
        <p:cNvPr id="398" name="Shape 398"/>
        <p:cNvGrpSpPr/>
        <p:nvPr/>
      </p:nvGrpSpPr>
      <p:grpSpPr>
        <a:xfrm>
          <a:off x="0" y="0"/>
          <a:ext cx="0" cy="0"/>
          <a:chOff x="0" y="0"/>
          <a:chExt cx="0" cy="0"/>
        </a:xfrm>
      </p:grpSpPr>
      <p:sp>
        <p:nvSpPr>
          <p:cNvPr id="399" name="Google Shape;399;p36"/>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400" name="Google Shape;400;p36"/>
          <p:cNvSpPr txBox="1"/>
          <p:nvPr>
            <p:ph type="title"/>
          </p:nvPr>
        </p:nvSpPr>
        <p:spPr>
          <a:xfrm>
            <a:off x="461179" y="457200"/>
            <a:ext cx="4467814" cy="1005840"/>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01" name="Google Shape;401;p36"/>
          <p:cNvGrpSpPr/>
          <p:nvPr/>
        </p:nvGrpSpPr>
        <p:grpSpPr>
          <a:xfrm>
            <a:off x="4980048" y="0"/>
            <a:ext cx="1463040" cy="1463040"/>
            <a:chOff x="3735036" y="0"/>
            <a:chExt cx="1097280" cy="1219200"/>
          </a:xfrm>
        </p:grpSpPr>
        <p:sp>
          <p:nvSpPr>
            <p:cNvPr id="402" name="Google Shape;402;p36"/>
            <p:cNvSpPr/>
            <p:nvPr/>
          </p:nvSpPr>
          <p:spPr>
            <a:xfrm>
              <a:off x="4283676" y="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403" name="Google Shape;403;p36"/>
            <p:cNvSpPr/>
            <p:nvPr/>
          </p:nvSpPr>
          <p:spPr>
            <a:xfrm>
              <a:off x="3735036" y="609600"/>
              <a:ext cx="548640" cy="609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grpSp>
      <p:sp>
        <p:nvSpPr>
          <p:cNvPr id="404" name="Google Shape;404;p36"/>
          <p:cNvSpPr/>
          <p:nvPr/>
        </p:nvSpPr>
        <p:spPr>
          <a:xfrm>
            <a:off x="11480800" y="2423160"/>
            <a:ext cx="731520" cy="21945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405" name="Google Shape;405;p36"/>
          <p:cNvSpPr/>
          <p:nvPr/>
        </p:nvSpPr>
        <p:spPr>
          <a:xfrm>
            <a:off x="325120" y="5814649"/>
            <a:ext cx="1463040" cy="6583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406" name="Google Shape;406;p36"/>
          <p:cNvSpPr/>
          <p:nvPr/>
        </p:nvSpPr>
        <p:spPr>
          <a:xfrm>
            <a:off x="8390340" y="1417320"/>
            <a:ext cx="731520" cy="7315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407" name="Google Shape;407;p36"/>
          <p:cNvSpPr/>
          <p:nvPr/>
        </p:nvSpPr>
        <p:spPr>
          <a:xfrm rot="5400000">
            <a:off x="9367520" y="4709161"/>
            <a:ext cx="1498875" cy="1498875"/>
          </a:xfrm>
          <a:custGeom>
            <a:rect b="b" l="l" r="r" t="t"/>
            <a:pathLst>
              <a:path extrusionOk="0" h="1498875" w="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5_Title and Content">
    <p:bg>
      <p:bgPr>
        <a:solidFill>
          <a:schemeClr val="dk1"/>
        </a:solidFill>
      </p:bgPr>
    </p:bg>
    <p:spTree>
      <p:nvGrpSpPr>
        <p:cNvPr id="408" name="Shape 408"/>
        <p:cNvGrpSpPr/>
        <p:nvPr/>
      </p:nvGrpSpPr>
      <p:grpSpPr>
        <a:xfrm>
          <a:off x="0" y="0"/>
          <a:ext cx="0" cy="0"/>
          <a:chOff x="0" y="0"/>
          <a:chExt cx="0" cy="0"/>
        </a:xfrm>
      </p:grpSpPr>
      <p:sp>
        <p:nvSpPr>
          <p:cNvPr id="409" name="Google Shape;409;p37"/>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0" name="Google Shape;410;p37"/>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411" name="Google Shape;411;p37"/>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412" name="Google Shape;412;p37"/>
          <p:cNvSpPr txBox="1"/>
          <p:nvPr>
            <p:ph idx="1" type="body"/>
          </p:nvPr>
        </p:nvSpPr>
        <p:spPr>
          <a:xfrm>
            <a:off x="461963" y="914400"/>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413" name="Google Shape;413;p37"/>
          <p:cNvSpPr txBox="1"/>
          <p:nvPr>
            <p:ph idx="2" type="body"/>
          </p:nvPr>
        </p:nvSpPr>
        <p:spPr>
          <a:xfrm>
            <a:off x="1291070" y="1917803"/>
            <a:ext cx="2574349" cy="69045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900"/>
              </a:spcBef>
              <a:spcAft>
                <a:spcPts val="0"/>
              </a:spcAft>
              <a:buSzPts val="2400"/>
              <a:buNone/>
              <a:defRPr b="1" i="0" sz="2000">
                <a:solidFill>
                  <a:srgbClr val="FFFFFF"/>
                </a:solidFill>
                <a:latin typeface="Georgia"/>
                <a:ea typeface="Georgia"/>
                <a:cs typeface="Georgia"/>
                <a:sym typeface="Georgia"/>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414" name="Google Shape;414;p37"/>
          <p:cNvSpPr txBox="1"/>
          <p:nvPr>
            <p:ph idx="3" type="body"/>
          </p:nvPr>
        </p:nvSpPr>
        <p:spPr>
          <a:xfrm>
            <a:off x="4757520" y="1917803"/>
            <a:ext cx="2574349" cy="690451"/>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900"/>
              </a:spcBef>
              <a:spcAft>
                <a:spcPts val="0"/>
              </a:spcAft>
              <a:buSzPts val="2400"/>
              <a:buNone/>
              <a:defRPr b="1" i="0" sz="2000">
                <a:solidFill>
                  <a:srgbClr val="FFFFFF"/>
                </a:solidFill>
                <a:latin typeface="Georgia"/>
                <a:ea typeface="Georgia"/>
                <a:cs typeface="Georgia"/>
                <a:sym typeface="Georgia"/>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415" name="Google Shape;415;p37"/>
          <p:cNvSpPr txBox="1"/>
          <p:nvPr>
            <p:ph idx="4" type="body"/>
          </p:nvPr>
        </p:nvSpPr>
        <p:spPr>
          <a:xfrm>
            <a:off x="8223972" y="1917803"/>
            <a:ext cx="2574349" cy="690451"/>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900"/>
              </a:spcBef>
              <a:spcAft>
                <a:spcPts val="0"/>
              </a:spcAft>
              <a:buSzPts val="2400"/>
              <a:buNone/>
              <a:defRPr b="1" i="0" sz="2000">
                <a:solidFill>
                  <a:srgbClr val="FFFFFF"/>
                </a:solidFill>
                <a:latin typeface="Georgia"/>
                <a:ea typeface="Georgia"/>
                <a:cs typeface="Georgia"/>
                <a:sym typeface="Georgia"/>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416" name="Google Shape;416;p37"/>
          <p:cNvSpPr txBox="1"/>
          <p:nvPr>
            <p:ph idx="5" type="body"/>
          </p:nvPr>
        </p:nvSpPr>
        <p:spPr>
          <a:xfrm>
            <a:off x="1291070" y="2677747"/>
            <a:ext cx="2574349" cy="3520652"/>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900"/>
              </a:spcBef>
              <a:spcAft>
                <a:spcPts val="0"/>
              </a:spcAft>
              <a:buSzPts val="1600"/>
              <a:buNone/>
              <a:defRPr b="0" sz="1800">
                <a:solidFill>
                  <a:srgbClr val="FFFFFF"/>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417" name="Google Shape;417;p37"/>
          <p:cNvSpPr txBox="1"/>
          <p:nvPr>
            <p:ph idx="6" type="body"/>
          </p:nvPr>
        </p:nvSpPr>
        <p:spPr>
          <a:xfrm>
            <a:off x="4761632" y="2677747"/>
            <a:ext cx="2574349" cy="3520652"/>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900"/>
              </a:spcBef>
              <a:spcAft>
                <a:spcPts val="0"/>
              </a:spcAft>
              <a:buSzPts val="1600"/>
              <a:buNone/>
              <a:defRPr b="0" sz="1800">
                <a:solidFill>
                  <a:srgbClr val="FFFFFF"/>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418" name="Google Shape;418;p37"/>
          <p:cNvSpPr txBox="1"/>
          <p:nvPr>
            <p:ph idx="7" type="body"/>
          </p:nvPr>
        </p:nvSpPr>
        <p:spPr>
          <a:xfrm>
            <a:off x="8228081" y="2677747"/>
            <a:ext cx="2570239" cy="3520652"/>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900"/>
              </a:spcBef>
              <a:spcAft>
                <a:spcPts val="0"/>
              </a:spcAft>
              <a:buSzPts val="1600"/>
              <a:buNone/>
              <a:defRPr b="0" sz="1800">
                <a:solidFill>
                  <a:srgbClr val="FFFFFF"/>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419" name="Google Shape;419;p37"/>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20" name="Google Shape;420;p37"/>
          <p:cNvGrpSpPr/>
          <p:nvPr/>
        </p:nvGrpSpPr>
        <p:grpSpPr>
          <a:xfrm>
            <a:off x="210281" y="6406259"/>
            <a:ext cx="183059" cy="242571"/>
            <a:chOff x="5097417" y="6406259"/>
            <a:chExt cx="183059" cy="242571"/>
          </a:xfrm>
        </p:grpSpPr>
        <p:sp>
          <p:nvSpPr>
            <p:cNvPr id="421" name="Google Shape;421;p37"/>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7"/>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7"/>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4">
    <p:bg>
      <p:bgPr>
        <a:solidFill>
          <a:schemeClr val="dk1"/>
        </a:solidFill>
      </p:bgPr>
    </p:bg>
    <p:spTree>
      <p:nvGrpSpPr>
        <p:cNvPr id="424" name="Shape 424"/>
        <p:cNvGrpSpPr/>
        <p:nvPr/>
      </p:nvGrpSpPr>
      <p:grpSpPr>
        <a:xfrm>
          <a:off x="0" y="0"/>
          <a:ext cx="0" cy="0"/>
          <a:chOff x="0" y="0"/>
          <a:chExt cx="0" cy="0"/>
        </a:xfrm>
      </p:grpSpPr>
      <p:sp>
        <p:nvSpPr>
          <p:cNvPr id="425" name="Google Shape;425;p38"/>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6" name="Google Shape;426;p38"/>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427" name="Google Shape;427;p38"/>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428" name="Google Shape;428;p38"/>
          <p:cNvSpPr txBox="1"/>
          <p:nvPr>
            <p:ph idx="1" type="body"/>
          </p:nvPr>
        </p:nvSpPr>
        <p:spPr>
          <a:xfrm>
            <a:off x="461178" y="1774209"/>
            <a:ext cx="11269647" cy="44027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accent3"/>
              </a:buClr>
              <a:buSzPts val="1800"/>
              <a:buFont typeface="Noto Sans Symbols"/>
              <a:buNone/>
              <a:defRPr sz="1800">
                <a:solidFill>
                  <a:srgbClr val="FFFFFF"/>
                </a:solidFill>
              </a:defRPr>
            </a:lvl1pPr>
            <a:lvl2pPr indent="-342900" lvl="1" marL="914400" algn="l">
              <a:lnSpc>
                <a:spcPct val="90000"/>
              </a:lnSpc>
              <a:spcBef>
                <a:spcPts val="1200"/>
              </a:spcBef>
              <a:spcAft>
                <a:spcPts val="0"/>
              </a:spcAft>
              <a:buClr>
                <a:schemeClr val="accent3"/>
              </a:buClr>
              <a:buSzPts val="1800"/>
              <a:buFont typeface="Noto Sans Symbols"/>
              <a:buChar char="▪"/>
              <a:defRPr sz="1800">
                <a:solidFill>
                  <a:srgbClr val="FFFFFF"/>
                </a:solidFill>
              </a:defRPr>
            </a:lvl2pPr>
            <a:lvl3pPr indent="-314325" lvl="2" marL="1371600" algn="l">
              <a:lnSpc>
                <a:spcPct val="90000"/>
              </a:lnSpc>
              <a:spcBef>
                <a:spcPts val="1200"/>
              </a:spcBef>
              <a:spcAft>
                <a:spcPts val="0"/>
              </a:spcAft>
              <a:buClr>
                <a:schemeClr val="accent3"/>
              </a:buClr>
              <a:buSzPts val="1350"/>
              <a:buFont typeface="Noto Sans Symbols"/>
              <a:buChar char="▪"/>
              <a:defRPr sz="1800">
                <a:solidFill>
                  <a:srgbClr val="FFFFFF"/>
                </a:solidFill>
              </a:defRPr>
            </a:lvl3pPr>
            <a:lvl4pPr indent="-342900" lvl="3" marL="1828800" algn="l">
              <a:lnSpc>
                <a:spcPct val="90000"/>
              </a:lnSpc>
              <a:spcBef>
                <a:spcPts val="1200"/>
              </a:spcBef>
              <a:spcAft>
                <a:spcPts val="0"/>
              </a:spcAft>
              <a:buClr>
                <a:schemeClr val="accent3"/>
              </a:buClr>
              <a:buSzPts val="1800"/>
              <a:buFont typeface="NTR"/>
              <a:buChar char="-"/>
              <a:defRPr sz="1800">
                <a:solidFill>
                  <a:srgbClr val="FFFFFF"/>
                </a:solidFill>
              </a:defRPr>
            </a:lvl4pPr>
            <a:lvl5pPr indent="-330200" lvl="4" marL="2286000" algn="l">
              <a:lnSpc>
                <a:spcPct val="90000"/>
              </a:lnSpc>
              <a:spcBef>
                <a:spcPts val="450"/>
              </a:spcBef>
              <a:spcAft>
                <a:spcPts val="0"/>
              </a:spcAft>
              <a:buSzPts val="1600"/>
              <a:buFont typeface="Noto Sans Symbols"/>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429" name="Google Shape;429;p38"/>
          <p:cNvSpPr txBox="1"/>
          <p:nvPr>
            <p:ph idx="2" type="body"/>
          </p:nvPr>
        </p:nvSpPr>
        <p:spPr>
          <a:xfrm>
            <a:off x="461964" y="914400"/>
            <a:ext cx="11268075" cy="4651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430" name="Google Shape;430;p38"/>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31" name="Google Shape;431;p38"/>
          <p:cNvGrpSpPr/>
          <p:nvPr/>
        </p:nvGrpSpPr>
        <p:grpSpPr>
          <a:xfrm>
            <a:off x="210281" y="6406259"/>
            <a:ext cx="183059" cy="242571"/>
            <a:chOff x="5097417" y="6406259"/>
            <a:chExt cx="183059" cy="242571"/>
          </a:xfrm>
        </p:grpSpPr>
        <p:sp>
          <p:nvSpPr>
            <p:cNvPr id="432" name="Google Shape;432;p38"/>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8"/>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8"/>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1_Title Only">
    <p:bg>
      <p:bgPr>
        <a:solidFill>
          <a:srgbClr val="FFFFFF"/>
        </a:solidFill>
      </p:bgPr>
    </p:bg>
    <p:spTree>
      <p:nvGrpSpPr>
        <p:cNvPr id="435" name="Shape 435"/>
        <p:cNvGrpSpPr/>
        <p:nvPr/>
      </p:nvGrpSpPr>
      <p:grpSpPr>
        <a:xfrm>
          <a:off x="0" y="0"/>
          <a:ext cx="0" cy="0"/>
          <a:chOff x="0" y="0"/>
          <a:chExt cx="0" cy="0"/>
        </a:xfrm>
      </p:grpSpPr>
      <p:sp>
        <p:nvSpPr>
          <p:cNvPr id="436" name="Google Shape;436;p39"/>
          <p:cNvSpPr txBox="1"/>
          <p:nvPr>
            <p:ph type="title"/>
          </p:nvPr>
        </p:nvSpPr>
        <p:spPr>
          <a:xfrm>
            <a:off x="461178" y="681038"/>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7" name="Google Shape;437;p39"/>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8" name="Google Shape;438;p39"/>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439" name="Google Shape;439;p39"/>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440" name="Google Shape;440;p39"/>
          <p:cNvSpPr/>
          <p:nvPr/>
        </p:nvSpPr>
        <p:spPr>
          <a:xfrm>
            <a:off x="1898756" y="1937492"/>
            <a:ext cx="1728865" cy="15559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441" name="Google Shape;441;p39"/>
          <p:cNvSpPr/>
          <p:nvPr/>
        </p:nvSpPr>
        <p:spPr>
          <a:xfrm>
            <a:off x="3625124" y="1937492"/>
            <a:ext cx="1728865" cy="155597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442" name="Google Shape;442;p39"/>
          <p:cNvSpPr/>
          <p:nvPr/>
        </p:nvSpPr>
        <p:spPr>
          <a:xfrm>
            <a:off x="5351492" y="1937492"/>
            <a:ext cx="1728865" cy="155597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443" name="Google Shape;443;p39"/>
          <p:cNvSpPr/>
          <p:nvPr/>
        </p:nvSpPr>
        <p:spPr>
          <a:xfrm>
            <a:off x="7077860" y="1937492"/>
            <a:ext cx="1728865" cy="155597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444" name="Google Shape;444;p39"/>
          <p:cNvSpPr/>
          <p:nvPr/>
        </p:nvSpPr>
        <p:spPr>
          <a:xfrm>
            <a:off x="1898756" y="3475483"/>
            <a:ext cx="1728865" cy="435354"/>
          </a:xfrm>
          <a:prstGeom prst="rect">
            <a:avLst/>
          </a:prstGeom>
          <a:solidFill>
            <a:srgbClr val="769A9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445" name="Google Shape;445;p39"/>
          <p:cNvSpPr/>
          <p:nvPr/>
        </p:nvSpPr>
        <p:spPr>
          <a:xfrm>
            <a:off x="3625124" y="3475483"/>
            <a:ext cx="1728865" cy="435354"/>
          </a:xfrm>
          <a:prstGeom prst="rect">
            <a:avLst/>
          </a:prstGeom>
          <a:solidFill>
            <a:srgbClr val="56A99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446" name="Google Shape;446;p39"/>
          <p:cNvSpPr/>
          <p:nvPr/>
        </p:nvSpPr>
        <p:spPr>
          <a:xfrm>
            <a:off x="5351492" y="3475483"/>
            <a:ext cx="1728865" cy="435354"/>
          </a:xfrm>
          <a:prstGeom prst="rect">
            <a:avLst/>
          </a:prstGeom>
          <a:solidFill>
            <a:srgbClr val="F89B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447" name="Google Shape;447;p39"/>
          <p:cNvSpPr/>
          <p:nvPr/>
        </p:nvSpPr>
        <p:spPr>
          <a:xfrm>
            <a:off x="7077860" y="3475483"/>
            <a:ext cx="1728865" cy="435354"/>
          </a:xfrm>
          <a:prstGeom prst="rect">
            <a:avLst/>
          </a:prstGeom>
          <a:solidFill>
            <a:srgbClr val="E6C2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448" name="Google Shape;448;p39"/>
          <p:cNvSpPr/>
          <p:nvPr/>
        </p:nvSpPr>
        <p:spPr>
          <a:xfrm>
            <a:off x="1898756" y="3909977"/>
            <a:ext cx="1728865" cy="435354"/>
          </a:xfrm>
          <a:prstGeom prst="rect">
            <a:avLst/>
          </a:prstGeom>
          <a:solidFill>
            <a:srgbClr val="A3BC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449" name="Google Shape;449;p39"/>
          <p:cNvSpPr/>
          <p:nvPr/>
        </p:nvSpPr>
        <p:spPr>
          <a:xfrm>
            <a:off x="3625124" y="3909977"/>
            <a:ext cx="1728865" cy="435354"/>
          </a:xfrm>
          <a:prstGeom prst="rect">
            <a:avLst/>
          </a:prstGeom>
          <a:solidFill>
            <a:srgbClr val="ABD5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450" name="Google Shape;450;p39"/>
          <p:cNvSpPr/>
          <p:nvPr/>
        </p:nvSpPr>
        <p:spPr>
          <a:xfrm>
            <a:off x="5351492" y="3909977"/>
            <a:ext cx="1728865" cy="435354"/>
          </a:xfrm>
          <a:prstGeom prst="rect">
            <a:avLst/>
          </a:prstGeom>
          <a:solidFill>
            <a:srgbClr val="FCD7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451" name="Google Shape;451;p39"/>
          <p:cNvSpPr/>
          <p:nvPr/>
        </p:nvSpPr>
        <p:spPr>
          <a:xfrm>
            <a:off x="7077860" y="3909977"/>
            <a:ext cx="1728865" cy="435354"/>
          </a:xfrm>
          <a:prstGeom prst="rect">
            <a:avLst/>
          </a:prstGeom>
          <a:solidFill>
            <a:srgbClr val="EFD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452" name="Google Shape;452;p39"/>
          <p:cNvSpPr/>
          <p:nvPr/>
        </p:nvSpPr>
        <p:spPr>
          <a:xfrm>
            <a:off x="1898756" y="4344471"/>
            <a:ext cx="1728865" cy="435354"/>
          </a:xfrm>
          <a:prstGeom prst="rect">
            <a:avLst/>
          </a:prstGeom>
          <a:solidFill>
            <a:srgbClr val="D1DD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453" name="Google Shape;453;p39"/>
          <p:cNvSpPr/>
          <p:nvPr/>
        </p:nvSpPr>
        <p:spPr>
          <a:xfrm>
            <a:off x="3625124" y="4344471"/>
            <a:ext cx="1728865" cy="435354"/>
          </a:xfrm>
          <a:prstGeom prst="rect">
            <a:avLst/>
          </a:prstGeom>
          <a:solidFill>
            <a:srgbClr val="D5EAE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454" name="Google Shape;454;p39"/>
          <p:cNvSpPr/>
          <p:nvPr/>
        </p:nvSpPr>
        <p:spPr>
          <a:xfrm>
            <a:off x="5351492" y="4344471"/>
            <a:ext cx="1728865" cy="435354"/>
          </a:xfrm>
          <a:prstGeom prst="rect">
            <a:avLst/>
          </a:prstGeom>
          <a:solidFill>
            <a:srgbClr val="F9EFE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sp>
        <p:nvSpPr>
          <p:cNvPr id="455" name="Google Shape;455;p39"/>
          <p:cNvSpPr/>
          <p:nvPr/>
        </p:nvSpPr>
        <p:spPr>
          <a:xfrm>
            <a:off x="7077860" y="4344471"/>
            <a:ext cx="1728865" cy="435354"/>
          </a:xfrm>
          <a:prstGeom prst="rect">
            <a:avLst/>
          </a:prstGeom>
          <a:solidFill>
            <a:srgbClr val="F7E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chemeClr val="lt1"/>
              </a:solidFill>
              <a:latin typeface="Arial"/>
              <a:ea typeface="Arial"/>
              <a:cs typeface="Arial"/>
              <a:sym typeface="Arial"/>
            </a:endParaRPr>
          </a:p>
        </p:txBody>
      </p:sp>
      <p:grpSp>
        <p:nvGrpSpPr>
          <p:cNvPr id="456" name="Google Shape;456;p39"/>
          <p:cNvGrpSpPr/>
          <p:nvPr/>
        </p:nvGrpSpPr>
        <p:grpSpPr>
          <a:xfrm>
            <a:off x="210281" y="6406259"/>
            <a:ext cx="183059" cy="242571"/>
            <a:chOff x="5097417" y="6406259"/>
            <a:chExt cx="183059" cy="242571"/>
          </a:xfrm>
        </p:grpSpPr>
        <p:sp>
          <p:nvSpPr>
            <p:cNvPr id="457" name="Google Shape;457;p39"/>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9"/>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9"/>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Slide">
  <p:cSld name="10_Title Slide">
    <p:bg>
      <p:bgPr>
        <a:solidFill>
          <a:srgbClr val="FFFFFF"/>
        </a:solidFill>
      </p:bgPr>
    </p:bg>
    <p:spTree>
      <p:nvGrpSpPr>
        <p:cNvPr id="45" name="Shape 45"/>
        <p:cNvGrpSpPr/>
        <p:nvPr/>
      </p:nvGrpSpPr>
      <p:grpSpPr>
        <a:xfrm>
          <a:off x="0" y="0"/>
          <a:ext cx="0" cy="0"/>
          <a:chOff x="0" y="0"/>
          <a:chExt cx="0" cy="0"/>
        </a:xfrm>
      </p:grpSpPr>
      <p:sp>
        <p:nvSpPr>
          <p:cNvPr id="46" name="Google Shape;46;p5"/>
          <p:cNvSpPr txBox="1"/>
          <p:nvPr>
            <p:ph type="ctrTitle"/>
          </p:nvPr>
        </p:nvSpPr>
        <p:spPr>
          <a:xfrm>
            <a:off x="658368" y="2412495"/>
            <a:ext cx="5793581"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 type="subTitle"/>
          </p:nvPr>
        </p:nvSpPr>
        <p:spPr>
          <a:xfrm>
            <a:off x="658370" y="3928403"/>
            <a:ext cx="5793580"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grpSp>
        <p:nvGrpSpPr>
          <p:cNvPr id="48" name="Google Shape;48;p5"/>
          <p:cNvGrpSpPr/>
          <p:nvPr/>
        </p:nvGrpSpPr>
        <p:grpSpPr>
          <a:xfrm>
            <a:off x="7016532" y="-2"/>
            <a:ext cx="5175468" cy="6858002"/>
            <a:chOff x="10094760" y="621204"/>
            <a:chExt cx="1354470" cy="1794807"/>
          </a:xfrm>
        </p:grpSpPr>
        <p:sp>
          <p:nvSpPr>
            <p:cNvPr id="49" name="Google Shape;49;p5"/>
            <p:cNvSpPr/>
            <p:nvPr/>
          </p:nvSpPr>
          <p:spPr>
            <a:xfrm>
              <a:off x="10546333" y="621204"/>
              <a:ext cx="902773" cy="897465"/>
            </a:xfrm>
            <a:custGeom>
              <a:rect b="b" l="l" r="r" t="t"/>
              <a:pathLst>
                <a:path extrusionOk="0" h="897465" w="902773">
                  <a:moveTo>
                    <a:pt x="902773" y="0"/>
                  </a:moveTo>
                  <a:lnTo>
                    <a:pt x="902773" y="897466"/>
                  </a:lnTo>
                  <a:lnTo>
                    <a:pt x="451325" y="897466"/>
                  </a:lnTo>
                  <a:lnTo>
                    <a:pt x="451325" y="448671"/>
                  </a:lnTo>
                  <a:lnTo>
                    <a:pt x="0" y="448671"/>
                  </a:lnTo>
                  <a:lnTo>
                    <a:pt x="0" y="0"/>
                  </a:lnTo>
                  <a:lnTo>
                    <a:pt x="902773" y="0"/>
                  </a:lnTo>
                  <a:close/>
                </a:path>
              </a:pathLst>
            </a:custGeom>
            <a:solidFill>
              <a:srgbClr val="FCD3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10094760" y="1069874"/>
              <a:ext cx="902897" cy="897342"/>
            </a:xfrm>
            <a:custGeom>
              <a:rect b="b" l="l" r="r" t="t"/>
              <a:pathLst>
                <a:path extrusionOk="0" h="897342" w="902897">
                  <a:moveTo>
                    <a:pt x="902898" y="448795"/>
                  </a:moveTo>
                  <a:lnTo>
                    <a:pt x="902898" y="897342"/>
                  </a:lnTo>
                  <a:lnTo>
                    <a:pt x="0" y="897342"/>
                  </a:lnTo>
                  <a:lnTo>
                    <a:pt x="0" y="0"/>
                  </a:lnTo>
                  <a:lnTo>
                    <a:pt x="451573" y="0"/>
                  </a:lnTo>
                  <a:lnTo>
                    <a:pt x="451573" y="448795"/>
                  </a:lnTo>
                  <a:lnTo>
                    <a:pt x="902898" y="448795"/>
                  </a:lnTo>
                  <a:close/>
                </a:path>
              </a:pathLst>
            </a:custGeom>
            <a:solidFill>
              <a:srgbClr val="FCD3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10997657" y="1967217"/>
              <a:ext cx="451573" cy="448794"/>
            </a:xfrm>
            <a:custGeom>
              <a:rect b="b" l="l" r="r" t="t"/>
              <a:pathLst>
                <a:path extrusionOk="0" h="448794" w="451573">
                  <a:moveTo>
                    <a:pt x="0" y="0"/>
                  </a:moveTo>
                  <a:lnTo>
                    <a:pt x="451573" y="0"/>
                  </a:lnTo>
                  <a:lnTo>
                    <a:pt x="451573" y="448795"/>
                  </a:lnTo>
                  <a:lnTo>
                    <a:pt x="0" y="448795"/>
                  </a:lnTo>
                  <a:close/>
                </a:path>
              </a:pathLst>
            </a:custGeom>
            <a:solidFill>
              <a:srgbClr val="FCD3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rgbClr val="FFFFFF"/>
        </a:solidFill>
      </p:bgPr>
    </p:bg>
    <p:spTree>
      <p:nvGrpSpPr>
        <p:cNvPr id="52" name="Shape 52"/>
        <p:cNvGrpSpPr/>
        <p:nvPr/>
      </p:nvGrpSpPr>
      <p:grpSpPr>
        <a:xfrm>
          <a:off x="0" y="0"/>
          <a:ext cx="0" cy="0"/>
          <a:chOff x="0" y="0"/>
          <a:chExt cx="0" cy="0"/>
        </a:xfrm>
      </p:grpSpPr>
      <p:sp>
        <p:nvSpPr>
          <p:cNvPr id="53" name="Google Shape;53;p6"/>
          <p:cNvSpPr txBox="1"/>
          <p:nvPr>
            <p:ph idx="1" type="body"/>
          </p:nvPr>
        </p:nvSpPr>
        <p:spPr>
          <a:xfrm>
            <a:off x="461176" y="1517141"/>
            <a:ext cx="5558624" cy="46598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accent3"/>
              </a:buClr>
              <a:buSzPts val="2400"/>
              <a:buFont typeface="Noto Sans Symbols"/>
              <a:buNone/>
              <a:defRPr sz="2400"/>
            </a:lvl1pPr>
            <a:lvl2pPr indent="-381000" lvl="1" marL="914400" algn="l">
              <a:lnSpc>
                <a:spcPct val="90000"/>
              </a:lnSpc>
              <a:spcBef>
                <a:spcPts val="1200"/>
              </a:spcBef>
              <a:spcAft>
                <a:spcPts val="0"/>
              </a:spcAft>
              <a:buClr>
                <a:schemeClr val="accent3"/>
              </a:buClr>
              <a:buSzPts val="2400"/>
              <a:buFont typeface="Noto Sans Symbols"/>
              <a:buChar char="▪"/>
              <a:defRPr sz="2400"/>
            </a:lvl2pPr>
            <a:lvl3pPr indent="-381000" lvl="2" marL="1371600" algn="l">
              <a:lnSpc>
                <a:spcPct val="90000"/>
              </a:lnSpc>
              <a:spcBef>
                <a:spcPts val="1200"/>
              </a:spcBef>
              <a:spcAft>
                <a:spcPts val="0"/>
              </a:spcAft>
              <a:buClr>
                <a:schemeClr val="accent3"/>
              </a:buClr>
              <a:buSzPts val="2400"/>
              <a:buFont typeface="Noto Sans Symbols"/>
              <a:buChar char="▪"/>
              <a:defRPr sz="2400"/>
            </a:lvl3pPr>
            <a:lvl4pPr indent="-381000" lvl="3" marL="1828800" algn="l">
              <a:lnSpc>
                <a:spcPct val="90000"/>
              </a:lnSpc>
              <a:spcBef>
                <a:spcPts val="1200"/>
              </a:spcBef>
              <a:spcAft>
                <a:spcPts val="0"/>
              </a:spcAft>
              <a:buClr>
                <a:schemeClr val="accent3"/>
              </a:buClr>
              <a:buSzPts val="2400"/>
              <a:buFont typeface="Noto Sans Symbols"/>
              <a:buChar char="▪"/>
              <a:defRPr sz="2400"/>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54" name="Google Shape;54;p6"/>
          <p:cNvSpPr txBox="1"/>
          <p:nvPr>
            <p:ph idx="2" type="body"/>
          </p:nvPr>
        </p:nvSpPr>
        <p:spPr>
          <a:xfrm>
            <a:off x="6172200" y="1517141"/>
            <a:ext cx="5562600" cy="46598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accent3"/>
              </a:buClr>
              <a:buSzPts val="2400"/>
              <a:buFont typeface="Noto Sans Symbols"/>
              <a:buNone/>
              <a:defRPr sz="2400"/>
            </a:lvl1pPr>
            <a:lvl2pPr indent="-381000" lvl="1" marL="914400" algn="l">
              <a:lnSpc>
                <a:spcPct val="90000"/>
              </a:lnSpc>
              <a:spcBef>
                <a:spcPts val="1200"/>
              </a:spcBef>
              <a:spcAft>
                <a:spcPts val="0"/>
              </a:spcAft>
              <a:buClr>
                <a:schemeClr val="accent3"/>
              </a:buClr>
              <a:buSzPts val="2400"/>
              <a:buFont typeface="Noto Sans Symbols"/>
              <a:buChar char="▪"/>
              <a:defRPr sz="2400"/>
            </a:lvl2pPr>
            <a:lvl3pPr indent="-381000" lvl="2" marL="1371600" algn="l">
              <a:lnSpc>
                <a:spcPct val="90000"/>
              </a:lnSpc>
              <a:spcBef>
                <a:spcPts val="1200"/>
              </a:spcBef>
              <a:spcAft>
                <a:spcPts val="0"/>
              </a:spcAft>
              <a:buClr>
                <a:schemeClr val="accent3"/>
              </a:buClr>
              <a:buSzPts val="2400"/>
              <a:buFont typeface="Noto Sans Symbols"/>
              <a:buChar char="▪"/>
              <a:defRPr sz="2400"/>
            </a:lvl3pPr>
            <a:lvl4pPr indent="-381000" lvl="3" marL="1828800" algn="l">
              <a:lnSpc>
                <a:spcPct val="90000"/>
              </a:lnSpc>
              <a:spcBef>
                <a:spcPts val="1200"/>
              </a:spcBef>
              <a:spcAft>
                <a:spcPts val="0"/>
              </a:spcAft>
              <a:buClr>
                <a:schemeClr val="accent3"/>
              </a:buClr>
              <a:buSzPts val="2400"/>
              <a:buFont typeface="Noto Sans Symbols"/>
              <a:buChar char="▪"/>
              <a:defRPr sz="2400"/>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55" name="Google Shape;55;p6"/>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6"/>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58" name="Google Shape;58;p6"/>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59" name="Google Shape;59;p6"/>
          <p:cNvGrpSpPr/>
          <p:nvPr/>
        </p:nvGrpSpPr>
        <p:grpSpPr>
          <a:xfrm>
            <a:off x="210281" y="6406259"/>
            <a:ext cx="183059" cy="242571"/>
            <a:chOff x="5097417" y="6406259"/>
            <a:chExt cx="183059" cy="242571"/>
          </a:xfrm>
        </p:grpSpPr>
        <p:sp>
          <p:nvSpPr>
            <p:cNvPr id="60" name="Google Shape;60;p6"/>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6"/>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6"/>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Slide">
  <p:cSld name="11_Title Slide">
    <p:bg>
      <p:bgPr>
        <a:solidFill>
          <a:srgbClr val="FFFFFF"/>
        </a:solidFill>
      </p:bgPr>
    </p:bg>
    <p:spTree>
      <p:nvGrpSpPr>
        <p:cNvPr id="63" name="Shape 63"/>
        <p:cNvGrpSpPr/>
        <p:nvPr/>
      </p:nvGrpSpPr>
      <p:grpSpPr>
        <a:xfrm>
          <a:off x="0" y="0"/>
          <a:ext cx="0" cy="0"/>
          <a:chOff x="0" y="0"/>
          <a:chExt cx="0" cy="0"/>
        </a:xfrm>
      </p:grpSpPr>
      <p:sp>
        <p:nvSpPr>
          <p:cNvPr id="64" name="Google Shape;64;p7"/>
          <p:cNvSpPr txBox="1"/>
          <p:nvPr>
            <p:ph type="ctrTitle"/>
          </p:nvPr>
        </p:nvSpPr>
        <p:spPr>
          <a:xfrm>
            <a:off x="658368" y="2412495"/>
            <a:ext cx="5793581" cy="1323728"/>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7"/>
          <p:cNvSpPr txBox="1"/>
          <p:nvPr>
            <p:ph idx="1" type="subTitle"/>
          </p:nvPr>
        </p:nvSpPr>
        <p:spPr>
          <a:xfrm>
            <a:off x="658370" y="3928403"/>
            <a:ext cx="5793580" cy="5827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2000"/>
              <a:buNone/>
              <a:defRPr b="1" sz="2000">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p:txBody>
      </p:sp>
      <p:grpSp>
        <p:nvGrpSpPr>
          <p:cNvPr id="66" name="Google Shape;66;p7"/>
          <p:cNvGrpSpPr/>
          <p:nvPr/>
        </p:nvGrpSpPr>
        <p:grpSpPr>
          <a:xfrm>
            <a:off x="7016532" y="-2"/>
            <a:ext cx="5175468" cy="6858002"/>
            <a:chOff x="10094760" y="621204"/>
            <a:chExt cx="1354470" cy="1794807"/>
          </a:xfrm>
        </p:grpSpPr>
        <p:sp>
          <p:nvSpPr>
            <p:cNvPr id="67" name="Google Shape;67;p7"/>
            <p:cNvSpPr/>
            <p:nvPr/>
          </p:nvSpPr>
          <p:spPr>
            <a:xfrm>
              <a:off x="10546333" y="621204"/>
              <a:ext cx="902773" cy="897465"/>
            </a:xfrm>
            <a:custGeom>
              <a:rect b="b" l="l" r="r" t="t"/>
              <a:pathLst>
                <a:path extrusionOk="0" h="897465" w="902773">
                  <a:moveTo>
                    <a:pt x="902773" y="0"/>
                  </a:moveTo>
                  <a:lnTo>
                    <a:pt x="902773" y="897466"/>
                  </a:lnTo>
                  <a:lnTo>
                    <a:pt x="451325" y="897466"/>
                  </a:lnTo>
                  <a:lnTo>
                    <a:pt x="451325" y="448671"/>
                  </a:lnTo>
                  <a:lnTo>
                    <a:pt x="0" y="448671"/>
                  </a:lnTo>
                  <a:lnTo>
                    <a:pt x="0" y="0"/>
                  </a:lnTo>
                  <a:lnTo>
                    <a:pt x="902773" y="0"/>
                  </a:lnTo>
                  <a:close/>
                </a:path>
              </a:pathLst>
            </a:custGeom>
            <a:solidFill>
              <a:srgbClr val="C4C7B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7"/>
            <p:cNvSpPr/>
            <p:nvPr/>
          </p:nvSpPr>
          <p:spPr>
            <a:xfrm>
              <a:off x="10094760" y="1069874"/>
              <a:ext cx="902897" cy="897342"/>
            </a:xfrm>
            <a:custGeom>
              <a:rect b="b" l="l" r="r" t="t"/>
              <a:pathLst>
                <a:path extrusionOk="0" h="897342" w="902897">
                  <a:moveTo>
                    <a:pt x="902898" y="448795"/>
                  </a:moveTo>
                  <a:lnTo>
                    <a:pt x="902898" y="897342"/>
                  </a:lnTo>
                  <a:lnTo>
                    <a:pt x="0" y="897342"/>
                  </a:lnTo>
                  <a:lnTo>
                    <a:pt x="0" y="0"/>
                  </a:lnTo>
                  <a:lnTo>
                    <a:pt x="451573" y="0"/>
                  </a:lnTo>
                  <a:lnTo>
                    <a:pt x="451573" y="448795"/>
                  </a:lnTo>
                  <a:lnTo>
                    <a:pt x="902898" y="448795"/>
                  </a:lnTo>
                  <a:close/>
                </a:path>
              </a:pathLst>
            </a:custGeom>
            <a:solidFill>
              <a:srgbClr val="C4C7B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7"/>
            <p:cNvSpPr/>
            <p:nvPr/>
          </p:nvSpPr>
          <p:spPr>
            <a:xfrm>
              <a:off x="10997657" y="1967217"/>
              <a:ext cx="451573" cy="448794"/>
            </a:xfrm>
            <a:custGeom>
              <a:rect b="b" l="l" r="r" t="t"/>
              <a:pathLst>
                <a:path extrusionOk="0" h="448794" w="451573">
                  <a:moveTo>
                    <a:pt x="0" y="0"/>
                  </a:moveTo>
                  <a:lnTo>
                    <a:pt x="451573" y="0"/>
                  </a:lnTo>
                  <a:lnTo>
                    <a:pt x="451573" y="448795"/>
                  </a:lnTo>
                  <a:lnTo>
                    <a:pt x="0" y="448795"/>
                  </a:lnTo>
                  <a:close/>
                </a:path>
              </a:pathLst>
            </a:custGeom>
            <a:solidFill>
              <a:srgbClr val="C4C7B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bg>
      <p:bgPr>
        <a:solidFill>
          <a:schemeClr val="dk1"/>
        </a:solidFill>
      </p:bgPr>
    </p:bg>
    <p:spTree>
      <p:nvGrpSpPr>
        <p:cNvPr id="70" name="Shape 70"/>
        <p:cNvGrpSpPr/>
        <p:nvPr/>
      </p:nvGrpSpPr>
      <p:grpSpPr>
        <a:xfrm>
          <a:off x="0" y="0"/>
          <a:ext cx="0" cy="0"/>
          <a:chOff x="0" y="0"/>
          <a:chExt cx="0" cy="0"/>
        </a:xfrm>
      </p:grpSpPr>
      <p:sp>
        <p:nvSpPr>
          <p:cNvPr id="71" name="Google Shape;71;p8"/>
          <p:cNvSpPr txBox="1"/>
          <p:nvPr>
            <p:ph idx="1" type="body"/>
          </p:nvPr>
        </p:nvSpPr>
        <p:spPr>
          <a:xfrm>
            <a:off x="461963" y="5421664"/>
            <a:ext cx="11268075" cy="469339"/>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900"/>
              </a:spcBef>
              <a:spcAft>
                <a:spcPts val="0"/>
              </a:spcAft>
              <a:buSzPts val="1050"/>
              <a:buNone/>
              <a:defRPr b="0" sz="1050">
                <a:solidFill>
                  <a:srgbClr val="FFFFFF"/>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grpSp>
        <p:nvGrpSpPr>
          <p:cNvPr id="72" name="Google Shape;72;p8"/>
          <p:cNvGrpSpPr/>
          <p:nvPr/>
        </p:nvGrpSpPr>
        <p:grpSpPr>
          <a:xfrm>
            <a:off x="4226603" y="2998910"/>
            <a:ext cx="3738794" cy="603826"/>
            <a:chOff x="740664" y="714406"/>
            <a:chExt cx="2911050" cy="470143"/>
          </a:xfrm>
        </p:grpSpPr>
        <p:sp>
          <p:nvSpPr>
            <p:cNvPr id="73" name="Google Shape;73;p8"/>
            <p:cNvSpPr/>
            <p:nvPr/>
          </p:nvSpPr>
          <p:spPr>
            <a:xfrm>
              <a:off x="1216324" y="825037"/>
              <a:ext cx="270945" cy="358281"/>
            </a:xfrm>
            <a:custGeom>
              <a:rect b="b" l="l" r="r" t="t"/>
              <a:pathLst>
                <a:path extrusionOk="0" h="358281" w="270945">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a:off x="1550013" y="831189"/>
              <a:ext cx="243417" cy="260374"/>
            </a:xfrm>
            <a:custGeom>
              <a:rect b="b" l="l" r="r" t="t"/>
              <a:pathLst>
                <a:path extrusionOk="0" h="260374" w="243417">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a:off x="1856892" y="831189"/>
              <a:ext cx="78380" cy="254740"/>
            </a:xfrm>
            <a:custGeom>
              <a:rect b="b" l="l" r="r" t="t"/>
              <a:pathLst>
                <a:path extrusionOk="0" h="254740" w="78380">
                  <a:moveTo>
                    <a:pt x="0" y="254741"/>
                  </a:moveTo>
                  <a:lnTo>
                    <a:pt x="0" y="0"/>
                  </a:lnTo>
                  <a:lnTo>
                    <a:pt x="78381" y="0"/>
                  </a:lnTo>
                  <a:lnTo>
                    <a:pt x="78381" y="25474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a:off x="1982216" y="823613"/>
              <a:ext cx="259901" cy="270119"/>
            </a:xfrm>
            <a:custGeom>
              <a:rect b="b" l="l" r="r" t="t"/>
              <a:pathLst>
                <a:path extrusionOk="0" h="270119" w="259901">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a:off x="2287009" y="714826"/>
              <a:ext cx="259934" cy="371103"/>
            </a:xfrm>
            <a:custGeom>
              <a:rect b="b" l="l" r="r" t="t"/>
              <a:pathLst>
                <a:path extrusionOk="0" h="371103" w="259934">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a:off x="2580987" y="714826"/>
              <a:ext cx="270261" cy="376736"/>
            </a:xfrm>
            <a:custGeom>
              <a:rect b="b" l="l" r="r" t="t"/>
              <a:pathLst>
                <a:path extrusionOk="0" h="376736" w="270261">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a:off x="2883239" y="823483"/>
              <a:ext cx="234263" cy="269731"/>
            </a:xfrm>
            <a:custGeom>
              <a:rect b="b" l="l" r="r" t="t"/>
              <a:pathLst>
                <a:path extrusionOk="0" h="269731" w="234263">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a:off x="3155943" y="823645"/>
              <a:ext cx="210449" cy="269957"/>
            </a:xfrm>
            <a:custGeom>
              <a:rect b="b" l="l" r="r" t="t"/>
              <a:pathLst>
                <a:path extrusionOk="0" h="269957" w="210449">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a:off x="3395386" y="823451"/>
              <a:ext cx="256328" cy="270119"/>
            </a:xfrm>
            <a:custGeom>
              <a:rect b="b" l="l" r="r" t="t"/>
              <a:pathLst>
                <a:path extrusionOk="0" h="270119" w="256328">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1857152" y="714826"/>
              <a:ext cx="78055" cy="77574"/>
            </a:xfrm>
            <a:custGeom>
              <a:rect b="b" l="l" r="r" t="t"/>
              <a:pathLst>
                <a:path extrusionOk="0" h="77574" w="78055">
                  <a:moveTo>
                    <a:pt x="0" y="0"/>
                  </a:moveTo>
                  <a:lnTo>
                    <a:pt x="78055" y="0"/>
                  </a:lnTo>
                  <a:lnTo>
                    <a:pt x="78055" y="77575"/>
                  </a:lnTo>
                  <a:lnTo>
                    <a:pt x="0" y="7757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858952" y="714406"/>
              <a:ext cx="236478" cy="235088"/>
            </a:xfrm>
            <a:custGeom>
              <a:rect b="b" l="l" r="r" t="t"/>
              <a:pathLst>
                <a:path extrusionOk="0" h="235088" w="23647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740664" y="831933"/>
              <a:ext cx="236511" cy="235055"/>
            </a:xfrm>
            <a:custGeom>
              <a:rect b="b" l="l" r="r" t="t"/>
              <a:pathLst>
                <a:path extrusionOk="0" h="235055" w="236511">
                  <a:moveTo>
                    <a:pt x="236511" y="117560"/>
                  </a:moveTo>
                  <a:lnTo>
                    <a:pt x="236511" y="235056"/>
                  </a:lnTo>
                  <a:lnTo>
                    <a:pt x="0" y="235056"/>
                  </a:lnTo>
                  <a:lnTo>
                    <a:pt x="0" y="0"/>
                  </a:lnTo>
                  <a:lnTo>
                    <a:pt x="118288" y="0"/>
                  </a:lnTo>
                  <a:lnTo>
                    <a:pt x="118288" y="117560"/>
                  </a:lnTo>
                  <a:lnTo>
                    <a:pt x="236511" y="11756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977175" y="1066989"/>
              <a:ext cx="118288" cy="117560"/>
            </a:xfrm>
            <a:custGeom>
              <a:rect b="b" l="l" r="r" t="t"/>
              <a:pathLst>
                <a:path extrusionOk="0" h="117560" w="118288">
                  <a:moveTo>
                    <a:pt x="0" y="0"/>
                  </a:moveTo>
                  <a:lnTo>
                    <a:pt x="118288" y="0"/>
                  </a:lnTo>
                  <a:lnTo>
                    <a:pt x="118288" y="117560"/>
                  </a:lnTo>
                  <a:lnTo>
                    <a:pt x="0" y="117560"/>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bg>
      <p:bgPr>
        <a:solidFill>
          <a:srgbClr val="FFFFFF"/>
        </a:solidFill>
      </p:bgPr>
    </p:bg>
    <p:spTree>
      <p:nvGrpSpPr>
        <p:cNvPr id="86" name="Shape 86"/>
        <p:cNvGrpSpPr/>
        <p:nvPr/>
      </p:nvGrpSpPr>
      <p:grpSpPr>
        <a:xfrm>
          <a:off x="0" y="0"/>
          <a:ext cx="0" cy="0"/>
          <a:chOff x="0" y="0"/>
          <a:chExt cx="0" cy="0"/>
        </a:xfrm>
      </p:grpSpPr>
      <p:sp>
        <p:nvSpPr>
          <p:cNvPr id="87" name="Google Shape;87;p9"/>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9"/>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9"/>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90" name="Google Shape;90;p9"/>
          <p:cNvSpPr txBox="1"/>
          <p:nvPr>
            <p:ph idx="1" type="body"/>
          </p:nvPr>
        </p:nvSpPr>
        <p:spPr>
          <a:xfrm>
            <a:off x="461963" y="914400"/>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91" name="Google Shape;91;p9"/>
          <p:cNvSpPr txBox="1"/>
          <p:nvPr>
            <p:ph idx="2" type="body"/>
          </p:nvPr>
        </p:nvSpPr>
        <p:spPr>
          <a:xfrm>
            <a:off x="1291070" y="3055975"/>
            <a:ext cx="2574349" cy="638031"/>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900"/>
              </a:spcBef>
              <a:spcAft>
                <a:spcPts val="0"/>
              </a:spcAft>
              <a:buSzPts val="2400"/>
              <a:buNone/>
              <a:defRPr b="1" i="0" sz="1800">
                <a:solidFill>
                  <a:schemeClr val="dk2"/>
                </a:solidFill>
                <a:latin typeface="Georgia"/>
                <a:ea typeface="Georgia"/>
                <a:cs typeface="Georgia"/>
                <a:sym typeface="Georgia"/>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92" name="Google Shape;92;p9"/>
          <p:cNvSpPr txBox="1"/>
          <p:nvPr>
            <p:ph idx="3" type="body"/>
          </p:nvPr>
        </p:nvSpPr>
        <p:spPr>
          <a:xfrm>
            <a:off x="4759576" y="3055975"/>
            <a:ext cx="2574349" cy="638031"/>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900"/>
              </a:spcBef>
              <a:spcAft>
                <a:spcPts val="0"/>
              </a:spcAft>
              <a:buSzPts val="2400"/>
              <a:buNone/>
              <a:defRPr b="1" i="0" sz="1800">
                <a:solidFill>
                  <a:schemeClr val="dk2"/>
                </a:solidFill>
                <a:latin typeface="Georgia"/>
                <a:ea typeface="Georgia"/>
                <a:cs typeface="Georgia"/>
                <a:sym typeface="Georgia"/>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93" name="Google Shape;93;p9"/>
          <p:cNvSpPr txBox="1"/>
          <p:nvPr>
            <p:ph idx="4" type="body"/>
          </p:nvPr>
        </p:nvSpPr>
        <p:spPr>
          <a:xfrm>
            <a:off x="8223971" y="3055975"/>
            <a:ext cx="2574349" cy="638031"/>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900"/>
              </a:spcBef>
              <a:spcAft>
                <a:spcPts val="0"/>
              </a:spcAft>
              <a:buSzPts val="2400"/>
              <a:buNone/>
              <a:defRPr b="1" i="0" sz="1800">
                <a:solidFill>
                  <a:schemeClr val="dk2"/>
                </a:solidFill>
                <a:latin typeface="Georgia"/>
                <a:ea typeface="Georgia"/>
                <a:cs typeface="Georgia"/>
                <a:sym typeface="Georgia"/>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94" name="Google Shape;94;p9"/>
          <p:cNvSpPr txBox="1"/>
          <p:nvPr>
            <p:ph idx="5" type="body"/>
          </p:nvPr>
        </p:nvSpPr>
        <p:spPr>
          <a:xfrm>
            <a:off x="1291070" y="3690961"/>
            <a:ext cx="2574349" cy="250743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900"/>
              </a:spcBef>
              <a:spcAft>
                <a:spcPts val="0"/>
              </a:spcAft>
              <a:buSzPts val="1600"/>
              <a:buNone/>
              <a:defRPr b="0" sz="1800">
                <a:solidFill>
                  <a:schemeClr val="dk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95" name="Google Shape;95;p9"/>
          <p:cNvSpPr txBox="1"/>
          <p:nvPr>
            <p:ph idx="6" type="body"/>
          </p:nvPr>
        </p:nvSpPr>
        <p:spPr>
          <a:xfrm>
            <a:off x="4759576" y="3690961"/>
            <a:ext cx="2574349" cy="250743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900"/>
              </a:spcBef>
              <a:spcAft>
                <a:spcPts val="0"/>
              </a:spcAft>
              <a:buSzPts val="1600"/>
              <a:buNone/>
              <a:defRPr b="0" sz="1800">
                <a:solidFill>
                  <a:schemeClr val="dk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96" name="Google Shape;96;p9"/>
          <p:cNvSpPr txBox="1"/>
          <p:nvPr>
            <p:ph idx="7" type="body"/>
          </p:nvPr>
        </p:nvSpPr>
        <p:spPr>
          <a:xfrm>
            <a:off x="8223971" y="3690961"/>
            <a:ext cx="2574349" cy="250743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900"/>
              </a:spcBef>
              <a:spcAft>
                <a:spcPts val="0"/>
              </a:spcAft>
              <a:buSzPts val="1600"/>
              <a:buNone/>
              <a:defRPr b="0" sz="1800">
                <a:solidFill>
                  <a:schemeClr val="dk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97" name="Google Shape;97;p9"/>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9"/>
          <p:cNvSpPr/>
          <p:nvPr>
            <p:ph idx="8" type="pic"/>
          </p:nvPr>
        </p:nvSpPr>
        <p:spPr>
          <a:xfrm>
            <a:off x="5441913" y="1711022"/>
            <a:ext cx="1209675" cy="1209675"/>
          </a:xfrm>
          <a:prstGeom prst="rect">
            <a:avLst/>
          </a:prstGeom>
          <a:noFill/>
          <a:ln>
            <a:noFill/>
          </a:ln>
        </p:spPr>
      </p:sp>
      <p:sp>
        <p:nvSpPr>
          <p:cNvPr id="99" name="Google Shape;99;p9"/>
          <p:cNvSpPr/>
          <p:nvPr>
            <p:ph idx="9" type="pic"/>
          </p:nvPr>
        </p:nvSpPr>
        <p:spPr>
          <a:xfrm>
            <a:off x="1973407" y="1711022"/>
            <a:ext cx="1209675" cy="1209675"/>
          </a:xfrm>
          <a:prstGeom prst="rect">
            <a:avLst/>
          </a:prstGeom>
          <a:noFill/>
          <a:ln>
            <a:noFill/>
          </a:ln>
        </p:spPr>
      </p:sp>
      <p:sp>
        <p:nvSpPr>
          <p:cNvPr id="100" name="Google Shape;100;p9"/>
          <p:cNvSpPr/>
          <p:nvPr>
            <p:ph idx="13" type="pic"/>
          </p:nvPr>
        </p:nvSpPr>
        <p:spPr>
          <a:xfrm>
            <a:off x="8906308" y="1711022"/>
            <a:ext cx="1209675" cy="1209675"/>
          </a:xfrm>
          <a:prstGeom prst="rect">
            <a:avLst/>
          </a:prstGeom>
          <a:noFill/>
          <a:ln>
            <a:noFill/>
          </a:ln>
        </p:spPr>
      </p:sp>
      <p:grpSp>
        <p:nvGrpSpPr>
          <p:cNvPr id="101" name="Google Shape;101;p9"/>
          <p:cNvGrpSpPr/>
          <p:nvPr/>
        </p:nvGrpSpPr>
        <p:grpSpPr>
          <a:xfrm>
            <a:off x="210281" y="6406259"/>
            <a:ext cx="183059" cy="242571"/>
            <a:chOff x="5097417" y="6406259"/>
            <a:chExt cx="183059" cy="242571"/>
          </a:xfrm>
        </p:grpSpPr>
        <p:sp>
          <p:nvSpPr>
            <p:cNvPr id="102" name="Google Shape;102;p9"/>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9"/>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9"/>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2_Title and Content">
    <p:bg>
      <p:bgPr>
        <a:solidFill>
          <a:srgbClr val="FFFFFF"/>
        </a:solidFill>
      </p:bgPr>
    </p:bg>
    <p:spTree>
      <p:nvGrpSpPr>
        <p:cNvPr id="105" name="Shape 105"/>
        <p:cNvGrpSpPr/>
        <p:nvPr/>
      </p:nvGrpSpPr>
      <p:grpSpPr>
        <a:xfrm>
          <a:off x="0" y="0"/>
          <a:ext cx="0" cy="0"/>
          <a:chOff x="0" y="0"/>
          <a:chExt cx="0" cy="0"/>
        </a:xfrm>
      </p:grpSpPr>
      <p:sp>
        <p:nvSpPr>
          <p:cNvPr id="106" name="Google Shape;106;p10"/>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0"/>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10"/>
          <p:cNvSpPr/>
          <p:nvPr/>
        </p:nvSpPr>
        <p:spPr>
          <a:xfrm>
            <a:off x="0" y="6807994"/>
            <a:ext cx="12192000" cy="50006"/>
          </a:xfrm>
          <a:prstGeom prst="rect">
            <a:avLst/>
          </a:prstGeom>
          <a:solidFill>
            <a:schemeClr val="accent3"/>
          </a:solid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620"/>
              <a:buFont typeface="Arial"/>
              <a:buNone/>
            </a:pPr>
            <a:r>
              <a:t/>
            </a:r>
            <a:endParaRPr b="0" i="0" sz="1620" u="none" cap="none" strike="noStrike">
              <a:solidFill>
                <a:schemeClr val="lt1"/>
              </a:solidFill>
              <a:latin typeface="Calibri"/>
              <a:ea typeface="Calibri"/>
              <a:cs typeface="Calibri"/>
              <a:sym typeface="Calibri"/>
            </a:endParaRPr>
          </a:p>
        </p:txBody>
      </p:sp>
      <p:sp>
        <p:nvSpPr>
          <p:cNvPr id="109" name="Google Shape;109;p10"/>
          <p:cNvSpPr txBox="1"/>
          <p:nvPr>
            <p:ph idx="1" type="body"/>
          </p:nvPr>
        </p:nvSpPr>
        <p:spPr>
          <a:xfrm>
            <a:off x="461964" y="914400"/>
            <a:ext cx="11268075" cy="4651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900"/>
              </a:spcBef>
              <a:spcAft>
                <a:spcPts val="0"/>
              </a:spcAft>
              <a:buSzPts val="2000"/>
              <a:buNone/>
              <a:defRPr b="1" sz="1800">
                <a:solidFill>
                  <a:schemeClr val="accent2"/>
                </a:solidFill>
              </a:defRPr>
            </a:lvl1pPr>
            <a:lvl2pPr indent="-342900" lvl="1" marL="914400" algn="l">
              <a:lnSpc>
                <a:spcPct val="90000"/>
              </a:lnSpc>
              <a:spcBef>
                <a:spcPts val="450"/>
              </a:spcBef>
              <a:spcAft>
                <a:spcPts val="0"/>
              </a:spcAft>
              <a:buSzPts val="1800"/>
              <a:buChar char="▪"/>
              <a:defRPr/>
            </a:lvl2pPr>
            <a:lvl3pPr indent="-342900" lvl="2" marL="1371600" algn="l">
              <a:lnSpc>
                <a:spcPct val="90000"/>
              </a:lnSpc>
              <a:spcBef>
                <a:spcPts val="450"/>
              </a:spcBef>
              <a:spcAft>
                <a:spcPts val="0"/>
              </a:spcAft>
              <a:buSzPts val="1800"/>
              <a:buChar char="▪"/>
              <a:defRPr/>
            </a:lvl3pPr>
            <a:lvl4pPr indent="-342900" lvl="3" marL="1828800" algn="l">
              <a:lnSpc>
                <a:spcPct val="90000"/>
              </a:lnSpc>
              <a:spcBef>
                <a:spcPts val="450"/>
              </a:spcBef>
              <a:spcAft>
                <a:spcPts val="0"/>
              </a:spcAft>
              <a:buSzPts val="1800"/>
              <a:buChar char="▪"/>
              <a:defRPr/>
            </a:lvl4pPr>
            <a:lvl5pPr indent="-342900" lvl="4" marL="2286000" algn="l">
              <a:lnSpc>
                <a:spcPct val="90000"/>
              </a:lnSpc>
              <a:spcBef>
                <a:spcPts val="450"/>
              </a:spcBef>
              <a:spcAft>
                <a:spcPts val="0"/>
              </a:spcAft>
              <a:buSzPts val="180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110" name="Google Shape;110;p10"/>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0"/>
          <p:cNvSpPr/>
          <p:nvPr>
            <p:ph idx="2" type="pic"/>
          </p:nvPr>
        </p:nvSpPr>
        <p:spPr>
          <a:xfrm>
            <a:off x="1138152" y="2029283"/>
            <a:ext cx="5624155" cy="3207976"/>
          </a:xfrm>
          <a:prstGeom prst="roundRect">
            <a:avLst>
              <a:gd fmla="val 908" name="adj"/>
            </a:avLst>
          </a:prstGeom>
          <a:solidFill>
            <a:srgbClr val="FFFFFF"/>
          </a:solidFill>
          <a:ln cap="sq" cmpd="sng" w="63500">
            <a:solidFill>
              <a:srgbClr val="FFFFFF"/>
            </a:solidFill>
            <a:prstDash val="solid"/>
            <a:bevel/>
            <a:headEnd len="sm" w="sm" type="none"/>
            <a:tailEnd len="sm" w="sm" type="none"/>
          </a:ln>
          <a:effectLst>
            <a:outerShdw blurRad="190500" rotWithShape="0" algn="tl" dir="2700000" dist="38100">
              <a:srgbClr val="000000">
                <a:alpha val="9411"/>
              </a:srgbClr>
            </a:outerShdw>
          </a:effectLst>
        </p:spPr>
      </p:sp>
      <p:sp>
        <p:nvSpPr>
          <p:cNvPr id="112" name="Google Shape;112;p10"/>
          <p:cNvSpPr/>
          <p:nvPr>
            <p:ph idx="3" type="pic"/>
          </p:nvPr>
        </p:nvSpPr>
        <p:spPr>
          <a:xfrm>
            <a:off x="5429693" y="2755520"/>
            <a:ext cx="5624155" cy="3207976"/>
          </a:xfrm>
          <a:prstGeom prst="roundRect">
            <a:avLst>
              <a:gd fmla="val 908" name="adj"/>
            </a:avLst>
          </a:prstGeom>
          <a:solidFill>
            <a:srgbClr val="FFFFFF"/>
          </a:solidFill>
          <a:ln cap="sq" cmpd="sng" w="63500">
            <a:solidFill>
              <a:srgbClr val="FFFFFF"/>
            </a:solidFill>
            <a:prstDash val="solid"/>
            <a:bevel/>
            <a:headEnd len="sm" w="sm" type="none"/>
            <a:tailEnd len="sm" w="sm" type="none"/>
          </a:ln>
          <a:effectLst>
            <a:outerShdw blurRad="190500" rotWithShape="0" algn="tl" dir="2700000" dist="38100">
              <a:srgbClr val="000000">
                <a:alpha val="9411"/>
              </a:srgbClr>
            </a:outerShdw>
          </a:effectLst>
        </p:spPr>
      </p:sp>
      <p:grpSp>
        <p:nvGrpSpPr>
          <p:cNvPr id="113" name="Google Shape;113;p10"/>
          <p:cNvGrpSpPr/>
          <p:nvPr/>
        </p:nvGrpSpPr>
        <p:grpSpPr>
          <a:xfrm>
            <a:off x="210281" y="6406259"/>
            <a:ext cx="183059" cy="242571"/>
            <a:chOff x="5097417" y="6406259"/>
            <a:chExt cx="183059" cy="242571"/>
          </a:xfrm>
        </p:grpSpPr>
        <p:sp>
          <p:nvSpPr>
            <p:cNvPr id="114" name="Google Shape;114;p10"/>
            <p:cNvSpPr/>
            <p:nvPr/>
          </p:nvSpPr>
          <p:spPr>
            <a:xfrm>
              <a:off x="5158448" y="6406259"/>
              <a:ext cx="122011" cy="121294"/>
            </a:xfrm>
            <a:custGeom>
              <a:rect b="b" l="l" r="r" t="t"/>
              <a:pathLst>
                <a:path extrusionOk="0" h="121294" w="122011">
                  <a:moveTo>
                    <a:pt x="122012" y="0"/>
                  </a:moveTo>
                  <a:lnTo>
                    <a:pt x="122012" y="121294"/>
                  </a:lnTo>
                  <a:lnTo>
                    <a:pt x="60997" y="121294"/>
                  </a:lnTo>
                  <a:lnTo>
                    <a:pt x="60997" y="60639"/>
                  </a:lnTo>
                  <a:lnTo>
                    <a:pt x="0" y="60639"/>
                  </a:lnTo>
                  <a:lnTo>
                    <a:pt x="0" y="0"/>
                  </a:lnTo>
                  <a:lnTo>
                    <a:pt x="122012" y="0"/>
                  </a:lnTo>
                  <a:close/>
                </a:path>
              </a:pathLst>
            </a:custGeom>
            <a:solidFill>
              <a:srgbClr val="2C93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0"/>
            <p:cNvSpPr/>
            <p:nvPr/>
          </p:nvSpPr>
          <p:spPr>
            <a:xfrm>
              <a:off x="5097417" y="6466897"/>
              <a:ext cx="122028" cy="121277"/>
            </a:xfrm>
            <a:custGeom>
              <a:rect b="b" l="l" r="r" t="t"/>
              <a:pathLst>
                <a:path extrusionOk="0" h="121277" w="122028">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0"/>
            <p:cNvSpPr/>
            <p:nvPr/>
          </p:nvSpPr>
          <p:spPr>
            <a:xfrm>
              <a:off x="5219445" y="6588175"/>
              <a:ext cx="61031" cy="60655"/>
            </a:xfrm>
            <a:custGeom>
              <a:rect b="b" l="l" r="r" t="t"/>
              <a:pathLst>
                <a:path extrusionOk="0" h="60655" w="61031">
                  <a:moveTo>
                    <a:pt x="0" y="0"/>
                  </a:moveTo>
                  <a:lnTo>
                    <a:pt x="61031" y="0"/>
                  </a:lnTo>
                  <a:lnTo>
                    <a:pt x="61031" y="60655"/>
                  </a:lnTo>
                  <a:lnTo>
                    <a:pt x="0" y="60655"/>
                  </a:lnTo>
                  <a:close/>
                </a:path>
              </a:pathLst>
            </a:custGeom>
            <a:solidFill>
              <a:srgbClr val="F25E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2.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0"/>
              </a:spcBef>
              <a:spcAft>
                <a:spcPts val="0"/>
              </a:spcAft>
              <a:buClr>
                <a:schemeClr val="dk1"/>
              </a:buClr>
              <a:buSzPts val="3600"/>
              <a:buFont typeface="Georgia"/>
              <a:buNone/>
              <a:defRPr b="1" i="0" sz="36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62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62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62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62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62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62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62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62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1080"/>
              <a:buFont typeface="Arial"/>
              <a:buNone/>
              <a:defRPr b="1" i="0" sz="1080" u="none" cap="none" strike="noStrike">
                <a:solidFill>
                  <a:schemeClr val="dk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txBox="1"/>
          <p:nvPr>
            <p:ph idx="1" type="body"/>
          </p:nvPr>
        </p:nvSpPr>
        <p:spPr>
          <a:xfrm>
            <a:off x="461178" y="1290181"/>
            <a:ext cx="11269647" cy="488773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600"/>
              </a:spcBef>
              <a:spcAft>
                <a:spcPts val="0"/>
              </a:spcAft>
              <a:buClr>
                <a:schemeClr val="dk2"/>
              </a:buClr>
              <a:buSzPts val="1800"/>
              <a:buFont typeface="Noto Sans Symbols"/>
              <a:buNone/>
              <a:defRPr b="0" i="0" sz="1800" u="none" cap="none" strike="noStrike">
                <a:solidFill>
                  <a:schemeClr val="dk1"/>
                </a:solidFill>
                <a:latin typeface="Arial"/>
                <a:ea typeface="Arial"/>
                <a:cs typeface="Arial"/>
                <a:sym typeface="Arial"/>
              </a:defRPr>
            </a:lvl1pPr>
            <a:lvl2pPr indent="-342900" lvl="1" marL="914400" marR="0" rtl="0" algn="l">
              <a:lnSpc>
                <a:spcPct val="100000"/>
              </a:lnSpc>
              <a:spcBef>
                <a:spcPts val="600"/>
              </a:spcBef>
              <a:spcAft>
                <a:spcPts val="0"/>
              </a:spcAft>
              <a:buClr>
                <a:schemeClr val="accent3"/>
              </a:buClr>
              <a:buSzPts val="1800"/>
              <a:buFont typeface="Noto Sans Symbols"/>
              <a:buChar char="▪"/>
              <a:defRPr b="0" i="0" sz="1800" u="none" cap="none" strike="noStrike">
                <a:solidFill>
                  <a:schemeClr val="dk2"/>
                </a:solidFill>
                <a:latin typeface="Arial"/>
                <a:ea typeface="Arial"/>
                <a:cs typeface="Arial"/>
                <a:sym typeface="Arial"/>
              </a:defRPr>
            </a:lvl2pPr>
            <a:lvl3pPr indent="-314325" lvl="2" marL="1371600" marR="0" rtl="0" algn="l">
              <a:lnSpc>
                <a:spcPct val="100000"/>
              </a:lnSpc>
              <a:spcBef>
                <a:spcPts val="600"/>
              </a:spcBef>
              <a:spcAft>
                <a:spcPts val="0"/>
              </a:spcAft>
              <a:buClr>
                <a:schemeClr val="accent3"/>
              </a:buClr>
              <a:buSzPts val="135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600"/>
              </a:spcBef>
              <a:spcAft>
                <a:spcPts val="0"/>
              </a:spcAft>
              <a:buClr>
                <a:schemeClr val="accent3"/>
              </a:buClr>
              <a:buSzPts val="1800"/>
              <a:buFont typeface="NTR"/>
              <a:buChar char="-"/>
              <a:defRPr b="0" i="0" sz="1800" u="none" cap="none" strike="noStrike">
                <a:solidFill>
                  <a:schemeClr val="dk1"/>
                </a:solidFill>
                <a:latin typeface="Arial"/>
                <a:ea typeface="Arial"/>
                <a:cs typeface="Arial"/>
                <a:sym typeface="Arial"/>
              </a:defRPr>
            </a:lvl4pPr>
            <a:lvl5pPr indent="-381000" lvl="4" marL="2286000" marR="0" rtl="0" algn="l">
              <a:lnSpc>
                <a:spcPct val="100000"/>
              </a:lnSpc>
              <a:spcBef>
                <a:spcPts val="0"/>
              </a:spcBef>
              <a:spcAft>
                <a:spcPts val="0"/>
              </a:spcAft>
              <a:buClr>
                <a:schemeClr val="accent3"/>
              </a:buClr>
              <a:buSzPts val="2400"/>
              <a:buFont typeface="Noto Sans Symbols"/>
              <a:buChar char="▪"/>
              <a:defRPr b="0" i="0" sz="24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6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6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6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6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288">
          <p15:clr>
            <a:srgbClr val="F26B43"/>
          </p15:clr>
        </p15:guide>
        <p15:guide id="4" pos="73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0"/>
          <p:cNvSpPr txBox="1"/>
          <p:nvPr>
            <p:ph type="ctrTitle"/>
          </p:nvPr>
        </p:nvSpPr>
        <p:spPr>
          <a:xfrm>
            <a:off x="658368" y="2133705"/>
            <a:ext cx="6402832" cy="132372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5400"/>
              <a:buNone/>
            </a:pPr>
            <a:r>
              <a:rPr lang="en-US" sz="4400"/>
              <a:t>Quickbase </a:t>
            </a:r>
            <a:br>
              <a:rPr lang="en-US" sz="4400"/>
            </a:br>
            <a:r>
              <a:rPr lang="en-US" sz="4400"/>
              <a:t>Candidate Exercise</a:t>
            </a:r>
            <a:endParaRPr/>
          </a:p>
        </p:txBody>
      </p:sp>
      <p:sp>
        <p:nvSpPr>
          <p:cNvPr id="467" name="Google Shape;467;p40"/>
          <p:cNvSpPr txBox="1"/>
          <p:nvPr>
            <p:ph idx="1" type="subTitle"/>
          </p:nvPr>
        </p:nvSpPr>
        <p:spPr>
          <a:xfrm>
            <a:off x="658370" y="3745147"/>
            <a:ext cx="6402831" cy="582785"/>
          </a:xfrm>
          <a:prstGeom prst="rect">
            <a:avLst/>
          </a:prstGeom>
          <a:noFill/>
          <a:ln>
            <a:noFill/>
          </a:ln>
        </p:spPr>
        <p:txBody>
          <a:bodyPr anchorCtr="0" anchor="t" bIns="45700" lIns="91425" spcFirstLastPara="1" rIns="91425" wrap="square" tIns="45700">
            <a:normAutofit/>
          </a:bodyPr>
          <a:lstStyle/>
          <a:p>
            <a:pPr indent="0" lvl="0" marL="11430" rtl="0" algn="l">
              <a:lnSpc>
                <a:spcPct val="90000"/>
              </a:lnSpc>
              <a:spcBef>
                <a:spcPts val="900"/>
              </a:spcBef>
              <a:spcAft>
                <a:spcPts val="0"/>
              </a:spcAft>
              <a:buSzPts val="2000"/>
              <a:buNone/>
            </a:pPr>
            <a:r>
              <a:rPr lang="en-US"/>
              <a:t>[UI Engineer]</a:t>
            </a:r>
            <a:endParaRPr/>
          </a:p>
        </p:txBody>
      </p:sp>
      <p:sp>
        <p:nvSpPr>
          <p:cNvPr id="468" name="Google Shape;468;p40"/>
          <p:cNvSpPr txBox="1"/>
          <p:nvPr>
            <p:ph idx="4294967295" type="body"/>
          </p:nvPr>
        </p:nvSpPr>
        <p:spPr>
          <a:xfrm>
            <a:off x="658369" y="5434188"/>
            <a:ext cx="1399032" cy="489533"/>
          </a:xfrm>
          <a:prstGeom prst="rect">
            <a:avLst/>
          </a:prstGeom>
          <a:noFill/>
          <a:ln>
            <a:noFill/>
          </a:ln>
        </p:spPr>
        <p:txBody>
          <a:bodyPr anchorCtr="0" anchor="t" bIns="45700" lIns="91425" spcFirstLastPara="1" rIns="91425" wrap="square" tIns="45700">
            <a:noAutofit/>
          </a:bodyPr>
          <a:lstStyle/>
          <a:p>
            <a:pPr indent="0" lvl="0" marL="11430" rtl="0" algn="l">
              <a:lnSpc>
                <a:spcPct val="100000"/>
              </a:lnSpc>
              <a:spcBef>
                <a:spcPts val="600"/>
              </a:spcBef>
              <a:spcAft>
                <a:spcPts val="0"/>
              </a:spcAft>
              <a:buSzPts val="1800"/>
              <a:buNone/>
            </a:pPr>
            <a:r>
              <a:rPr lang="en-US"/>
              <a:t>02 | 14 | 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1"/>
          <p:cNvSpPr txBox="1"/>
          <p:nvPr>
            <p:ph idx="4294967295" type="body"/>
          </p:nvPr>
        </p:nvSpPr>
        <p:spPr>
          <a:xfrm>
            <a:off x="461178" y="1786241"/>
            <a:ext cx="11269647" cy="4402754"/>
          </a:xfrm>
          <a:prstGeom prst="rect">
            <a:avLst/>
          </a:prstGeom>
          <a:noFill/>
          <a:ln>
            <a:noFill/>
          </a:ln>
        </p:spPr>
        <p:txBody>
          <a:bodyPr anchorCtr="0" anchor="t" bIns="45700" lIns="91425" spcFirstLastPara="1" rIns="91425" wrap="square" tIns="45700">
            <a:normAutofit/>
          </a:bodyPr>
          <a:lstStyle/>
          <a:p>
            <a:pPr indent="-230188" lvl="1" marL="230188" rtl="0" algn="l">
              <a:lnSpc>
                <a:spcPct val="100000"/>
              </a:lnSpc>
              <a:spcBef>
                <a:spcPts val="600"/>
              </a:spcBef>
              <a:spcAft>
                <a:spcPts val="0"/>
              </a:spcAft>
              <a:buSzPts val="2800"/>
              <a:buChar char="▪"/>
            </a:pPr>
            <a:r>
              <a:rPr lang="en-US" sz="2800"/>
              <a:t>About Me </a:t>
            </a:r>
            <a:br>
              <a:rPr lang="en-US" sz="2800"/>
            </a:br>
            <a:r>
              <a:rPr lang="en-US" sz="2000">
                <a:solidFill>
                  <a:srgbClr val="606060"/>
                </a:solidFill>
                <a:latin typeface="Avenir"/>
                <a:ea typeface="Avenir"/>
                <a:cs typeface="Avenir"/>
                <a:sym typeface="Avenir"/>
              </a:rPr>
              <a:t>Roughly 5 minutes to tell us about yourself and set some context.</a:t>
            </a:r>
            <a:endParaRPr/>
          </a:p>
          <a:p>
            <a:pPr indent="0" lvl="1" marL="0" rtl="0" algn="l">
              <a:lnSpc>
                <a:spcPct val="100000"/>
              </a:lnSpc>
              <a:spcBef>
                <a:spcPts val="600"/>
              </a:spcBef>
              <a:spcAft>
                <a:spcPts val="0"/>
              </a:spcAft>
              <a:buSzPts val="2000"/>
              <a:buNone/>
            </a:pPr>
            <a:r>
              <a:t/>
            </a:r>
            <a:endParaRPr sz="2000">
              <a:solidFill>
                <a:srgbClr val="606060"/>
              </a:solidFill>
              <a:latin typeface="Avenir"/>
              <a:ea typeface="Avenir"/>
              <a:cs typeface="Avenir"/>
              <a:sym typeface="Avenir"/>
            </a:endParaRPr>
          </a:p>
          <a:p>
            <a:pPr indent="-230188" lvl="1" marL="230188" rtl="0" algn="l">
              <a:lnSpc>
                <a:spcPct val="100000"/>
              </a:lnSpc>
              <a:spcBef>
                <a:spcPts val="600"/>
              </a:spcBef>
              <a:spcAft>
                <a:spcPts val="0"/>
              </a:spcAft>
              <a:buSzPts val="2800"/>
              <a:buChar char="▪"/>
            </a:pPr>
            <a:r>
              <a:rPr lang="en-US" sz="2800"/>
              <a:t>Portfolio Accomplishments </a:t>
            </a:r>
            <a:br>
              <a:rPr lang="en-US" sz="2800"/>
            </a:br>
            <a:r>
              <a:rPr lang="en-US" sz="2000">
                <a:solidFill>
                  <a:srgbClr val="606060"/>
                </a:solidFill>
                <a:latin typeface="Avenir"/>
                <a:ea typeface="Avenir"/>
                <a:cs typeface="Avenir"/>
                <a:sym typeface="Avenir"/>
              </a:rPr>
              <a:t>Showcase one or two career highlights. We should spend about 5 minutes on each. </a:t>
            </a:r>
            <a:endParaRPr/>
          </a:p>
          <a:p>
            <a:pPr indent="0" lvl="1" marL="0" rtl="0" algn="l">
              <a:lnSpc>
                <a:spcPct val="100000"/>
              </a:lnSpc>
              <a:spcBef>
                <a:spcPts val="600"/>
              </a:spcBef>
              <a:spcAft>
                <a:spcPts val="0"/>
              </a:spcAft>
              <a:buSzPts val="2000"/>
              <a:buNone/>
            </a:pPr>
            <a:r>
              <a:t/>
            </a:r>
            <a:endParaRPr sz="2000">
              <a:solidFill>
                <a:srgbClr val="606060"/>
              </a:solidFill>
              <a:latin typeface="Avenir"/>
              <a:ea typeface="Avenir"/>
              <a:cs typeface="Avenir"/>
              <a:sym typeface="Avenir"/>
            </a:endParaRPr>
          </a:p>
          <a:p>
            <a:pPr indent="-230188" lvl="1" marL="230188" rtl="0" algn="l">
              <a:lnSpc>
                <a:spcPct val="100000"/>
              </a:lnSpc>
              <a:spcBef>
                <a:spcPts val="600"/>
              </a:spcBef>
              <a:spcAft>
                <a:spcPts val="0"/>
              </a:spcAft>
              <a:buSzPts val="2800"/>
              <a:buChar char="▪"/>
            </a:pPr>
            <a:r>
              <a:rPr lang="en-US" sz="2800"/>
              <a:t>Craft Demo </a:t>
            </a:r>
            <a:br>
              <a:rPr lang="en-US" sz="2800"/>
            </a:br>
            <a:r>
              <a:rPr lang="en-US" sz="2000">
                <a:solidFill>
                  <a:srgbClr val="606060"/>
                </a:solidFill>
                <a:latin typeface="Avenir"/>
                <a:ea typeface="Avenir"/>
                <a:cs typeface="Avenir"/>
                <a:sym typeface="Avenir"/>
              </a:rPr>
              <a:t>You should spend about 30 minutes walking through the demo. The remaining 30 minutes is for discussion.</a:t>
            </a:r>
            <a:endParaRPr sz="1800">
              <a:solidFill>
                <a:srgbClr val="606060"/>
              </a:solidFill>
              <a:latin typeface="Avenir"/>
              <a:ea typeface="Avenir"/>
              <a:cs typeface="Avenir"/>
              <a:sym typeface="Avenir"/>
            </a:endParaRPr>
          </a:p>
        </p:txBody>
      </p:sp>
      <p:sp>
        <p:nvSpPr>
          <p:cNvPr id="477" name="Google Shape;477;p41"/>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78" name="Google Shape;478;p41"/>
          <p:cNvSpPr txBox="1"/>
          <p:nvPr>
            <p:ph idx="1" type="body"/>
          </p:nvPr>
        </p:nvSpPr>
        <p:spPr>
          <a:xfrm>
            <a:off x="461964" y="914400"/>
            <a:ext cx="11268075" cy="465137"/>
          </a:xfrm>
          <a:prstGeom prst="rect">
            <a:avLst/>
          </a:prstGeom>
          <a:noFill/>
          <a:ln>
            <a:noFill/>
          </a:ln>
        </p:spPr>
        <p:txBody>
          <a:bodyPr anchorCtr="0" anchor="t" bIns="45700" lIns="91425" spcFirstLastPara="1" rIns="91425" wrap="square" tIns="45700">
            <a:normAutofit/>
          </a:bodyPr>
          <a:lstStyle/>
          <a:p>
            <a:pPr indent="0" lvl="0" marL="7620" rtl="0" algn="l">
              <a:lnSpc>
                <a:spcPct val="90000"/>
              </a:lnSpc>
              <a:spcBef>
                <a:spcPts val="900"/>
              </a:spcBef>
              <a:spcAft>
                <a:spcPts val="0"/>
              </a:spcAft>
              <a:buSzPts val="2000"/>
              <a:buNone/>
            </a:pPr>
            <a:r>
              <a:rPr lang="en-US"/>
              <a:t>We have 90 minutes to get to know each other</a:t>
            </a:r>
            <a:endParaRPr/>
          </a:p>
        </p:txBody>
      </p:sp>
      <p:sp>
        <p:nvSpPr>
          <p:cNvPr id="479" name="Google Shape;479;p41"/>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3600"/>
              <a:buNone/>
            </a:pPr>
            <a:r>
              <a:rPr lang="en-US"/>
              <a:t>Agenda</a:t>
            </a:r>
            <a:endParaRPr/>
          </a:p>
        </p:txBody>
      </p:sp>
      <p:sp>
        <p:nvSpPr>
          <p:cNvPr id="480" name="Google Shape;480;p41"/>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Quickbase 2023 Private &amp; Confidential</a:t>
            </a:r>
            <a:endParaRPr/>
          </a:p>
        </p:txBody>
      </p:sp>
      <p:sp>
        <p:nvSpPr>
          <p:cNvPr id="481" name="Google Shape;481;p41"/>
          <p:cNvSpPr/>
          <p:nvPr/>
        </p:nvSpPr>
        <p:spPr>
          <a:xfrm>
            <a:off x="575920" y="5495194"/>
            <a:ext cx="10651523" cy="825440"/>
          </a:xfrm>
          <a:prstGeom prst="rect">
            <a:avLst/>
          </a:prstGeom>
          <a:solidFill>
            <a:srgbClr val="C9E2D3"/>
          </a:solidFill>
          <a:ln cap="flat" cmpd="sng" w="25400">
            <a:solidFill>
              <a:srgbClr val="123F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Our goal is to have a great conversation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2"/>
          <p:cNvSpPr txBox="1"/>
          <p:nvPr>
            <p:ph type="ctrTitle"/>
          </p:nvPr>
        </p:nvSpPr>
        <p:spPr>
          <a:xfrm>
            <a:off x="658368" y="2412495"/>
            <a:ext cx="5793581" cy="132372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5400"/>
              <a:buNone/>
            </a:pPr>
            <a:r>
              <a:rPr lang="en-US"/>
              <a:t>Hello!</a:t>
            </a:r>
            <a:endParaRPr/>
          </a:p>
        </p:txBody>
      </p:sp>
      <p:sp>
        <p:nvSpPr>
          <p:cNvPr id="489" name="Google Shape;489;p42"/>
          <p:cNvSpPr txBox="1"/>
          <p:nvPr>
            <p:ph idx="1" type="subTitle"/>
          </p:nvPr>
        </p:nvSpPr>
        <p:spPr>
          <a:xfrm>
            <a:off x="658370" y="3928403"/>
            <a:ext cx="5793580" cy="582785"/>
          </a:xfrm>
          <a:prstGeom prst="rect">
            <a:avLst/>
          </a:prstGeom>
          <a:noFill/>
          <a:ln>
            <a:noFill/>
          </a:ln>
        </p:spPr>
        <p:txBody>
          <a:bodyPr anchorCtr="0" anchor="t" bIns="45700" lIns="91425" spcFirstLastPara="1" rIns="91425" wrap="square" tIns="45700">
            <a:normAutofit/>
          </a:bodyPr>
          <a:lstStyle/>
          <a:p>
            <a:pPr indent="0" lvl="0" marL="11430" rtl="0" algn="l">
              <a:lnSpc>
                <a:spcPct val="90000"/>
              </a:lnSpc>
              <a:spcBef>
                <a:spcPts val="900"/>
              </a:spcBef>
              <a:spcAft>
                <a:spcPts val="0"/>
              </a:spcAft>
              <a:buSzPts val="2000"/>
              <a:buNone/>
            </a:pPr>
            <a:r>
              <a:rPr lang="en-US"/>
              <a:t>Get to know me a little better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3"/>
          <p:cNvSpPr txBox="1"/>
          <p:nvPr>
            <p:ph idx="4294967295" type="body"/>
          </p:nvPr>
        </p:nvSpPr>
        <p:spPr>
          <a:xfrm>
            <a:off x="461178" y="2773017"/>
            <a:ext cx="4508387" cy="2362430"/>
          </a:xfrm>
          <a:prstGeom prst="rect">
            <a:avLst/>
          </a:prstGeom>
          <a:noFill/>
          <a:ln>
            <a:noFill/>
          </a:ln>
        </p:spPr>
        <p:txBody>
          <a:bodyPr anchorCtr="0" anchor="t" bIns="45700" lIns="91425" spcFirstLastPara="1" rIns="91425" wrap="square" tIns="45700">
            <a:normAutofit/>
          </a:bodyPr>
          <a:lstStyle/>
          <a:p>
            <a:pPr indent="-230187" lvl="1" marL="230187" rtl="0" algn="l">
              <a:lnSpc>
                <a:spcPct val="100000"/>
              </a:lnSpc>
              <a:spcBef>
                <a:spcPts val="600"/>
              </a:spcBef>
              <a:spcAft>
                <a:spcPts val="0"/>
              </a:spcAft>
              <a:buSzPts val="1800"/>
              <a:buChar char="▪"/>
            </a:pPr>
            <a:r>
              <a:rPr lang="en-US"/>
              <a:t>We had to write tons of code for styling</a:t>
            </a:r>
            <a:endParaRPr/>
          </a:p>
          <a:p>
            <a:pPr indent="-230188" lvl="1" marL="230188" rtl="0" algn="l">
              <a:lnSpc>
                <a:spcPct val="100000"/>
              </a:lnSpc>
              <a:spcBef>
                <a:spcPts val="600"/>
              </a:spcBef>
              <a:spcAft>
                <a:spcPts val="0"/>
              </a:spcAft>
              <a:buSzPts val="1800"/>
              <a:buChar char="▪"/>
            </a:pPr>
            <a:r>
              <a:rPr lang="en-US"/>
              <a:t>We had to write every single reusable component from scratch which costed us a lot of time</a:t>
            </a:r>
            <a:endParaRPr/>
          </a:p>
          <a:p>
            <a:pPr indent="0" lvl="0" marL="914400" rtl="0" algn="l">
              <a:lnSpc>
                <a:spcPct val="100000"/>
              </a:lnSpc>
              <a:spcBef>
                <a:spcPts val="600"/>
              </a:spcBef>
              <a:spcAft>
                <a:spcPts val="0"/>
              </a:spcAft>
              <a:buNone/>
            </a:pPr>
            <a:r>
              <a:t/>
            </a:r>
            <a:endParaRPr/>
          </a:p>
        </p:txBody>
      </p:sp>
      <p:sp>
        <p:nvSpPr>
          <p:cNvPr id="498" name="Google Shape;498;p43"/>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99" name="Google Shape;499;p43"/>
          <p:cNvSpPr txBox="1"/>
          <p:nvPr>
            <p:ph idx="1" type="body"/>
          </p:nvPr>
        </p:nvSpPr>
        <p:spPr>
          <a:xfrm>
            <a:off x="461178" y="1189465"/>
            <a:ext cx="3136001" cy="465137"/>
          </a:xfrm>
          <a:prstGeom prst="rect">
            <a:avLst/>
          </a:prstGeom>
          <a:noFill/>
          <a:ln>
            <a:noFill/>
          </a:ln>
        </p:spPr>
        <p:txBody>
          <a:bodyPr anchorCtr="0" anchor="t" bIns="45700" lIns="91425" spcFirstLastPara="1" rIns="91425" wrap="square" tIns="45700">
            <a:normAutofit/>
          </a:bodyPr>
          <a:lstStyle/>
          <a:p>
            <a:pPr indent="0" lvl="0" marL="7620" rtl="0" algn="l">
              <a:lnSpc>
                <a:spcPct val="90000"/>
              </a:lnSpc>
              <a:spcBef>
                <a:spcPts val="900"/>
              </a:spcBef>
              <a:spcAft>
                <a:spcPts val="0"/>
              </a:spcAft>
              <a:buSzPts val="2000"/>
              <a:buNone/>
            </a:pPr>
            <a:r>
              <a:rPr lang="en-US"/>
              <a:t>Problem</a:t>
            </a:r>
            <a:endParaRPr/>
          </a:p>
        </p:txBody>
      </p:sp>
      <p:sp>
        <p:nvSpPr>
          <p:cNvPr id="500" name="Google Shape;500;p43"/>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3600"/>
              <a:buNone/>
            </a:pPr>
            <a:r>
              <a:rPr lang="en-US"/>
              <a:t>Portfolio – [EGT Digital]</a:t>
            </a:r>
            <a:endParaRPr/>
          </a:p>
        </p:txBody>
      </p:sp>
      <p:sp>
        <p:nvSpPr>
          <p:cNvPr id="501" name="Google Shape;501;p43"/>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Quickbase 2023 Private &amp; Confidential</a:t>
            </a:r>
            <a:endParaRPr/>
          </a:p>
        </p:txBody>
      </p:sp>
      <p:sp>
        <p:nvSpPr>
          <p:cNvPr id="502" name="Google Shape;502;p43"/>
          <p:cNvSpPr txBox="1"/>
          <p:nvPr/>
        </p:nvSpPr>
        <p:spPr>
          <a:xfrm>
            <a:off x="5722890" y="1189465"/>
            <a:ext cx="3136001" cy="465137"/>
          </a:xfrm>
          <a:prstGeom prst="rect">
            <a:avLst/>
          </a:prstGeom>
          <a:noFill/>
          <a:ln>
            <a:noFill/>
          </a:ln>
        </p:spPr>
        <p:txBody>
          <a:bodyPr anchorCtr="0" anchor="t" bIns="45700" lIns="91425" spcFirstLastPara="1" rIns="91425" wrap="square" tIns="45700">
            <a:normAutofit/>
          </a:bodyPr>
          <a:lstStyle/>
          <a:p>
            <a:pPr indent="0" lvl="0" marL="7620" marR="0" rtl="0" algn="l">
              <a:lnSpc>
                <a:spcPct val="90000"/>
              </a:lnSpc>
              <a:spcBef>
                <a:spcPts val="900"/>
              </a:spcBef>
              <a:spcAft>
                <a:spcPts val="0"/>
              </a:spcAft>
              <a:buClr>
                <a:schemeClr val="dk2"/>
              </a:buClr>
              <a:buSzPts val="2000"/>
              <a:buFont typeface="Noto Sans Symbols"/>
              <a:buNone/>
            </a:pPr>
            <a:r>
              <a:rPr b="1" i="0" lang="en-US" sz="1800" u="none" cap="none" strike="noStrike">
                <a:solidFill>
                  <a:schemeClr val="accent2"/>
                </a:solidFill>
                <a:latin typeface="Arial"/>
                <a:ea typeface="Arial"/>
                <a:cs typeface="Arial"/>
                <a:sym typeface="Arial"/>
              </a:rPr>
              <a:t>Results</a:t>
            </a:r>
            <a:endParaRPr b="0" i="0" sz="1400" u="none" cap="none" strike="noStrike">
              <a:solidFill>
                <a:srgbClr val="000000"/>
              </a:solidFill>
              <a:latin typeface="Arial"/>
              <a:ea typeface="Arial"/>
              <a:cs typeface="Arial"/>
              <a:sym typeface="Arial"/>
            </a:endParaRPr>
          </a:p>
        </p:txBody>
      </p:sp>
      <p:sp>
        <p:nvSpPr>
          <p:cNvPr id="503" name="Google Shape;503;p43"/>
          <p:cNvSpPr txBox="1"/>
          <p:nvPr/>
        </p:nvSpPr>
        <p:spPr>
          <a:xfrm>
            <a:off x="461178" y="1631042"/>
            <a:ext cx="4508400" cy="5664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1400"/>
              <a:buFont typeface="Arial"/>
              <a:buNone/>
            </a:pPr>
            <a:r>
              <a:rPr i="1" lang="en-US">
                <a:solidFill>
                  <a:srgbClr val="606060"/>
                </a:solidFill>
                <a:latin typeface="Avenir"/>
                <a:ea typeface="Avenir"/>
                <a:cs typeface="Avenir"/>
                <a:sym typeface="Avenir"/>
              </a:rPr>
              <a:t>The app did not use any </a:t>
            </a:r>
            <a:r>
              <a:rPr i="1" lang="en-US">
                <a:solidFill>
                  <a:srgbClr val="606060"/>
                </a:solidFill>
                <a:latin typeface="Avenir"/>
                <a:ea typeface="Avenir"/>
                <a:cs typeface="Avenir"/>
                <a:sym typeface="Avenir"/>
              </a:rPr>
              <a:t>library for styling, we used plain old css modules</a:t>
            </a:r>
            <a:endParaRPr b="0" i="0" sz="1400" u="none" cap="none" strike="noStrike">
              <a:solidFill>
                <a:srgbClr val="000000"/>
              </a:solidFill>
              <a:latin typeface="Arial"/>
              <a:ea typeface="Arial"/>
              <a:cs typeface="Arial"/>
              <a:sym typeface="Arial"/>
            </a:endParaRPr>
          </a:p>
        </p:txBody>
      </p:sp>
      <p:sp>
        <p:nvSpPr>
          <p:cNvPr id="504" name="Google Shape;504;p43"/>
          <p:cNvSpPr txBox="1"/>
          <p:nvPr/>
        </p:nvSpPr>
        <p:spPr>
          <a:xfrm>
            <a:off x="5722890" y="1631042"/>
            <a:ext cx="5111100" cy="5664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1400"/>
              <a:buFont typeface="Arial"/>
              <a:buNone/>
            </a:pPr>
            <a:r>
              <a:rPr i="1" lang="en-US">
                <a:solidFill>
                  <a:srgbClr val="606060"/>
                </a:solidFill>
                <a:latin typeface="Avenir"/>
                <a:ea typeface="Avenir"/>
                <a:cs typeface="Avenir"/>
                <a:sym typeface="Avenir"/>
              </a:rPr>
              <a:t>I managed to integrate tailwind as a FE library with frostbite as a component library</a:t>
            </a:r>
            <a:endParaRPr b="0" i="0" sz="1400" u="none" cap="none" strike="noStrike">
              <a:solidFill>
                <a:srgbClr val="000000"/>
              </a:solidFill>
              <a:latin typeface="Arial"/>
              <a:ea typeface="Arial"/>
              <a:cs typeface="Arial"/>
              <a:sym typeface="Arial"/>
            </a:endParaRPr>
          </a:p>
        </p:txBody>
      </p:sp>
      <p:sp>
        <p:nvSpPr>
          <p:cNvPr id="505" name="Google Shape;505;p43"/>
          <p:cNvSpPr txBox="1"/>
          <p:nvPr/>
        </p:nvSpPr>
        <p:spPr>
          <a:xfrm>
            <a:off x="5722890" y="2661417"/>
            <a:ext cx="4508400" cy="2362500"/>
          </a:xfrm>
          <a:prstGeom prst="rect">
            <a:avLst/>
          </a:prstGeom>
          <a:noFill/>
          <a:ln>
            <a:noFill/>
          </a:ln>
        </p:spPr>
        <p:txBody>
          <a:bodyPr anchorCtr="0" anchor="t" bIns="45700" lIns="91425" spcFirstLastPara="1" rIns="91425" wrap="square" tIns="45700">
            <a:normAutofit/>
          </a:bodyPr>
          <a:lstStyle/>
          <a:p>
            <a:pPr indent="-192088" lvl="1" marL="230188" marR="0" rtl="0" algn="l">
              <a:lnSpc>
                <a:spcPct val="100000"/>
              </a:lnSpc>
              <a:spcBef>
                <a:spcPts val="600"/>
              </a:spcBef>
              <a:spcAft>
                <a:spcPts val="0"/>
              </a:spcAft>
              <a:buClr>
                <a:schemeClr val="accent3"/>
              </a:buClr>
              <a:buSzPts val="1800"/>
              <a:buFont typeface="Noto Sans Symbols"/>
              <a:buChar char="▪"/>
            </a:pPr>
            <a:r>
              <a:rPr lang="en-US" sz="1800">
                <a:solidFill>
                  <a:schemeClr val="dk2"/>
                </a:solidFill>
              </a:rPr>
              <a:t>Easier for developing future components</a:t>
            </a:r>
            <a:endParaRPr b="0" i="0" sz="1800" u="none" cap="none" strike="noStrike">
              <a:solidFill>
                <a:srgbClr val="000000"/>
              </a:solidFill>
              <a:latin typeface="Arial"/>
              <a:ea typeface="Arial"/>
              <a:cs typeface="Arial"/>
              <a:sym typeface="Arial"/>
            </a:endParaRPr>
          </a:p>
          <a:p>
            <a:pPr indent="-192088" lvl="1" marL="230188" marR="0" rtl="0" algn="l">
              <a:lnSpc>
                <a:spcPct val="100000"/>
              </a:lnSpc>
              <a:spcBef>
                <a:spcPts val="600"/>
              </a:spcBef>
              <a:spcAft>
                <a:spcPts val="0"/>
              </a:spcAft>
              <a:buClr>
                <a:schemeClr val="accent3"/>
              </a:buClr>
              <a:buSzPts val="1800"/>
              <a:buFont typeface="Noto Sans Symbols"/>
              <a:buChar char="▪"/>
            </a:pPr>
            <a:r>
              <a:rPr lang="en-US" sz="1800">
                <a:solidFill>
                  <a:schemeClr val="dk2"/>
                </a:solidFill>
              </a:rPr>
              <a:t>A lot of utility classes</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600"/>
              </a:spcBef>
              <a:spcAft>
                <a:spcPts val="0"/>
              </a:spcAft>
              <a:buClr>
                <a:srgbClr val="000000"/>
              </a:buClr>
              <a:buSzPts val="2400"/>
              <a:buFont typeface="Arial"/>
              <a:buNone/>
            </a:pPr>
            <a:r>
              <a:t/>
            </a:r>
            <a:endParaRPr b="0" i="0" sz="2400" u="none" cap="none" strike="noStrike">
              <a:solidFill>
                <a:schemeClr val="dk2"/>
              </a:solidFill>
              <a:latin typeface="Arial"/>
              <a:ea typeface="Arial"/>
              <a:cs typeface="Arial"/>
              <a:sym typeface="Arial"/>
            </a:endParaRPr>
          </a:p>
        </p:txBody>
      </p:sp>
      <p:sp>
        <p:nvSpPr>
          <p:cNvPr id="506" name="Google Shape;506;p43"/>
          <p:cNvSpPr/>
          <p:nvPr/>
        </p:nvSpPr>
        <p:spPr>
          <a:xfrm>
            <a:off x="575920" y="5226958"/>
            <a:ext cx="10651523" cy="825440"/>
          </a:xfrm>
          <a:prstGeom prst="rect">
            <a:avLst/>
          </a:prstGeom>
          <a:solidFill>
            <a:srgbClr val="C9E2D3"/>
          </a:solidFill>
          <a:ln cap="flat" cmpd="sng" w="25400">
            <a:solidFill>
              <a:srgbClr val="123F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lang="en-US" sz="2800">
                <a:solidFill>
                  <a:schemeClr val="dk1"/>
                </a:solidFill>
              </a:rPr>
              <a:t>Reusable components for the win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4"/>
          <p:cNvSpPr txBox="1"/>
          <p:nvPr>
            <p:ph idx="4294967295" type="body"/>
          </p:nvPr>
        </p:nvSpPr>
        <p:spPr>
          <a:xfrm>
            <a:off x="575928" y="2742067"/>
            <a:ext cx="4508400" cy="2362500"/>
          </a:xfrm>
          <a:prstGeom prst="rect">
            <a:avLst/>
          </a:prstGeom>
          <a:noFill/>
          <a:ln>
            <a:noFill/>
          </a:ln>
        </p:spPr>
        <p:txBody>
          <a:bodyPr anchorCtr="0" anchor="t" bIns="45700" lIns="91425" spcFirstLastPara="1" rIns="91425" wrap="square" tIns="45700">
            <a:normAutofit/>
          </a:bodyPr>
          <a:lstStyle/>
          <a:p>
            <a:pPr indent="-230188" lvl="1" marL="230188" rtl="0" algn="l">
              <a:lnSpc>
                <a:spcPct val="100000"/>
              </a:lnSpc>
              <a:spcBef>
                <a:spcPts val="600"/>
              </a:spcBef>
              <a:spcAft>
                <a:spcPts val="0"/>
              </a:spcAft>
              <a:buSzPts val="1800"/>
              <a:buChar char="▪"/>
            </a:pPr>
            <a:r>
              <a:rPr lang="en-US"/>
              <a:t>Used different libraries - jest, cypress</a:t>
            </a:r>
            <a:endParaRPr/>
          </a:p>
          <a:p>
            <a:pPr indent="-230188" lvl="1" marL="230188" rtl="0" algn="l">
              <a:lnSpc>
                <a:spcPct val="100000"/>
              </a:lnSpc>
              <a:spcBef>
                <a:spcPts val="600"/>
              </a:spcBef>
              <a:spcAft>
                <a:spcPts val="0"/>
              </a:spcAft>
              <a:buSzPts val="1800"/>
              <a:buChar char="▪"/>
            </a:pPr>
            <a:r>
              <a:rPr lang="en-US"/>
              <a:t>Cypress tests ran on different runners</a:t>
            </a:r>
            <a:endParaRPr/>
          </a:p>
          <a:p>
            <a:pPr indent="-230188" lvl="1" marL="230188" rtl="0" algn="l">
              <a:lnSpc>
                <a:spcPct val="100000"/>
              </a:lnSpc>
              <a:spcBef>
                <a:spcPts val="600"/>
              </a:spcBef>
              <a:spcAft>
                <a:spcPts val="0"/>
              </a:spcAft>
              <a:buSzPts val="1800"/>
              <a:buChar char="▪"/>
            </a:pPr>
            <a:r>
              <a:rPr lang="en-US"/>
              <a:t>Code was not instrumented</a:t>
            </a:r>
            <a:endParaRPr/>
          </a:p>
        </p:txBody>
      </p:sp>
      <p:sp>
        <p:nvSpPr>
          <p:cNvPr id="515" name="Google Shape;515;p44"/>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516" name="Google Shape;516;p44"/>
          <p:cNvSpPr txBox="1"/>
          <p:nvPr>
            <p:ph idx="1" type="body"/>
          </p:nvPr>
        </p:nvSpPr>
        <p:spPr>
          <a:xfrm>
            <a:off x="461178" y="1189465"/>
            <a:ext cx="3136001" cy="465137"/>
          </a:xfrm>
          <a:prstGeom prst="rect">
            <a:avLst/>
          </a:prstGeom>
          <a:noFill/>
          <a:ln>
            <a:noFill/>
          </a:ln>
        </p:spPr>
        <p:txBody>
          <a:bodyPr anchorCtr="0" anchor="t" bIns="45700" lIns="91425" spcFirstLastPara="1" rIns="91425" wrap="square" tIns="45700">
            <a:normAutofit/>
          </a:bodyPr>
          <a:lstStyle/>
          <a:p>
            <a:pPr indent="0" lvl="0" marL="7620" rtl="0" algn="l">
              <a:lnSpc>
                <a:spcPct val="90000"/>
              </a:lnSpc>
              <a:spcBef>
                <a:spcPts val="900"/>
              </a:spcBef>
              <a:spcAft>
                <a:spcPts val="0"/>
              </a:spcAft>
              <a:buSzPts val="2000"/>
              <a:buNone/>
            </a:pPr>
            <a:r>
              <a:rPr lang="en-US"/>
              <a:t>Problem</a:t>
            </a:r>
            <a:endParaRPr/>
          </a:p>
        </p:txBody>
      </p:sp>
      <p:sp>
        <p:nvSpPr>
          <p:cNvPr id="517" name="Google Shape;517;p44"/>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3600"/>
              <a:buNone/>
            </a:pPr>
            <a:r>
              <a:rPr lang="en-US"/>
              <a:t>Portfolio – [Carbon Black UI]</a:t>
            </a:r>
            <a:endParaRPr/>
          </a:p>
        </p:txBody>
      </p:sp>
      <p:sp>
        <p:nvSpPr>
          <p:cNvPr id="518" name="Google Shape;518;p44"/>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Quickbase 2023 Private &amp; Confidential</a:t>
            </a:r>
            <a:endParaRPr/>
          </a:p>
        </p:txBody>
      </p:sp>
      <p:sp>
        <p:nvSpPr>
          <p:cNvPr id="519" name="Google Shape;519;p44"/>
          <p:cNvSpPr txBox="1"/>
          <p:nvPr/>
        </p:nvSpPr>
        <p:spPr>
          <a:xfrm>
            <a:off x="5722890" y="1189465"/>
            <a:ext cx="3136001" cy="465137"/>
          </a:xfrm>
          <a:prstGeom prst="rect">
            <a:avLst/>
          </a:prstGeom>
          <a:noFill/>
          <a:ln>
            <a:noFill/>
          </a:ln>
        </p:spPr>
        <p:txBody>
          <a:bodyPr anchorCtr="0" anchor="t" bIns="45700" lIns="91425" spcFirstLastPara="1" rIns="91425" wrap="square" tIns="45700">
            <a:normAutofit/>
          </a:bodyPr>
          <a:lstStyle/>
          <a:p>
            <a:pPr indent="0" lvl="0" marL="7620" marR="0" rtl="0" algn="l">
              <a:lnSpc>
                <a:spcPct val="90000"/>
              </a:lnSpc>
              <a:spcBef>
                <a:spcPts val="900"/>
              </a:spcBef>
              <a:spcAft>
                <a:spcPts val="0"/>
              </a:spcAft>
              <a:buClr>
                <a:schemeClr val="dk2"/>
              </a:buClr>
              <a:buSzPts val="2000"/>
              <a:buFont typeface="Noto Sans Symbols"/>
              <a:buNone/>
            </a:pPr>
            <a:r>
              <a:rPr b="1" i="0" lang="en-US" sz="1800" u="none" cap="none" strike="noStrike">
                <a:solidFill>
                  <a:schemeClr val="accent2"/>
                </a:solidFill>
                <a:latin typeface="Arial"/>
                <a:ea typeface="Arial"/>
                <a:cs typeface="Arial"/>
                <a:sym typeface="Arial"/>
              </a:rPr>
              <a:t>Results</a:t>
            </a:r>
            <a:endParaRPr b="0" i="0" sz="1400" u="none" cap="none" strike="noStrike">
              <a:solidFill>
                <a:srgbClr val="000000"/>
              </a:solidFill>
              <a:latin typeface="Arial"/>
              <a:ea typeface="Arial"/>
              <a:cs typeface="Arial"/>
              <a:sym typeface="Arial"/>
            </a:endParaRPr>
          </a:p>
        </p:txBody>
      </p:sp>
      <p:sp>
        <p:nvSpPr>
          <p:cNvPr id="520" name="Google Shape;520;p44"/>
          <p:cNvSpPr txBox="1"/>
          <p:nvPr/>
        </p:nvSpPr>
        <p:spPr>
          <a:xfrm>
            <a:off x="461178" y="1631042"/>
            <a:ext cx="4508400" cy="8250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1400"/>
              <a:buFont typeface="Arial"/>
              <a:buNone/>
            </a:pPr>
            <a:r>
              <a:rPr i="1" lang="en-US">
                <a:solidFill>
                  <a:srgbClr val="606060"/>
                </a:solidFill>
                <a:latin typeface="Avenir"/>
                <a:ea typeface="Avenir"/>
                <a:cs typeface="Avenir"/>
                <a:sym typeface="Avenir"/>
              </a:rPr>
              <a:t>We had tons of tests - unit, component and e2e, every of them. We wanted to get code coverage percentage from every of them and combine it in one.</a:t>
            </a:r>
            <a:endParaRPr b="0" i="0" sz="1400" u="none" cap="none" strike="noStrike">
              <a:solidFill>
                <a:srgbClr val="000000"/>
              </a:solidFill>
              <a:latin typeface="Arial"/>
              <a:ea typeface="Arial"/>
              <a:cs typeface="Arial"/>
              <a:sym typeface="Arial"/>
            </a:endParaRPr>
          </a:p>
        </p:txBody>
      </p:sp>
      <p:sp>
        <p:nvSpPr>
          <p:cNvPr id="521" name="Google Shape;521;p44"/>
          <p:cNvSpPr txBox="1"/>
          <p:nvPr/>
        </p:nvSpPr>
        <p:spPr>
          <a:xfrm>
            <a:off x="5722890" y="1631042"/>
            <a:ext cx="5111100" cy="5664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1400"/>
              <a:buFont typeface="Arial"/>
              <a:buNone/>
            </a:pPr>
            <a:r>
              <a:rPr i="1" lang="en-US">
                <a:solidFill>
                  <a:srgbClr val="606060"/>
                </a:solidFill>
                <a:latin typeface="Avenir"/>
                <a:ea typeface="Avenir"/>
                <a:cs typeface="Avenir"/>
                <a:sym typeface="Avenir"/>
              </a:rPr>
              <a:t>We had around 80 percentage of code coverage combined from unit, component and e2e tests.</a:t>
            </a:r>
            <a:endParaRPr b="0" i="0" sz="1400" u="none" cap="none" strike="noStrike">
              <a:solidFill>
                <a:srgbClr val="000000"/>
              </a:solidFill>
              <a:latin typeface="Arial"/>
              <a:ea typeface="Arial"/>
              <a:cs typeface="Arial"/>
              <a:sym typeface="Arial"/>
            </a:endParaRPr>
          </a:p>
        </p:txBody>
      </p:sp>
      <p:sp>
        <p:nvSpPr>
          <p:cNvPr id="522" name="Google Shape;522;p44"/>
          <p:cNvSpPr txBox="1"/>
          <p:nvPr/>
        </p:nvSpPr>
        <p:spPr>
          <a:xfrm>
            <a:off x="5722890" y="2596217"/>
            <a:ext cx="4508400" cy="2362500"/>
          </a:xfrm>
          <a:prstGeom prst="rect">
            <a:avLst/>
          </a:prstGeom>
          <a:noFill/>
          <a:ln>
            <a:noFill/>
          </a:ln>
        </p:spPr>
        <p:txBody>
          <a:bodyPr anchorCtr="0" anchor="t" bIns="45700" lIns="91425" spcFirstLastPara="1" rIns="91425" wrap="square" tIns="45700">
            <a:normAutofit/>
          </a:bodyPr>
          <a:lstStyle/>
          <a:p>
            <a:pPr indent="-192088" lvl="1" marL="230188" marR="0" rtl="0" algn="l">
              <a:lnSpc>
                <a:spcPct val="100000"/>
              </a:lnSpc>
              <a:spcBef>
                <a:spcPts val="600"/>
              </a:spcBef>
              <a:spcAft>
                <a:spcPts val="0"/>
              </a:spcAft>
              <a:buClr>
                <a:schemeClr val="accent3"/>
              </a:buClr>
              <a:buSzPts val="1800"/>
              <a:buFont typeface="Noto Sans Symbols"/>
              <a:buChar char="▪"/>
            </a:pPr>
            <a:r>
              <a:rPr lang="en-US" sz="1800">
                <a:solidFill>
                  <a:schemeClr val="dk2"/>
                </a:solidFill>
              </a:rPr>
              <a:t>Discover a </a:t>
            </a:r>
            <a:r>
              <a:rPr lang="en-US" sz="1800">
                <a:solidFill>
                  <a:schemeClr val="dk2"/>
                </a:solidFill>
              </a:rPr>
              <a:t>library</a:t>
            </a:r>
            <a:r>
              <a:rPr lang="en-US" sz="1800">
                <a:solidFill>
                  <a:schemeClr val="dk2"/>
                </a:solidFill>
              </a:rPr>
              <a:t> named Instanbul.js</a:t>
            </a:r>
            <a:endParaRPr b="0" i="0" sz="1800" u="none" cap="none" strike="noStrike">
              <a:solidFill>
                <a:srgbClr val="000000"/>
              </a:solidFill>
              <a:latin typeface="Arial"/>
              <a:ea typeface="Arial"/>
              <a:cs typeface="Arial"/>
              <a:sym typeface="Arial"/>
            </a:endParaRPr>
          </a:p>
          <a:p>
            <a:pPr indent="-192088" lvl="1" marL="230188" marR="0" rtl="0" algn="l">
              <a:lnSpc>
                <a:spcPct val="100000"/>
              </a:lnSpc>
              <a:spcBef>
                <a:spcPts val="600"/>
              </a:spcBef>
              <a:spcAft>
                <a:spcPts val="0"/>
              </a:spcAft>
              <a:buClr>
                <a:schemeClr val="accent3"/>
              </a:buClr>
              <a:buSzPts val="1800"/>
              <a:buFont typeface="Noto Sans Symbols"/>
              <a:buChar char="▪"/>
            </a:pPr>
            <a:r>
              <a:rPr lang="en-US" sz="1800">
                <a:solidFill>
                  <a:schemeClr val="dk2"/>
                </a:solidFill>
              </a:rPr>
              <a:t>We have a different reports</a:t>
            </a:r>
            <a:endParaRPr b="0" i="0" sz="1800" u="none" cap="none" strike="noStrike">
              <a:solidFill>
                <a:srgbClr val="000000"/>
              </a:solidFill>
              <a:latin typeface="Arial"/>
              <a:ea typeface="Arial"/>
              <a:cs typeface="Arial"/>
              <a:sym typeface="Arial"/>
            </a:endParaRPr>
          </a:p>
          <a:p>
            <a:pPr indent="-192087" lvl="1" marL="230187" marR="0" rtl="0" algn="l">
              <a:lnSpc>
                <a:spcPct val="100000"/>
              </a:lnSpc>
              <a:spcBef>
                <a:spcPts val="600"/>
              </a:spcBef>
              <a:spcAft>
                <a:spcPts val="0"/>
              </a:spcAft>
              <a:buClr>
                <a:schemeClr val="dk2"/>
              </a:buClr>
              <a:buSzPts val="1800"/>
              <a:buFont typeface="Arial"/>
              <a:buChar char="▪"/>
            </a:pPr>
            <a:r>
              <a:rPr lang="en-US" sz="1800">
                <a:solidFill>
                  <a:schemeClr val="dk2"/>
                </a:solidFill>
              </a:rPr>
              <a:t>Knew where we could test our code better</a:t>
            </a:r>
            <a:endParaRPr sz="1800">
              <a:solidFill>
                <a:schemeClr val="dk2"/>
              </a:solidFill>
            </a:endParaRPr>
          </a:p>
          <a:p>
            <a:pPr indent="-192088" lvl="1" marL="230188" marR="0" rtl="0" algn="l">
              <a:lnSpc>
                <a:spcPct val="100000"/>
              </a:lnSpc>
              <a:spcBef>
                <a:spcPts val="600"/>
              </a:spcBef>
              <a:spcAft>
                <a:spcPts val="0"/>
              </a:spcAft>
              <a:buClr>
                <a:schemeClr val="dk2"/>
              </a:buClr>
              <a:buSzPts val="1800"/>
              <a:buChar char="▪"/>
            </a:pPr>
            <a:r>
              <a:rPr lang="en-US" sz="1800">
                <a:solidFill>
                  <a:schemeClr val="dk2"/>
                </a:solidFill>
              </a:rPr>
              <a:t>Combined code coverage for every single test</a:t>
            </a:r>
            <a:endParaRPr sz="1800">
              <a:solidFill>
                <a:schemeClr val="dk2"/>
              </a:solidFill>
            </a:endParaRPr>
          </a:p>
        </p:txBody>
      </p:sp>
      <p:sp>
        <p:nvSpPr>
          <p:cNvPr id="523" name="Google Shape;523;p44"/>
          <p:cNvSpPr/>
          <p:nvPr/>
        </p:nvSpPr>
        <p:spPr>
          <a:xfrm>
            <a:off x="575920" y="5226958"/>
            <a:ext cx="10651523" cy="825440"/>
          </a:xfrm>
          <a:prstGeom prst="rect">
            <a:avLst/>
          </a:prstGeom>
          <a:solidFill>
            <a:srgbClr val="C9E2D3"/>
          </a:solidFill>
          <a:ln cap="flat" cmpd="sng" w="25400">
            <a:solidFill>
              <a:srgbClr val="123F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lang="en-US" sz="2800">
                <a:solidFill>
                  <a:schemeClr val="dk1"/>
                </a:solidFill>
              </a:rPr>
              <a:t>Combining tests results is not a bad idea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5"/>
          <p:cNvSpPr txBox="1"/>
          <p:nvPr>
            <p:ph type="ctrTitle"/>
          </p:nvPr>
        </p:nvSpPr>
        <p:spPr>
          <a:xfrm>
            <a:off x="658368" y="2412495"/>
            <a:ext cx="5793581" cy="132372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5400"/>
              <a:buNone/>
            </a:pPr>
            <a:r>
              <a:rPr lang="en-US"/>
              <a:t>Craft Demo and discussion</a:t>
            </a:r>
            <a:endParaRPr/>
          </a:p>
        </p:txBody>
      </p:sp>
      <p:sp>
        <p:nvSpPr>
          <p:cNvPr id="531" name="Google Shape;531;p45"/>
          <p:cNvSpPr txBox="1"/>
          <p:nvPr>
            <p:ph idx="1" type="subTitle"/>
          </p:nvPr>
        </p:nvSpPr>
        <p:spPr>
          <a:xfrm>
            <a:off x="658370" y="3928403"/>
            <a:ext cx="5793580" cy="582785"/>
          </a:xfrm>
          <a:prstGeom prst="rect">
            <a:avLst/>
          </a:prstGeom>
          <a:noFill/>
          <a:ln>
            <a:noFill/>
          </a:ln>
        </p:spPr>
        <p:txBody>
          <a:bodyPr anchorCtr="0" anchor="t" bIns="45700" lIns="91425" spcFirstLastPara="1" rIns="91425" wrap="square" tIns="45700">
            <a:normAutofit/>
          </a:bodyPr>
          <a:lstStyle/>
          <a:p>
            <a:pPr indent="0" lvl="0" marL="11430" rtl="0" algn="l">
              <a:lnSpc>
                <a:spcPct val="90000"/>
              </a:lnSpc>
              <a:spcBef>
                <a:spcPts val="900"/>
              </a:spcBef>
              <a:spcAft>
                <a:spcPts val="0"/>
              </a:spcAft>
              <a:buSzPts val="2000"/>
              <a:buNone/>
            </a:pPr>
            <a:r>
              <a:rPr lang="en-US"/>
              <a:t>Let’s look at the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6"/>
          <p:cNvSpPr txBox="1"/>
          <p:nvPr>
            <p:ph idx="1" type="body"/>
          </p:nvPr>
        </p:nvSpPr>
        <p:spPr>
          <a:xfrm>
            <a:off x="461176" y="1517141"/>
            <a:ext cx="5558624" cy="4659823"/>
          </a:xfrm>
          <a:prstGeom prst="rect">
            <a:avLst/>
          </a:prstGeom>
          <a:noFill/>
          <a:ln>
            <a:noFill/>
          </a:ln>
        </p:spPr>
        <p:txBody>
          <a:bodyPr anchorCtr="0" anchor="t" bIns="45700" lIns="91425" spcFirstLastPara="1" rIns="91425" wrap="square" tIns="45700">
            <a:normAutofit lnSpcReduction="20000"/>
          </a:bodyPr>
          <a:lstStyle/>
          <a:p>
            <a:pPr indent="-312420" lvl="1" marL="312420" rtl="0" algn="l">
              <a:lnSpc>
                <a:spcPct val="90000"/>
              </a:lnSpc>
              <a:spcBef>
                <a:spcPts val="1200"/>
              </a:spcBef>
              <a:spcAft>
                <a:spcPts val="0"/>
              </a:spcAft>
              <a:buSzPts val="2400"/>
              <a:buChar char="▪"/>
            </a:pPr>
            <a:r>
              <a:rPr lang="en-US"/>
              <a:t>Split the task into smaller ones</a:t>
            </a:r>
            <a:endParaRPr/>
          </a:p>
          <a:p>
            <a:pPr indent="-312420" lvl="1" marL="312420" rtl="0" algn="l">
              <a:lnSpc>
                <a:spcPct val="90000"/>
              </a:lnSpc>
              <a:spcBef>
                <a:spcPts val="1200"/>
              </a:spcBef>
              <a:spcAft>
                <a:spcPts val="0"/>
              </a:spcAft>
              <a:buSzPts val="2400"/>
              <a:buChar char="▪"/>
            </a:pPr>
            <a:r>
              <a:rPr lang="en-US"/>
              <a:t>Start with initial project structure</a:t>
            </a:r>
            <a:endParaRPr/>
          </a:p>
          <a:p>
            <a:pPr indent="-312420" lvl="1" marL="312420" rtl="0" algn="l">
              <a:lnSpc>
                <a:spcPct val="90000"/>
              </a:lnSpc>
              <a:spcBef>
                <a:spcPts val="1200"/>
              </a:spcBef>
              <a:spcAft>
                <a:spcPts val="0"/>
              </a:spcAft>
              <a:buSzPts val="2400"/>
              <a:buChar char="▪"/>
            </a:pPr>
            <a:r>
              <a:rPr lang="en-US"/>
              <a:t>I was thinking a lot what is the desired solution about keeping the data from api/local storage and current form data</a:t>
            </a:r>
            <a:endParaRPr/>
          </a:p>
          <a:p>
            <a:pPr indent="-312420" lvl="1" marL="312420" rtl="0" algn="l">
              <a:lnSpc>
                <a:spcPct val="90000"/>
              </a:lnSpc>
              <a:spcBef>
                <a:spcPts val="1200"/>
              </a:spcBef>
              <a:spcAft>
                <a:spcPts val="0"/>
              </a:spcAft>
              <a:buSzPts val="2400"/>
              <a:buChar char="▪"/>
            </a:pPr>
            <a:r>
              <a:rPr lang="en-US"/>
              <a:t>Got confused with the textarea component so at first I created it as an input and list for different choices (multiple select was always a good choice also), after that i switched back to textarea because of the requirements </a:t>
            </a:r>
            <a:endParaRPr/>
          </a:p>
          <a:p>
            <a:pPr indent="0" lvl="0" marL="914400" rtl="0" algn="l">
              <a:lnSpc>
                <a:spcPct val="90000"/>
              </a:lnSpc>
              <a:spcBef>
                <a:spcPts val="1200"/>
              </a:spcBef>
              <a:spcAft>
                <a:spcPts val="0"/>
              </a:spcAft>
              <a:buNone/>
            </a:pPr>
            <a:r>
              <a:t/>
            </a:r>
            <a:endParaRPr/>
          </a:p>
        </p:txBody>
      </p:sp>
      <p:sp>
        <p:nvSpPr>
          <p:cNvPr id="537" name="Google Shape;537;p46"/>
          <p:cNvSpPr txBox="1"/>
          <p:nvPr>
            <p:ph idx="2" type="body"/>
          </p:nvPr>
        </p:nvSpPr>
        <p:spPr>
          <a:xfrm>
            <a:off x="6172200" y="1517141"/>
            <a:ext cx="5562600" cy="4659823"/>
          </a:xfrm>
          <a:prstGeom prst="rect">
            <a:avLst/>
          </a:prstGeom>
          <a:noFill/>
          <a:ln>
            <a:noFill/>
          </a:ln>
        </p:spPr>
        <p:txBody>
          <a:bodyPr anchorCtr="0" anchor="t" bIns="45700" lIns="91425" spcFirstLastPara="1" rIns="91425" wrap="square" tIns="45700">
            <a:normAutofit lnSpcReduction="10000"/>
          </a:bodyPr>
          <a:lstStyle/>
          <a:p>
            <a:pPr indent="-312420" lvl="1" marL="312420" rtl="0" algn="l">
              <a:lnSpc>
                <a:spcPct val="90000"/>
              </a:lnSpc>
              <a:spcBef>
                <a:spcPts val="1200"/>
              </a:spcBef>
              <a:spcAft>
                <a:spcPts val="0"/>
              </a:spcAft>
              <a:buSzPts val="2400"/>
              <a:buChar char="▪"/>
            </a:pPr>
            <a:r>
              <a:rPr lang="en-US"/>
              <a:t>Tried to extract as many as possible reusable components</a:t>
            </a:r>
            <a:endParaRPr/>
          </a:p>
          <a:p>
            <a:pPr indent="-312420" lvl="1" marL="312420" rtl="0" algn="l">
              <a:lnSpc>
                <a:spcPct val="90000"/>
              </a:lnSpc>
              <a:spcBef>
                <a:spcPts val="1200"/>
              </a:spcBef>
              <a:spcAft>
                <a:spcPts val="0"/>
              </a:spcAft>
              <a:buSzPts val="2400"/>
              <a:buChar char="▪"/>
            </a:pPr>
            <a:r>
              <a:rPr lang="en-US"/>
              <a:t>Added tests for some of the reusable components</a:t>
            </a:r>
            <a:endParaRPr/>
          </a:p>
          <a:p>
            <a:pPr indent="-312420" lvl="1" marL="312420" rtl="0" algn="l">
              <a:lnSpc>
                <a:spcPct val="90000"/>
              </a:lnSpc>
              <a:spcBef>
                <a:spcPts val="1200"/>
              </a:spcBef>
              <a:spcAft>
                <a:spcPts val="0"/>
              </a:spcAft>
              <a:buSzPts val="2400"/>
              <a:buChar char="▪"/>
            </a:pPr>
            <a:r>
              <a:rPr lang="en-US"/>
              <a:t>If i had more time, i would make optimization on the styling, probably i would add a library</a:t>
            </a:r>
            <a:endParaRPr/>
          </a:p>
          <a:p>
            <a:pPr indent="-312420" lvl="1" marL="312420" rtl="0" algn="l">
              <a:lnSpc>
                <a:spcPct val="90000"/>
              </a:lnSpc>
              <a:spcBef>
                <a:spcPts val="1200"/>
              </a:spcBef>
              <a:spcAft>
                <a:spcPts val="0"/>
              </a:spcAft>
              <a:buSzPts val="2400"/>
              <a:buChar char="▪"/>
            </a:pPr>
            <a:r>
              <a:rPr lang="en-US"/>
              <a:t>If i had more time, i would add more tests - unit, e2e, etc.</a:t>
            </a:r>
            <a:endParaRPr/>
          </a:p>
          <a:p>
            <a:pPr indent="-312420" lvl="1" marL="312420" rtl="0" algn="l">
              <a:lnSpc>
                <a:spcPct val="90000"/>
              </a:lnSpc>
              <a:spcBef>
                <a:spcPts val="1200"/>
              </a:spcBef>
              <a:spcAft>
                <a:spcPts val="0"/>
              </a:spcAft>
              <a:buSzPts val="2400"/>
              <a:buChar char="▪"/>
            </a:pPr>
            <a:r>
              <a:rPr lang="en-US"/>
              <a:t>Probably more types definitions and files also</a:t>
            </a:r>
            <a:endParaRPr/>
          </a:p>
          <a:p>
            <a:pPr indent="0" lvl="0" marL="312420" rtl="0" algn="l">
              <a:lnSpc>
                <a:spcPct val="90000"/>
              </a:lnSpc>
              <a:spcBef>
                <a:spcPts val="1200"/>
              </a:spcBef>
              <a:spcAft>
                <a:spcPts val="0"/>
              </a:spcAft>
              <a:buSzPts val="2400"/>
              <a:buNone/>
            </a:pPr>
            <a:r>
              <a:t/>
            </a:r>
            <a:endParaRPr/>
          </a:p>
        </p:txBody>
      </p:sp>
      <p:sp>
        <p:nvSpPr>
          <p:cNvPr id="538" name="Google Shape;538;p46"/>
          <p:cNvSpPr txBox="1"/>
          <p:nvPr>
            <p:ph idx="11" type="ftr"/>
          </p:nvPr>
        </p:nvSpPr>
        <p:spPr>
          <a:xfrm>
            <a:off x="575920" y="6320634"/>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Quickbase 2021 Private &amp; Confidential</a:t>
            </a:r>
            <a:endParaRPr/>
          </a:p>
        </p:txBody>
      </p:sp>
      <p:sp>
        <p:nvSpPr>
          <p:cNvPr id="539" name="Google Shape;539;p46"/>
          <p:cNvSpPr txBox="1"/>
          <p:nvPr>
            <p:ph idx="12" type="sldNum"/>
          </p:nvPr>
        </p:nvSpPr>
        <p:spPr>
          <a:xfrm>
            <a:off x="9246517" y="6320634"/>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540" name="Google Shape;540;p46"/>
          <p:cNvSpPr txBox="1"/>
          <p:nvPr>
            <p:ph type="title"/>
          </p:nvPr>
        </p:nvSpPr>
        <p:spPr>
          <a:xfrm>
            <a:off x="461178" y="457200"/>
            <a:ext cx="11269647" cy="458884"/>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3600"/>
              <a:buNone/>
            </a:pPr>
            <a:r>
              <a:rPr lang="en-US"/>
              <a:t>Describe your process and blockers</a:t>
            </a:r>
            <a:endParaRPr/>
          </a:p>
        </p:txBody>
      </p:sp>
      <p:sp>
        <p:nvSpPr>
          <p:cNvPr id="541" name="Google Shape;541;p46"/>
          <p:cNvSpPr txBox="1"/>
          <p:nvPr/>
        </p:nvSpPr>
        <p:spPr>
          <a:xfrm>
            <a:off x="457199" y="916084"/>
            <a:ext cx="1060819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06060"/>
                </a:solidFill>
                <a:latin typeface="Avenir"/>
                <a:ea typeface="Avenir"/>
                <a:cs typeface="Avenir"/>
                <a:sym typeface="Avenir"/>
              </a:rPr>
              <a:t>Give us a little insight into how you approached the problem, where you got tripped up or stuck, and how you resolved it. We can switch between this and the actual code as you’d like.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7"/>
          <p:cNvSpPr txBox="1"/>
          <p:nvPr>
            <p:ph type="ctrTitle"/>
          </p:nvPr>
        </p:nvSpPr>
        <p:spPr>
          <a:xfrm>
            <a:off x="658368" y="2412495"/>
            <a:ext cx="5793581" cy="132372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5400"/>
              <a:buNone/>
            </a:pPr>
            <a:r>
              <a:rPr lang="en-US"/>
              <a:t>Thank you!</a:t>
            </a:r>
            <a:endParaRPr/>
          </a:p>
        </p:txBody>
      </p:sp>
      <p:sp>
        <p:nvSpPr>
          <p:cNvPr id="549" name="Google Shape;549;p47"/>
          <p:cNvSpPr txBox="1"/>
          <p:nvPr>
            <p:ph idx="1" type="subTitle"/>
          </p:nvPr>
        </p:nvSpPr>
        <p:spPr>
          <a:xfrm>
            <a:off x="658370" y="3928403"/>
            <a:ext cx="5793580" cy="582785"/>
          </a:xfrm>
          <a:prstGeom prst="rect">
            <a:avLst/>
          </a:prstGeom>
          <a:noFill/>
          <a:ln>
            <a:noFill/>
          </a:ln>
        </p:spPr>
        <p:txBody>
          <a:bodyPr anchorCtr="0" anchor="t" bIns="45700" lIns="91425" spcFirstLastPara="1" rIns="91425" wrap="square" tIns="45700">
            <a:normAutofit/>
          </a:bodyPr>
          <a:lstStyle/>
          <a:p>
            <a:pPr indent="0" lvl="0" marL="11430" rtl="0" algn="l">
              <a:lnSpc>
                <a:spcPct val="90000"/>
              </a:lnSpc>
              <a:spcBef>
                <a:spcPts val="900"/>
              </a:spcBef>
              <a:spcAft>
                <a:spcPts val="0"/>
              </a:spcAft>
              <a:buSzPts val="2000"/>
              <a:buNone/>
            </a:pPr>
            <a:r>
              <a:rPr lang="en-US"/>
              <a:t>It was fun coding the challenge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8"/>
          <p:cNvSpPr txBox="1"/>
          <p:nvPr>
            <p:ph idx="1" type="body"/>
          </p:nvPr>
        </p:nvSpPr>
        <p:spPr>
          <a:xfrm>
            <a:off x="461963" y="5421664"/>
            <a:ext cx="11268075" cy="469339"/>
          </a:xfrm>
          <a:prstGeom prst="rect">
            <a:avLst/>
          </a:prstGeom>
          <a:noFill/>
          <a:ln>
            <a:noFill/>
          </a:ln>
        </p:spPr>
        <p:txBody>
          <a:bodyPr anchorCtr="0" anchor="t" bIns="45700" lIns="91425" spcFirstLastPara="1" rIns="91425" wrap="square" tIns="45700">
            <a:noAutofit/>
          </a:bodyPr>
          <a:lstStyle/>
          <a:p>
            <a:pPr indent="0" lvl="0" marL="4763" rtl="0" algn="ctr">
              <a:lnSpc>
                <a:spcPct val="120000"/>
              </a:lnSpc>
              <a:spcBef>
                <a:spcPts val="900"/>
              </a:spcBef>
              <a:spcAft>
                <a:spcPts val="0"/>
              </a:spcAft>
              <a:buSzPts val="1050"/>
              <a:buNone/>
            </a:pPr>
            <a:r>
              <a:rPr lang="en-US"/>
              <a:t>Quickbase.com</a:t>
            </a:r>
            <a:endParaRPr/>
          </a:p>
        </p:txBody>
      </p:sp>
      <p:sp>
        <p:nvSpPr>
          <p:cNvPr id="557" name="Google Shape;557;p48"/>
          <p:cNvSpPr txBox="1"/>
          <p:nvPr>
            <p:ph idx="4294967295" type="body"/>
          </p:nvPr>
        </p:nvSpPr>
        <p:spPr>
          <a:xfrm>
            <a:off x="461963" y="5915278"/>
            <a:ext cx="11268075" cy="396510"/>
          </a:xfrm>
          <a:prstGeom prst="rect">
            <a:avLst/>
          </a:prstGeom>
          <a:noFill/>
          <a:ln>
            <a:noFill/>
          </a:ln>
        </p:spPr>
        <p:txBody>
          <a:bodyPr anchorCtr="0" anchor="t" bIns="45700" lIns="91425" spcFirstLastPara="1" rIns="91425" wrap="square" tIns="45700">
            <a:normAutofit fontScale="92500" lnSpcReduction="20000"/>
          </a:bodyPr>
          <a:lstStyle/>
          <a:p>
            <a:pPr indent="0" lvl="0" marL="11430" rtl="0" algn="l">
              <a:lnSpc>
                <a:spcPct val="100000"/>
              </a:lnSpc>
              <a:spcBef>
                <a:spcPts val="600"/>
              </a:spcBef>
              <a:spcAft>
                <a:spcPts val="0"/>
              </a:spcAft>
              <a:buSzPct val="100000"/>
              <a:buNone/>
            </a:pPr>
            <a:r>
              <a:rPr lang="en-US"/>
              <a:t>Quickbase.com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ckbase Template-Jan 2021">
  <a:themeElements>
    <a:clrScheme name="Quickbase">
      <a:dk1>
        <a:srgbClr val="1C2C17"/>
      </a:dk1>
      <a:lt1>
        <a:srgbClr val="FFFCEE"/>
      </a:lt1>
      <a:dk2>
        <a:srgbClr val="1C2C17"/>
      </a:dk2>
      <a:lt2>
        <a:srgbClr val="FFFCEE"/>
      </a:lt2>
      <a:accent1>
        <a:srgbClr val="1A574D"/>
      </a:accent1>
      <a:accent2>
        <a:srgbClr val="2C9382"/>
      </a:accent2>
      <a:accent3>
        <a:srgbClr val="F25E30"/>
      </a:accent3>
      <a:accent4>
        <a:srgbClr val="D69900"/>
      </a:accent4>
      <a:accent5>
        <a:srgbClr val="791F87"/>
      </a:accent5>
      <a:accent6>
        <a:srgbClr val="1C2B16"/>
      </a:accent6>
      <a:hlink>
        <a:srgbClr val="F15E2F"/>
      </a:hlink>
      <a:folHlink>
        <a:srgbClr val="781F8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