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0" r:id="rId5"/>
    <p:sldId id="262" r:id="rId6"/>
    <p:sldId id="263" r:id="rId7"/>
    <p:sldId id="258" r:id="rId8"/>
    <p:sldId id="259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587" y="3657687"/>
            <a:ext cx="7766936" cy="466257"/>
          </a:xfrm>
        </p:spPr>
        <p:txBody>
          <a:bodyPr/>
          <a:lstStyle/>
          <a:p>
            <a:r>
              <a:rPr lang="en-US" dirty="0"/>
              <a:t>PT. </a:t>
            </a:r>
            <a:r>
              <a:rPr lang="en-US" dirty="0" err="1"/>
              <a:t>Tabel</a:t>
            </a:r>
            <a:r>
              <a:rPr lang="en-US" dirty="0"/>
              <a:t> Data </a:t>
            </a:r>
            <a:r>
              <a:rPr lang="en-US" dirty="0" err="1"/>
              <a:t>Infromatika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43616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587" y="1554142"/>
            <a:ext cx="7766936" cy="1646302"/>
          </a:xfrm>
        </p:spPr>
        <p:txBody>
          <a:bodyPr/>
          <a:lstStyle/>
          <a:p>
            <a:r>
              <a:rPr lang="en-US" dirty="0"/>
              <a:t>Bootcamp Java Developer #Day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27113" y="6488668"/>
            <a:ext cx="285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Dimas </a:t>
            </a:r>
            <a:r>
              <a:rPr lang="en-US" dirty="0" err="1"/>
              <a:t>Maryanto,S.Kom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Teknologi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2169160"/>
            <a:ext cx="8596630" cy="3584575"/>
          </a:xfrm>
        </p:spPr>
        <p:txBody>
          <a:bodyPr>
            <a:normAutofit/>
          </a:bodyPr>
          <a:lstStyle/>
          <a:p>
            <a:r>
              <a:rPr lang="en-US" dirty="0"/>
              <a:t>Hyper Text Mark Language (HTML)</a:t>
            </a:r>
            <a:endParaRPr lang="en-US" dirty="0"/>
          </a:p>
          <a:p>
            <a:r>
              <a:rPr lang="en-US" dirty="0"/>
              <a:t>Cascading Style Sheets</a:t>
            </a:r>
            <a:endParaRPr lang="en-US" dirty="0"/>
          </a:p>
          <a:p>
            <a:r>
              <a:rPr lang="en-US" dirty="0"/>
              <a:t>Scripting Language</a:t>
            </a:r>
            <a:endParaRPr lang="en-US" dirty="0"/>
          </a:p>
          <a:p>
            <a:pPr lvl="1"/>
            <a:r>
              <a:rPr lang="en-US" sz="1600" dirty="0"/>
              <a:t>Server Side</a:t>
            </a:r>
            <a:endParaRPr lang="en-US" sz="1600" dirty="0"/>
          </a:p>
          <a:p>
            <a:pPr lvl="1"/>
            <a:r>
              <a:rPr lang="en-US" sz="1600" dirty="0"/>
              <a:t>Client Side</a:t>
            </a:r>
            <a:endParaRPr lang="en-US" sz="1600" dirty="0"/>
          </a:p>
          <a:p>
            <a:pPr lvl="0"/>
            <a:r>
              <a:rPr lang="en-US" sz="1800" dirty="0"/>
              <a:t>Methode Aplikasi Web</a:t>
            </a:r>
            <a:endParaRPr lang="en-US" sz="1800" dirty="0"/>
          </a:p>
          <a:p>
            <a:pPr lvl="1"/>
            <a:r>
              <a:rPr lang="en-US" sz="1600" dirty="0"/>
              <a:t>Action Based</a:t>
            </a:r>
            <a:endParaRPr lang="en-US" sz="1600" dirty="0"/>
          </a:p>
          <a:p>
            <a:pPr lvl="1"/>
            <a:r>
              <a:rPr lang="en-US" sz="1600" dirty="0"/>
              <a:t>Request/Response Based</a:t>
            </a:r>
            <a:endParaRPr lang="en-US" sz="1600" dirty="0"/>
          </a:p>
          <a:p>
            <a:pPr marL="0" lvl="0" indent="0">
              <a:buNone/>
            </a:pPr>
            <a:endParaRPr lang="en-US" sz="18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Server Side Teknologi</a:t>
            </a:r>
            <a:endParaRPr lang="en-US" altLang="en-GB"/>
          </a:p>
        </p:txBody>
      </p:sp>
      <p:pic>
        <p:nvPicPr>
          <p:cNvPr id="6" name="Content Placeholder 5" descr=".ne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42290" y="3663950"/>
            <a:ext cx="1075690" cy="1075690"/>
          </a:xfrm>
          <a:prstGeom prst="rect">
            <a:avLst/>
          </a:prstGeom>
        </p:spPr>
      </p:pic>
      <p:pic>
        <p:nvPicPr>
          <p:cNvPr id="7" name="Content Placeholder 6" descr="jsp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2290" y="2553335"/>
            <a:ext cx="925830" cy="933450"/>
          </a:xfrm>
          <a:prstGeom prst="rect">
            <a:avLst/>
          </a:prstGeom>
        </p:spPr>
      </p:pic>
      <p:pic>
        <p:nvPicPr>
          <p:cNvPr id="8" name="Picture 7" descr="serverwe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310" y="2896870"/>
            <a:ext cx="2352675" cy="19431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1925320" y="3555365"/>
            <a:ext cx="1120775" cy="425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pic>
        <p:nvPicPr>
          <p:cNvPr id="11" name="Picture 10" descr="htm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610" y="2553335"/>
            <a:ext cx="2098040" cy="228663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791835" y="3555365"/>
            <a:ext cx="1120775" cy="425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Teknologi Server Side di Java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en-GB"/>
              <a:t>Request/Action Based</a:t>
            </a:r>
            <a:endParaRPr lang="en-US" altLang="en-GB"/>
          </a:p>
          <a:p>
            <a:pPr lvl="1"/>
            <a:r>
              <a:rPr lang="en-US" altLang="en-GB" sz="1600"/>
              <a:t>Java EE</a:t>
            </a:r>
            <a:endParaRPr lang="en-US" altLang="en-GB" sz="1600"/>
          </a:p>
          <a:p>
            <a:pPr lvl="1"/>
            <a:r>
              <a:rPr lang="en-US" altLang="en-GB" sz="1600"/>
              <a:t>Spring Framework</a:t>
            </a:r>
            <a:endParaRPr lang="en-US" altLang="en-GB" sz="1600"/>
          </a:p>
          <a:p>
            <a:pPr lvl="1"/>
            <a:r>
              <a:rPr lang="en-US" altLang="en-GB" sz="1600"/>
              <a:t>Play Framework</a:t>
            </a:r>
            <a:endParaRPr lang="en-US" altLang="en-GB" sz="1600"/>
          </a:p>
          <a:p>
            <a:pPr lvl="1"/>
            <a:r>
              <a:rPr lang="en-US" altLang="en-GB" sz="1600"/>
              <a:t>Grails Framework</a:t>
            </a:r>
            <a:endParaRPr lang="en-US" altLang="en-GB" sz="1600"/>
          </a:p>
          <a:p>
            <a:pPr lvl="1"/>
            <a:r>
              <a:rPr lang="en-US" altLang="en-GB" sz="1600"/>
              <a:t>dll</a:t>
            </a:r>
            <a:endParaRPr lang="en-US" altLang="en-GB" sz="1600"/>
          </a:p>
          <a:p>
            <a:endParaRPr lang="en-US" alt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en-GB"/>
              <a:t>Action Based</a:t>
            </a:r>
            <a:endParaRPr lang="en-US" altLang="en-GB"/>
          </a:p>
          <a:p>
            <a:pPr lvl="1"/>
            <a:r>
              <a:rPr lang="en-US" altLang="en-GB"/>
              <a:t>ZKoss</a:t>
            </a:r>
            <a:endParaRPr lang="en-US" altLang="en-GB"/>
          </a:p>
          <a:p>
            <a:pPr lvl="1"/>
            <a:r>
              <a:rPr lang="en-US" altLang="en-GB"/>
              <a:t>Vaadin</a:t>
            </a:r>
            <a:endParaRPr lang="en-US" altLang="en-GB"/>
          </a:p>
          <a:p>
            <a:pPr lvl="1"/>
            <a:r>
              <a:rPr lang="en-US" altLang="en-GB"/>
              <a:t>Primefaces</a:t>
            </a:r>
            <a:endParaRPr lang="en-US" altLang="en-GB"/>
          </a:p>
          <a:p>
            <a:pPr lvl="1"/>
            <a:r>
              <a:rPr lang="en-US" altLang="en-GB"/>
              <a:t>dll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Client Side Teknologi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en-GB" sz="2400"/>
              <a:t>JavaScript</a:t>
            </a:r>
            <a:endParaRPr lang="en-US" altLang="en-GB" sz="2400"/>
          </a:p>
          <a:p>
            <a:pPr lvl="1"/>
            <a:r>
              <a:rPr lang="en-US" altLang="en-GB" sz="2400"/>
              <a:t>EmberJS</a:t>
            </a:r>
            <a:endParaRPr lang="en-US" altLang="en-GB" sz="2400"/>
          </a:p>
          <a:p>
            <a:pPr lvl="1"/>
            <a:r>
              <a:rPr lang="en-US" altLang="en-GB" sz="2400"/>
              <a:t>JQuery</a:t>
            </a:r>
            <a:endParaRPr lang="en-US" altLang="en-GB" sz="2400"/>
          </a:p>
          <a:p>
            <a:pPr lvl="1"/>
            <a:r>
              <a:rPr lang="en-US" altLang="en-GB" sz="2400"/>
              <a:t>Typescript</a:t>
            </a:r>
            <a:endParaRPr lang="en-US" altLang="en-GB" sz="2400"/>
          </a:p>
          <a:p>
            <a:pPr lvl="2"/>
            <a:r>
              <a:rPr lang="en-US" altLang="en-GB" sz="2400"/>
              <a:t>Angular2</a:t>
            </a:r>
            <a:endParaRPr lang="en-US" altLang="en-GB" sz="240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251874" y="2264729"/>
            <a:ext cx="4184035" cy="3880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GB" sz="2400"/>
              <a:t>HTML</a:t>
            </a:r>
            <a:endParaRPr lang="en-US" altLang="en-GB" sz="2400"/>
          </a:p>
          <a:p>
            <a:r>
              <a:rPr lang="en-US" altLang="en-GB" sz="2400"/>
              <a:t>CSS</a:t>
            </a:r>
            <a:endParaRPr lang="en-US" altLang="en-GB" sz="2400"/>
          </a:p>
          <a:p>
            <a:pPr lvl="1"/>
            <a:r>
              <a:rPr lang="en-US" altLang="en-GB" sz="2130"/>
              <a:t>Bootstrap</a:t>
            </a:r>
            <a:endParaRPr lang="en-US" altLang="en-GB" sz="2130"/>
          </a:p>
          <a:p>
            <a:pPr lvl="1"/>
            <a:r>
              <a:rPr lang="en-US" altLang="en-GB" sz="2130"/>
              <a:t>Materialize</a:t>
            </a:r>
            <a:endParaRPr lang="en-US" altLang="en-GB" sz="213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Pemilihan Teknologi?</a:t>
            </a:r>
            <a:endParaRPr lang="en-US" dirty="0"/>
          </a:p>
        </p:txBody>
      </p:sp>
      <p:sp>
        <p:nvSpPr>
          <p:cNvPr id="5" name="Content Placeholder 4"/>
          <p:cNvSpPr/>
          <p:nvPr>
            <p:ph sz="half" idx="1"/>
          </p:nvPr>
        </p:nvSpPr>
        <p:spPr/>
        <p:txBody>
          <a:bodyPr/>
          <a:p>
            <a:r>
              <a:rPr lang="en-US" altLang="en-GB"/>
              <a:t>Server Side:</a:t>
            </a:r>
            <a:endParaRPr lang="en-US" altLang="en-GB"/>
          </a:p>
          <a:p>
            <a:pPr lvl="1"/>
            <a:r>
              <a:rPr lang="en-US" altLang="en-GB"/>
              <a:t>Java</a:t>
            </a:r>
            <a:endParaRPr lang="en-US" altLang="en-GB"/>
          </a:p>
          <a:p>
            <a:pPr lvl="1"/>
            <a:r>
              <a:rPr lang="en-US" altLang="en-GB"/>
              <a:t>Spring Framework</a:t>
            </a:r>
            <a:endParaRPr lang="en-US" altLang="en-GB"/>
          </a:p>
          <a:p>
            <a:pPr lvl="1"/>
            <a:r>
              <a:rPr lang="en-US" altLang="en-GB"/>
              <a:t>Hibernate ORM</a:t>
            </a:r>
            <a:endParaRPr lang="en-US" altLang="en-GB"/>
          </a:p>
          <a:p>
            <a:pPr lvl="0"/>
            <a:r>
              <a:rPr lang="en-US" altLang="en-GB"/>
              <a:t>Client Side:</a:t>
            </a:r>
            <a:endParaRPr lang="en-US" altLang="en-GB"/>
          </a:p>
          <a:p>
            <a:pPr lvl="1"/>
            <a:r>
              <a:rPr lang="en-US" altLang="en-GB"/>
              <a:t>Javascript</a:t>
            </a:r>
            <a:endParaRPr lang="en-US" altLang="en-GB"/>
          </a:p>
          <a:p>
            <a:pPr lvl="1"/>
            <a:r>
              <a:rPr lang="en-US" altLang="en-GB"/>
              <a:t>Typescript</a:t>
            </a:r>
            <a:endParaRPr lang="en-US" altLang="en-GB"/>
          </a:p>
          <a:p>
            <a:pPr lvl="1"/>
            <a:r>
              <a:rPr lang="en-US" altLang="en-GB"/>
              <a:t>Angular2</a:t>
            </a:r>
            <a:endParaRPr lang="en-US" altLang="en-GB"/>
          </a:p>
          <a:p>
            <a:pPr lvl="0"/>
            <a:endParaRPr lang="en-US" altLang="en-GB"/>
          </a:p>
        </p:txBody>
      </p:sp>
      <p:pic>
        <p:nvPicPr>
          <p:cNvPr id="6" name="Content Placeholder 5" descr="angularj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446010" y="4587875"/>
            <a:ext cx="2180590" cy="2180590"/>
          </a:xfrm>
          <a:prstGeom prst="rect">
            <a:avLst/>
          </a:prstGeom>
        </p:spPr>
      </p:pic>
      <p:pic>
        <p:nvPicPr>
          <p:cNvPr id="7" name="Picture 6" descr="jav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25" y="1343660"/>
            <a:ext cx="2165350" cy="1323340"/>
          </a:xfrm>
          <a:prstGeom prst="rect">
            <a:avLst/>
          </a:prstGeom>
        </p:spPr>
      </p:pic>
      <p:pic>
        <p:nvPicPr>
          <p:cNvPr id="8" name="Picture 7" descr="spr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220" y="1251585"/>
            <a:ext cx="2574925" cy="1507490"/>
          </a:xfrm>
          <a:prstGeom prst="rect">
            <a:avLst/>
          </a:prstGeom>
        </p:spPr>
      </p:pic>
      <p:pic>
        <p:nvPicPr>
          <p:cNvPr id="9" name="Picture 8" descr="javascrip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430" y="4792345"/>
            <a:ext cx="1295400" cy="1671320"/>
          </a:xfrm>
          <a:prstGeom prst="rect">
            <a:avLst/>
          </a:prstGeom>
        </p:spPr>
      </p:pic>
      <p:pic>
        <p:nvPicPr>
          <p:cNvPr id="10" name="Picture 9" descr="typescrip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830" y="3108325"/>
            <a:ext cx="1884680" cy="13347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untuk Java</a:t>
            </a:r>
            <a:endParaRPr lang="en-US" dirty="0"/>
          </a:p>
        </p:txBody>
      </p:sp>
      <p:pic>
        <p:nvPicPr>
          <p:cNvPr id="3" name="Content Placeholder 2" descr="jboss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83410" y="1485900"/>
            <a:ext cx="3099435" cy="2324100"/>
          </a:xfrm>
          <a:prstGeom prst="rect">
            <a:avLst/>
          </a:prstGeom>
        </p:spPr>
      </p:pic>
      <p:pic>
        <p:nvPicPr>
          <p:cNvPr id="7" name="Content Placeholder 6" descr="jetty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45810" y="1930400"/>
            <a:ext cx="2875280" cy="812800"/>
          </a:xfrm>
          <a:prstGeom prst="rect">
            <a:avLst/>
          </a:prstGeom>
        </p:spPr>
      </p:pic>
      <p:pic>
        <p:nvPicPr>
          <p:cNvPr id="13" name="Picture 12" descr="tomca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3482975"/>
            <a:ext cx="2650490" cy="2650490"/>
          </a:xfrm>
          <a:prstGeom prst="rect">
            <a:avLst/>
          </a:prstGeom>
        </p:spPr>
      </p:pic>
      <p:pic>
        <p:nvPicPr>
          <p:cNvPr id="14" name="Picture 13" descr="glassfis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045" y="4184015"/>
            <a:ext cx="3455035" cy="20427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Text Editor / IDE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en-GB"/>
              <a:t>Netbeans / IntelliJ IDEA / Eclipse (Java Code)</a:t>
            </a:r>
            <a:endParaRPr lang="en-US" altLang="en-GB"/>
          </a:p>
          <a:p>
            <a:r>
              <a:rPr lang="en-US" altLang="en-GB"/>
              <a:t>Microsoft Studio Code / Webstrom (Javascript Code)</a:t>
            </a:r>
            <a:endParaRPr lang="en-US" altLang="en-GB"/>
          </a:p>
          <a:p>
            <a:endParaRPr lang="en-US" altLang="en-GB"/>
          </a:p>
        </p:txBody>
      </p:sp>
      <p:pic>
        <p:nvPicPr>
          <p:cNvPr id="5" name="Content Placeholder 4" descr="idea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37630" y="4211320"/>
            <a:ext cx="2540000" cy="2540000"/>
          </a:xfrm>
          <a:prstGeom prst="rect">
            <a:avLst/>
          </a:prstGeom>
        </p:spPr>
      </p:pic>
      <p:pic>
        <p:nvPicPr>
          <p:cNvPr id="6" name="Picture 5" descr="netbea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135" y="4052570"/>
            <a:ext cx="2856865" cy="2856865"/>
          </a:xfrm>
          <a:prstGeom prst="rect">
            <a:avLst/>
          </a:prstGeom>
        </p:spPr>
      </p:pic>
      <p:pic>
        <p:nvPicPr>
          <p:cNvPr id="7" name="Picture 6" descr="vs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960" y="4211320"/>
            <a:ext cx="2464435" cy="25025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Project Akhir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5" y="2160905"/>
            <a:ext cx="5575300" cy="3880485"/>
          </a:xfrm>
        </p:spPr>
        <p:txBody>
          <a:bodyPr/>
          <a:p>
            <a:r>
              <a:rPr lang="en-US" altLang="en-GB"/>
              <a:t>Membuat aplikasi sederhana untuk perbankan dengan modul</a:t>
            </a:r>
            <a:endParaRPr lang="en-US" altLang="en-GB"/>
          </a:p>
          <a:p>
            <a:pPr lvl="1"/>
            <a:r>
              <a:rPr lang="en-US" altLang="en-GB"/>
              <a:t>Tabungan</a:t>
            </a:r>
            <a:endParaRPr lang="en-US" altLang="en-GB"/>
          </a:p>
          <a:p>
            <a:pPr lvl="1"/>
            <a:r>
              <a:rPr lang="en-US" altLang="en-GB"/>
              <a:t>Deposito</a:t>
            </a:r>
            <a:endParaRPr lang="en-US" altLang="en-GB"/>
          </a:p>
          <a:p>
            <a:pPr lvl="1"/>
            <a:r>
              <a:rPr lang="en-US" altLang="en-GB"/>
              <a:t>Kredit</a:t>
            </a:r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819</Words>
  <Application>WPS Presentation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/>
      <vt:lpstr>Arial Unicode MS</vt:lpstr>
      <vt:lpstr>Calibri</vt:lpstr>
      <vt:lpstr>Segoe Print</vt:lpstr>
      <vt:lpstr>Facet</vt:lpstr>
      <vt:lpstr>Bootcamp Java Developer #Day 1</vt:lpstr>
      <vt:lpstr>Teknologi WEB</vt:lpstr>
      <vt:lpstr>Server Side Teknologi</vt:lpstr>
      <vt:lpstr>Teknologi Server Side di Java</vt:lpstr>
      <vt:lpstr>Client Side Teknologi</vt:lpstr>
      <vt:lpstr>Pemilihan Teknologi?</vt:lpstr>
      <vt:lpstr>Web Server untuk Java</vt:lpstr>
      <vt:lpstr>Text Editor / IDE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Java Developer</dc:title>
  <dc:creator>Dimas Maryanto</dc:creator>
  <cp:lastModifiedBy>dimMaryanto93</cp:lastModifiedBy>
  <cp:revision>75</cp:revision>
  <dcterms:created xsi:type="dcterms:W3CDTF">2017-08-18T14:30:00Z</dcterms:created>
  <dcterms:modified xsi:type="dcterms:W3CDTF">2017-09-07T12:35:38Z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2057-10.2.0.5934</vt:lpwstr>
  </property>
</Properties>
</file>