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8" r:id="rId4"/>
    <p:sldId id="324" r:id="rId5"/>
    <p:sldId id="320" r:id="rId6"/>
    <p:sldId id="319" r:id="rId7"/>
    <p:sldId id="321" r:id="rId8"/>
    <p:sldId id="329" r:id="rId9"/>
    <p:sldId id="322" r:id="rId10"/>
    <p:sldId id="332" r:id="rId11"/>
    <p:sldId id="331" r:id="rId12"/>
    <p:sldId id="333" r:id="rId13"/>
    <p:sldId id="33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8587" y="3657687"/>
            <a:ext cx="7766936" cy="466257"/>
          </a:xfrm>
        </p:spPr>
        <p:txBody>
          <a:bodyPr/>
          <a:lstStyle/>
          <a:p>
            <a:r>
              <a:rPr lang="en-US" dirty="0"/>
              <a:t>PT. </a:t>
            </a:r>
            <a:r>
              <a:rPr lang="en-US" dirty="0" err="1"/>
              <a:t>Tabel</a:t>
            </a:r>
            <a:r>
              <a:rPr lang="en-US" dirty="0"/>
              <a:t> Data </a:t>
            </a:r>
            <a:r>
              <a:rPr lang="en-US" dirty="0" err="1"/>
              <a:t>Infromatika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" y="0"/>
            <a:ext cx="436168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8587" y="1554142"/>
            <a:ext cx="7766936" cy="1646302"/>
          </a:xfrm>
        </p:spPr>
        <p:txBody>
          <a:bodyPr/>
          <a:lstStyle/>
          <a:p>
            <a:r>
              <a:rPr lang="en-US" dirty="0"/>
              <a:t>Bootcamp Java Developer #Day 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327113" y="6488668"/>
            <a:ext cx="2854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Dimas </a:t>
            </a:r>
            <a:r>
              <a:rPr lang="en-US" dirty="0" err="1"/>
              <a:t>Maryanto,S.Kom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Default value</a:t>
            </a:r>
            <a:endParaRPr lang="en-US" alt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US" altLang="en-GB"/>
              <a:t>Function</a:t>
            </a:r>
            <a:endParaRPr lang="en-US" altLang="en-GB"/>
          </a:p>
          <a:p>
            <a:r>
              <a:rPr lang="en-US" altLang="en-GB"/>
              <a:t>Constructor</a:t>
            </a:r>
            <a:endParaRPr lang="en-US" alt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119" y="2768600"/>
            <a:ext cx="8596668" cy="1320800"/>
          </a:xfrm>
        </p:spPr>
        <p:txBody>
          <a:bodyPr/>
          <a:p>
            <a:r>
              <a:rPr lang="en-US" altLang="en-GB"/>
              <a:t>Arrow Function atau Lamda Expresion</a:t>
            </a:r>
            <a:endParaRPr lang="en-US" alt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614" y="2768600"/>
            <a:ext cx="8596668" cy="1320800"/>
          </a:xfrm>
        </p:spPr>
        <p:txBody>
          <a:bodyPr/>
          <a:p>
            <a:r>
              <a:rPr lang="en-US" altLang="en-GB"/>
              <a:t>Decorator atau Annotation</a:t>
            </a:r>
            <a:endParaRPr lang="en-US" alt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</a:t>
            </a:r>
            <a:endParaRPr lang="en-US" dirty="0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>
            <a:normAutofit/>
          </a:bodyPr>
          <a:p>
            <a:pPr marL="0" lvl="0" indent="0">
              <a:buNone/>
            </a:pPr>
            <a:endParaRPr lang="en-US" alt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Setup Development Environtment</a:t>
            </a:r>
            <a:endParaRPr lang="en-US" altLang="en-GB"/>
          </a:p>
        </p:txBody>
      </p:sp>
      <p:pic>
        <p:nvPicPr>
          <p:cNvPr id="4" name="Content Placeholder 3" descr="vscode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577965" y="1156970"/>
            <a:ext cx="2327910" cy="2077720"/>
          </a:xfrm>
          <a:prstGeom prst="rect">
            <a:avLst/>
          </a:prstGeom>
        </p:spPr>
      </p:pic>
      <p:pic>
        <p:nvPicPr>
          <p:cNvPr id="5" name="Content Placeholder 4" descr="chrome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23635" y="4460875"/>
            <a:ext cx="3466465" cy="2446020"/>
          </a:xfrm>
          <a:prstGeom prst="rect">
            <a:avLst/>
          </a:prstGeom>
        </p:spPr>
      </p:pic>
      <p:pic>
        <p:nvPicPr>
          <p:cNvPr id="6" name="Picture 5" descr="firefo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735" y="3127375"/>
            <a:ext cx="4190365" cy="1333500"/>
          </a:xfrm>
          <a:prstGeom prst="rect">
            <a:avLst/>
          </a:prstGeom>
        </p:spPr>
      </p:pic>
      <p:pic>
        <p:nvPicPr>
          <p:cNvPr id="3" name="Picture 2" descr="nodej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640" y="1788795"/>
            <a:ext cx="3941445" cy="2016125"/>
          </a:xfrm>
          <a:prstGeom prst="rect">
            <a:avLst/>
          </a:prstGeom>
        </p:spPr>
      </p:pic>
      <p:pic>
        <p:nvPicPr>
          <p:cNvPr id="8" name="Picture 7" descr="typescript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8900" y="4460875"/>
            <a:ext cx="2904490" cy="18180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Tipe Data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545" y="1476375"/>
            <a:ext cx="8596630" cy="4975225"/>
          </a:xfrm>
        </p:spPr>
        <p:txBody>
          <a:bodyPr>
            <a:normAutofit fontScale="90000"/>
          </a:bodyPr>
          <a:p>
            <a:r>
              <a:rPr lang="en-US" altLang="en-GB"/>
              <a:t>String</a:t>
            </a:r>
            <a:endParaRPr lang="en-US" altLang="en-GB"/>
          </a:p>
          <a:p>
            <a:pPr lvl="1"/>
            <a:r>
              <a:rPr lang="en-US" altLang="en-GB" sz="1600"/>
              <a:t>Double Quotes</a:t>
            </a:r>
            <a:endParaRPr lang="en-US" altLang="en-GB" sz="1600"/>
          </a:p>
          <a:p>
            <a:pPr lvl="1"/>
            <a:r>
              <a:rPr lang="en-US" altLang="en-GB" sz="1600"/>
              <a:t>Single Quotes</a:t>
            </a:r>
            <a:endParaRPr lang="en-US" altLang="en-GB" sz="1600"/>
          </a:p>
          <a:p>
            <a:pPr lvl="1"/>
            <a:r>
              <a:rPr lang="en-US" altLang="en-GB" sz="1600"/>
              <a:t>Backtick</a:t>
            </a:r>
            <a:endParaRPr lang="en-US" altLang="en-GB" sz="1600"/>
          </a:p>
          <a:p>
            <a:r>
              <a:rPr lang="en-US" altLang="en-GB"/>
              <a:t>Number</a:t>
            </a:r>
            <a:endParaRPr lang="en-US" altLang="en-GB"/>
          </a:p>
          <a:p>
            <a:pPr lvl="1"/>
            <a:r>
              <a:rPr lang="en-US" altLang="en-GB" sz="1600"/>
              <a:t>decimal</a:t>
            </a:r>
            <a:endParaRPr lang="en-US" altLang="en-GB" sz="1600"/>
          </a:p>
          <a:p>
            <a:pPr lvl="1"/>
            <a:r>
              <a:rPr lang="en-US" altLang="en-GB" sz="1600"/>
              <a:t>hex</a:t>
            </a:r>
            <a:endParaRPr lang="en-US" altLang="en-GB" sz="1600"/>
          </a:p>
          <a:p>
            <a:pPr lvl="1"/>
            <a:r>
              <a:rPr lang="en-US" altLang="en-GB" sz="1600"/>
              <a:t>binary</a:t>
            </a:r>
            <a:endParaRPr lang="en-US" altLang="en-GB" sz="1600"/>
          </a:p>
          <a:p>
            <a:pPr lvl="1"/>
            <a:r>
              <a:rPr lang="en-US" altLang="en-GB" sz="1600"/>
              <a:t>minus</a:t>
            </a:r>
            <a:endParaRPr lang="en-US" altLang="en-GB" sz="1600"/>
          </a:p>
          <a:p>
            <a:r>
              <a:rPr lang="en-US" altLang="en-GB"/>
              <a:t>boolean</a:t>
            </a:r>
            <a:endParaRPr lang="en-US" altLang="en-GB"/>
          </a:p>
          <a:p>
            <a:r>
              <a:rPr lang="en-US" altLang="en-GB"/>
              <a:t>Enum</a:t>
            </a:r>
            <a:endParaRPr lang="en-US" altLang="en-GB"/>
          </a:p>
          <a:p>
            <a:r>
              <a:rPr lang="en-US" altLang="en-GB"/>
              <a:t>Any</a:t>
            </a:r>
            <a:endParaRPr lang="en-US" altLang="en-GB"/>
          </a:p>
          <a:p>
            <a:r>
              <a:rPr lang="en-US" altLang="en-GB"/>
              <a:t>Array</a:t>
            </a:r>
            <a:endParaRPr lang="en-US" altLang="en-GB"/>
          </a:p>
          <a:p>
            <a:r>
              <a:rPr lang="en-US" altLang="en-GB"/>
              <a:t>Object / JSON</a:t>
            </a:r>
            <a:endParaRPr lang="en-US" alt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Operator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Addition (+), Substration (-), Multiplication (*), Division (/)</a:t>
            </a:r>
            <a:endParaRPr lang="en-US" altLang="en-GB"/>
          </a:p>
          <a:p>
            <a:r>
              <a:rPr lang="en-US" altLang="en-GB"/>
              <a:t>Assigment (=)</a:t>
            </a:r>
            <a:endParaRPr lang="en-US" altLang="en-GB"/>
          </a:p>
          <a:p>
            <a:r>
              <a:rPr lang="en-US" altLang="en-GB"/>
              <a:t>Equality (===)</a:t>
            </a:r>
            <a:endParaRPr lang="en-US" alt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Condition &amp; Looping</a:t>
            </a:r>
            <a:endParaRPr lang="en-US" alt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en-GB"/>
              <a:t>Condition</a:t>
            </a:r>
            <a:endParaRPr lang="en-US" altLang="en-GB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US" altLang="en-GB"/>
              <a:t>IF</a:t>
            </a:r>
            <a:endParaRPr lang="en-US" altLang="en-GB"/>
          </a:p>
          <a:p>
            <a:r>
              <a:rPr lang="en-US" altLang="en-GB"/>
              <a:t>Switch</a:t>
            </a:r>
            <a:endParaRPr lang="en-US" alt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r>
              <a:rPr lang="en-US" altLang="en-GB"/>
              <a:t>Looping</a:t>
            </a:r>
            <a:endParaRPr lang="en-US" alt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p>
            <a:r>
              <a:rPr lang="en-US" altLang="en-GB"/>
              <a:t>For</a:t>
            </a:r>
            <a:endParaRPr lang="en-US" altLang="en-GB"/>
          </a:p>
          <a:p>
            <a:r>
              <a:rPr lang="en-US" altLang="en-GB"/>
              <a:t>Do While</a:t>
            </a:r>
            <a:endParaRPr lang="en-US" altLang="en-GB"/>
          </a:p>
          <a:p>
            <a:r>
              <a:rPr lang="en-US" altLang="en-GB"/>
              <a:t>While</a:t>
            </a:r>
            <a:endParaRPr lang="en-US" altLang="en-GB"/>
          </a:p>
          <a:p>
            <a:r>
              <a:rPr lang="en-US" altLang="en-GB"/>
              <a:t>for ... in</a:t>
            </a:r>
            <a:endParaRPr lang="en-US" altLang="en-GB"/>
          </a:p>
          <a:p>
            <a:r>
              <a:rPr lang="en-US" altLang="en-GB"/>
              <a:t>for ... of</a:t>
            </a:r>
            <a:endParaRPr lang="en-US" altLang="en-GB"/>
          </a:p>
          <a:p>
            <a:endParaRPr lang="en-US" alt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484" y="2768600"/>
            <a:ext cx="8596668" cy="1320800"/>
          </a:xfrm>
        </p:spPr>
        <p:txBody>
          <a:bodyPr/>
          <a:p>
            <a:r>
              <a:rPr lang="en-US" altLang="en-GB"/>
              <a:t>Class &amp; Interface</a:t>
            </a:r>
            <a:endParaRPr lang="en-US" alt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120" y="2768600"/>
            <a:ext cx="9359265" cy="1320800"/>
          </a:xfrm>
        </p:spPr>
        <p:txBody>
          <a:bodyPr/>
          <a:p>
            <a:r>
              <a:rPr lang="en-US" altLang="en-GB"/>
              <a:t>Function Declaration or Function Statement</a:t>
            </a:r>
            <a:endParaRPr lang="en-US" alt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484" y="2768600"/>
            <a:ext cx="8596668" cy="1320800"/>
          </a:xfrm>
        </p:spPr>
        <p:txBody>
          <a:bodyPr/>
          <a:p>
            <a:r>
              <a:rPr lang="en-US" altLang="en-GB"/>
              <a:t>Paramenterize &amp; Optional Arguments</a:t>
            </a:r>
            <a:endParaRPr lang="en-US" alt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589</Words>
  <Application>WPS Presentation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SimSun</vt:lpstr>
      <vt:lpstr>Wingdings</vt:lpstr>
      <vt:lpstr>Wingdings 3</vt:lpstr>
      <vt:lpstr>Arial</vt:lpstr>
      <vt:lpstr>Trebuchet MS</vt:lpstr>
      <vt:lpstr>Microsoft YaHei</vt:lpstr>
      <vt:lpstr/>
      <vt:lpstr>Arial Unicode MS</vt:lpstr>
      <vt:lpstr>Calibri</vt:lpstr>
      <vt:lpstr>Facet</vt:lpstr>
      <vt:lpstr>Bootcamp Java Developer #Day 4</vt:lpstr>
      <vt:lpstr>Typescript</vt:lpstr>
      <vt:lpstr>Setup Development Environtment</vt:lpstr>
      <vt:lpstr>Tipe Data</vt:lpstr>
      <vt:lpstr>Operator</vt:lpstr>
      <vt:lpstr>Condition &amp; Looping</vt:lpstr>
      <vt:lpstr>Class &amp; Interface</vt:lpstr>
      <vt:lpstr>Function Declaration or Function Statement</vt:lpstr>
      <vt:lpstr>Paramenterize &amp; Optional Arguments</vt:lpstr>
      <vt:lpstr>Default value</vt:lpstr>
      <vt:lpstr>Arrow Function atau Lamda Expresion</vt:lpstr>
      <vt:lpstr>Decorator atau Annotation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 Java Developer</dc:title>
  <dc:creator>Dimas Maryanto</dc:creator>
  <cp:lastModifiedBy>dimMaryanto93</cp:lastModifiedBy>
  <cp:revision>152</cp:revision>
  <dcterms:created xsi:type="dcterms:W3CDTF">2017-08-18T14:30:00Z</dcterms:created>
  <dcterms:modified xsi:type="dcterms:W3CDTF">2017-09-07T12:45:35Z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2057-10.2.0.5934</vt:lpwstr>
  </property>
</Properties>
</file>