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324" r:id="rId5"/>
    <p:sldId id="320" r:id="rId6"/>
    <p:sldId id="319" r:id="rId7"/>
    <p:sldId id="321" r:id="rId8"/>
    <p:sldId id="329" r:id="rId9"/>
    <p:sldId id="322" r:id="rId10"/>
    <p:sldId id="33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Setup Development Environtment</a:t>
            </a:r>
            <a:endParaRPr lang="en-US" altLang="en-GB"/>
          </a:p>
        </p:txBody>
      </p:sp>
      <p:pic>
        <p:nvPicPr>
          <p:cNvPr id="4" name="Content Placeholder 3" descr="vscod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54400" y="4782185"/>
            <a:ext cx="2327910" cy="2077720"/>
          </a:xfrm>
          <a:prstGeom prst="rect">
            <a:avLst/>
          </a:prstGeom>
        </p:spPr>
      </p:pic>
      <p:pic>
        <p:nvPicPr>
          <p:cNvPr id="5" name="Content Placeholder 4" descr="chrom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315" y="4413885"/>
            <a:ext cx="3466465" cy="2446020"/>
          </a:xfrm>
          <a:prstGeom prst="rect">
            <a:avLst/>
          </a:prstGeom>
        </p:spPr>
      </p:pic>
      <p:pic>
        <p:nvPicPr>
          <p:cNvPr id="6" name="Picture 5" descr="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40" y="3127375"/>
            <a:ext cx="4190365" cy="1333500"/>
          </a:xfrm>
          <a:prstGeom prst="rect">
            <a:avLst/>
          </a:prstGeom>
        </p:spPr>
      </p:pic>
      <p:pic>
        <p:nvPicPr>
          <p:cNvPr id="3" name="Picture 2" descr="nodej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50" y="1505585"/>
            <a:ext cx="3211195" cy="1621790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25" y="3561080"/>
            <a:ext cx="2277745" cy="1247775"/>
          </a:xfrm>
          <a:prstGeom prst="rect">
            <a:avLst/>
          </a:prstGeom>
        </p:spPr>
      </p:pic>
      <p:pic>
        <p:nvPicPr>
          <p:cNvPr id="7" name="Picture 6" descr="angularj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355" y="2270125"/>
            <a:ext cx="3571240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2768600"/>
            <a:ext cx="8596668" cy="1320800"/>
          </a:xfrm>
        </p:spPr>
        <p:txBody>
          <a:bodyPr/>
          <a:p>
            <a:r>
              <a:rPr lang="en-US" altLang="en-GB"/>
              <a:t>Component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64" y="2768600"/>
            <a:ext cx="8596668" cy="1320800"/>
          </a:xfrm>
        </p:spPr>
        <p:txBody>
          <a:bodyPr/>
          <a:p>
            <a:r>
              <a:rPr lang="en-US" altLang="en-GB"/>
              <a:t>Modules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/>
          <a:p>
            <a:r>
              <a:rPr lang="en-US" altLang="en-GB"/>
              <a:t>Services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484" y="2768600"/>
            <a:ext cx="8596668" cy="1320800"/>
          </a:xfrm>
        </p:spPr>
        <p:txBody>
          <a:bodyPr/>
          <a:p>
            <a:r>
              <a:rPr lang="en-US" altLang="en-GB"/>
              <a:t>Class &amp; Interface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20" y="2768600"/>
            <a:ext cx="9359265" cy="1320800"/>
          </a:xfrm>
        </p:spPr>
        <p:txBody>
          <a:bodyPr/>
          <a:p>
            <a:r>
              <a:rPr lang="en-US" altLang="en-GB"/>
              <a:t>HTTP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484" y="2768600"/>
            <a:ext cx="8596668" cy="1320800"/>
          </a:xfrm>
        </p:spPr>
        <p:txBody>
          <a:bodyPr/>
          <a:p>
            <a:r>
              <a:rPr lang="en-US" altLang="en-GB"/>
              <a:t>Routing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169</Words>
  <Application>WPS Presentation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Facet</vt:lpstr>
      <vt:lpstr>Bootcamp Java Developer #Day 5</vt:lpstr>
      <vt:lpstr>Angular2</vt:lpstr>
      <vt:lpstr>Setup Development Environtment</vt:lpstr>
      <vt:lpstr>Component</vt:lpstr>
      <vt:lpstr>Modules</vt:lpstr>
      <vt:lpstr>Services</vt:lpstr>
      <vt:lpstr>Class &amp; Interface</vt:lpstr>
      <vt:lpstr>HTTP</vt:lpstr>
      <vt:lpstr>Routing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159</cp:revision>
  <dcterms:created xsi:type="dcterms:W3CDTF">2017-08-18T14:30:00Z</dcterms:created>
  <dcterms:modified xsi:type="dcterms:W3CDTF">2017-09-07T12:45:27Z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