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629" y="2768600"/>
            <a:ext cx="8596668" cy="1320800"/>
          </a:xfrm>
        </p:spPr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5</vt:lpstr>
      <vt:lpstr>Angular2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160</cp:revision>
  <dcterms:created xsi:type="dcterms:W3CDTF">2017-08-18T14:30:00Z</dcterms:created>
  <dcterms:modified xsi:type="dcterms:W3CDTF">2017-09-07T12:44:58Z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