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312" r:id="rId5"/>
    <p:sldId id="315" r:id="rId6"/>
    <p:sldId id="316" r:id="rId7"/>
    <p:sldId id="317" r:id="rId8"/>
    <p:sldId id="31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38587" y="3657687"/>
            <a:ext cx="7766936" cy="466257"/>
          </a:xfrm>
        </p:spPr>
        <p:txBody>
          <a:bodyPr/>
          <a:lstStyle/>
          <a:p>
            <a:r>
              <a:rPr lang="en-US" dirty="0"/>
              <a:t>PT. </a:t>
            </a:r>
            <a:r>
              <a:rPr lang="en-US" dirty="0" err="1"/>
              <a:t>Tabel</a:t>
            </a:r>
            <a:r>
              <a:rPr lang="en-US" dirty="0"/>
              <a:t> Data </a:t>
            </a:r>
            <a:r>
              <a:rPr lang="en-US" dirty="0" err="1"/>
              <a:t>Infromatika</a:t>
            </a:r>
            <a:endParaRPr lang="en-US" dirty="0"/>
          </a:p>
        </p:txBody>
      </p:sp>
      <p:pic>
        <p:nvPicPr>
          <p:cNvPr id="4" name="Picture 3"/>
          <p:cNvPicPr>
            <a:picLocks noChangeAspect="1"/>
          </p:cNvPicPr>
          <p:nvPr/>
        </p:nvPicPr>
        <p:blipFill>
          <a:blip r:embed="rId1"/>
          <a:stretch>
            <a:fillRect/>
          </a:stretch>
        </p:blipFill>
        <p:spPr>
          <a:xfrm>
            <a:off x="1" y="0"/>
            <a:ext cx="4361688" cy="6858000"/>
          </a:xfrm>
          <a:prstGeom prst="rect">
            <a:avLst/>
          </a:prstGeom>
        </p:spPr>
      </p:pic>
      <p:sp>
        <p:nvSpPr>
          <p:cNvPr id="2" name="Title 1"/>
          <p:cNvSpPr>
            <a:spLocks noGrp="1"/>
          </p:cNvSpPr>
          <p:nvPr>
            <p:ph type="ctrTitle"/>
          </p:nvPr>
        </p:nvSpPr>
        <p:spPr>
          <a:xfrm>
            <a:off x="2238587" y="1554142"/>
            <a:ext cx="7766936" cy="1646302"/>
          </a:xfrm>
        </p:spPr>
        <p:txBody>
          <a:bodyPr/>
          <a:lstStyle/>
          <a:p>
            <a:r>
              <a:rPr lang="en-US" dirty="0"/>
              <a:t>Bootcamp Java Developer #Day 3</a:t>
            </a:r>
            <a:endParaRPr lang="en-US" dirty="0"/>
          </a:p>
        </p:txBody>
      </p:sp>
      <p:sp>
        <p:nvSpPr>
          <p:cNvPr id="5" name="TextBox 4"/>
          <p:cNvSpPr txBox="1"/>
          <p:nvPr/>
        </p:nvSpPr>
        <p:spPr>
          <a:xfrm>
            <a:off x="9327113" y="6488668"/>
            <a:ext cx="2854436" cy="369332"/>
          </a:xfrm>
          <a:prstGeom prst="rect">
            <a:avLst/>
          </a:prstGeom>
          <a:noFill/>
        </p:spPr>
        <p:txBody>
          <a:bodyPr wrap="none" rtlCol="0">
            <a:spAutoFit/>
          </a:bodyPr>
          <a:lstStyle/>
          <a:p>
            <a:r>
              <a:rPr lang="en-US" dirty="0"/>
              <a:t>By Dimas </a:t>
            </a:r>
            <a:r>
              <a:rPr lang="en-US" dirty="0" err="1"/>
              <a:t>Maryanto,S.Kom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Web MVC</a:t>
            </a:r>
            <a:endParaRPr lang="en-US" dirty="0"/>
          </a:p>
        </p:txBody>
      </p:sp>
      <p:sp>
        <p:nvSpPr>
          <p:cNvPr id="3" name="Content Placeholder 2"/>
          <p:cNvSpPr/>
          <p:nvPr>
            <p:ph idx="1"/>
          </p:nvPr>
        </p:nvSpPr>
        <p:spPr/>
        <p:txBody>
          <a:bodyPr>
            <a:normAutofit/>
          </a:bodyPr>
          <a:p>
            <a:pPr marL="0" lvl="0" indent="0">
              <a:buNone/>
            </a:pPr>
            <a:r>
              <a:rPr lang="en-US" altLang="en-GB"/>
              <a:t>The Spring Web model-view-controller (MVC) framework is designed around a DispatcherServlet that dispatches requests to handlers, with configurable handler mappings, view resolution, locale, time zone and theme resolution as well as support for uploading files. The default handler is based on the @Controller and @RequestMapping annotations, offering a wide range of flexible handling methods. With the introduction of Spring 3.0, the @Controller mechanism also allows you to create RESTful Web sites and applications, through the @PathVariable annotation and other features.</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Defining Controller &amp; RestController</a:t>
            </a:r>
            <a:endParaRPr lang="en-US" altLang="en-GB"/>
          </a:p>
        </p:txBody>
      </p:sp>
      <p:sp>
        <p:nvSpPr>
          <p:cNvPr id="3" name="Content Placeholder 2"/>
          <p:cNvSpPr>
            <a:spLocks noGrp="1"/>
          </p:cNvSpPr>
          <p:nvPr>
            <p:ph sz="half" idx="1"/>
          </p:nvPr>
        </p:nvSpPr>
        <p:spPr/>
        <p:txBody>
          <a:bodyPr/>
          <a:p>
            <a:r>
              <a:rPr lang="en-US" altLang="en-GB"/>
              <a:t>RequestMapping</a:t>
            </a:r>
            <a:endParaRPr lang="en-US" altLang="en-GB"/>
          </a:p>
          <a:p>
            <a:pPr lvl="1"/>
            <a:r>
              <a:rPr lang="en-US" altLang="en-GB"/>
              <a:t>GetMapping</a:t>
            </a:r>
            <a:endParaRPr lang="en-US" altLang="en-GB"/>
          </a:p>
          <a:p>
            <a:pPr lvl="1"/>
            <a:r>
              <a:rPr lang="en-US" altLang="en-GB"/>
              <a:t>PostMapping</a:t>
            </a:r>
            <a:endParaRPr lang="en-US" altLang="en-GB"/>
          </a:p>
          <a:p>
            <a:pPr lvl="1"/>
            <a:r>
              <a:rPr lang="en-US" altLang="en-GB"/>
              <a:t>PutMapping</a:t>
            </a:r>
            <a:endParaRPr lang="en-US" altLang="en-GB"/>
          </a:p>
          <a:p>
            <a:pPr lvl="1"/>
            <a:r>
              <a:rPr lang="en-US" altLang="en-GB"/>
              <a:t>DeleteMapping</a:t>
            </a:r>
            <a:endParaRPr lang="en-US" altLang="en-GB"/>
          </a:p>
          <a:p>
            <a:pPr lvl="0"/>
            <a:r>
              <a:rPr lang="en-US" altLang="en-GB"/>
              <a:t>ModelAndView</a:t>
            </a:r>
            <a:endParaRPr lang="en-US" altLang="en-GB"/>
          </a:p>
          <a:p>
            <a:pPr lvl="1"/>
            <a:r>
              <a:rPr lang="en-US" altLang="en-GB"/>
              <a:t>ModelMap</a:t>
            </a:r>
            <a:endParaRPr lang="en-US" altLang="en-GB"/>
          </a:p>
          <a:p>
            <a:pPr lvl="0"/>
            <a:r>
              <a:rPr lang="en-US" altLang="en-GB"/>
              <a:t>BindingResult</a:t>
            </a:r>
            <a:endParaRPr lang="en-US" altLang="en-GB"/>
          </a:p>
          <a:p>
            <a:pPr lvl="1"/>
            <a:r>
              <a:rPr lang="en-US" altLang="en-GB"/>
              <a:t>Valid</a:t>
            </a:r>
            <a:endParaRPr lang="en-US" altLang="en-GB"/>
          </a:p>
          <a:p>
            <a:pPr lvl="0"/>
            <a:endParaRPr lang="en-US" altLang="en-GB"/>
          </a:p>
        </p:txBody>
      </p:sp>
      <p:sp>
        <p:nvSpPr>
          <p:cNvPr id="4" name="Content Placeholder 3"/>
          <p:cNvSpPr>
            <a:spLocks noGrp="1"/>
          </p:cNvSpPr>
          <p:nvPr>
            <p:ph sz="half" idx="2"/>
          </p:nvPr>
        </p:nvSpPr>
        <p:spPr/>
        <p:txBody>
          <a:bodyPr/>
          <a:p>
            <a:r>
              <a:rPr lang="en-US" altLang="en-GB"/>
              <a:t>ModelAttribute</a:t>
            </a:r>
            <a:endParaRPr lang="en-US" altLang="en-GB"/>
          </a:p>
          <a:p>
            <a:r>
              <a:rPr lang="en-US" altLang="en-GB"/>
              <a:t>RequestParam</a:t>
            </a:r>
            <a:endParaRPr lang="en-US" altLang="en-GB"/>
          </a:p>
          <a:p>
            <a:r>
              <a:rPr lang="en-US" altLang="en-GB"/>
              <a:t>URI Template Patterns</a:t>
            </a:r>
            <a:endParaRPr lang="en-US" altLang="en-GB"/>
          </a:p>
          <a:p>
            <a:pPr lvl="1"/>
            <a:r>
              <a:rPr lang="en-US" altLang="en-GB"/>
              <a:t>PathVariable</a:t>
            </a:r>
            <a:endParaRPr lang="en-US" alt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Configure Template Engine</a:t>
            </a:r>
            <a:endParaRPr lang="en-US" altLang="en-GB"/>
          </a:p>
        </p:txBody>
      </p:sp>
      <p:sp>
        <p:nvSpPr>
          <p:cNvPr id="3" name="Content Placeholder 2"/>
          <p:cNvSpPr>
            <a:spLocks noGrp="1"/>
          </p:cNvSpPr>
          <p:nvPr>
            <p:ph sz="half" idx="1"/>
          </p:nvPr>
        </p:nvSpPr>
        <p:spPr/>
        <p:txBody>
          <a:bodyPr/>
          <a:p>
            <a:r>
              <a:rPr lang="en-US" altLang="en-GB"/>
              <a:t>Java Server Page &amp; Jsp Standart Tag Library</a:t>
            </a:r>
            <a:endParaRPr lang="en-US" altLang="en-GB"/>
          </a:p>
          <a:p>
            <a:r>
              <a:rPr lang="en-US" altLang="en-GB"/>
              <a:t>Thymeleaf</a:t>
            </a:r>
            <a:endParaRPr lang="en-US" altLang="en-GB"/>
          </a:p>
          <a:p>
            <a:r>
              <a:rPr lang="en-US" altLang="en-GB"/>
              <a:t>Apache Velocity</a:t>
            </a:r>
            <a:endParaRPr lang="en-US" altLang="en-GB"/>
          </a:p>
          <a:p>
            <a:r>
              <a:rPr lang="en-US" altLang="en-GB"/>
              <a:t>Freemarker</a:t>
            </a:r>
            <a:endParaRPr lang="en-US" altLang="en-GB"/>
          </a:p>
          <a:p>
            <a:r>
              <a:rPr lang="en-US" altLang="en-GB"/>
              <a:t>JasperReport</a:t>
            </a:r>
            <a:endParaRPr lang="en-US" altLang="en-GB"/>
          </a:p>
        </p:txBody>
      </p:sp>
      <p:sp>
        <p:nvSpPr>
          <p:cNvPr id="4" name="Content Placeholder 3"/>
          <p:cNvSpPr>
            <a:spLocks noGrp="1"/>
          </p:cNvSpPr>
          <p:nvPr>
            <p:ph sz="half" idx="2"/>
          </p:nvPr>
        </p:nvSpPr>
        <p:spPr/>
        <p:txBody>
          <a:bodyPr/>
          <a:p>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Serving of Resources</a:t>
            </a:r>
            <a:endParaRPr lang="en-GB" altLang="en-US"/>
          </a:p>
        </p:txBody>
      </p:sp>
      <p:sp>
        <p:nvSpPr>
          <p:cNvPr id="5" name="Content Placeholder 4"/>
          <p:cNvSpPr>
            <a:spLocks noGrp="1"/>
          </p:cNvSpPr>
          <p:nvPr>
            <p:ph idx="1"/>
          </p:nvPr>
        </p:nvSpPr>
        <p:spPr/>
        <p:txBody>
          <a:bodyPr/>
          <a:p>
            <a:pPr marL="0" indent="0">
              <a:buNone/>
            </a:pPr>
            <a:r>
              <a:rPr lang="en-GB" altLang="en-US"/>
              <a:t>This option allows static resource requests following a particular URL pattern to be served by a ResourceHttpRequestHandler from any of a list of Resource locations. This provides a convenient way to serve static resources from locations other than the web application root, including locations on the classpath.</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9559" y="2503805"/>
            <a:ext cx="8596668" cy="1320800"/>
          </a:xfrm>
        </p:spPr>
        <p:txBody>
          <a:bodyPr/>
          <a:p>
            <a:r>
              <a:rPr lang="en-US" altLang="en-GB"/>
              <a:t>Handling Request &amp; Response dengan Spring Framework Web MVC</a:t>
            </a:r>
            <a:endParaRPr lang="en-US" alt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7344" y="2768600"/>
            <a:ext cx="8596668" cy="1320800"/>
          </a:xfrm>
        </p:spPr>
        <p:txBody>
          <a:bodyPr/>
          <a:p>
            <a:r>
              <a:rPr lang="en-US" altLang="en-GB"/>
              <a:t>Form with Spring Taglib</a:t>
            </a:r>
            <a:endParaRPr lang="en-US" altLang="en-GB"/>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1388</Words>
  <Application>WPS Presentation</Application>
  <PresentationFormat>Widescreen</PresentationFormat>
  <Paragraphs>44</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Wingdings 3</vt:lpstr>
      <vt:lpstr>Arial</vt:lpstr>
      <vt:lpstr>Trebuchet MS</vt:lpstr>
      <vt:lpstr>Microsoft YaHei</vt:lpstr>
      <vt:lpstr/>
      <vt:lpstr>Arial Unicode MS</vt:lpstr>
      <vt:lpstr>Calibri</vt:lpstr>
      <vt:lpstr>Segoe Print</vt:lpstr>
      <vt:lpstr>Facet</vt:lpstr>
      <vt:lpstr>Bootcamp Java Developer #Day 3</vt:lpstr>
      <vt:lpstr>Spring Framework</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Java Developer</dc:title>
  <dc:creator>Dimas Maryanto</dc:creator>
  <cp:lastModifiedBy>dimMaryanto93</cp:lastModifiedBy>
  <cp:revision>115</cp:revision>
  <dcterms:created xsi:type="dcterms:W3CDTF">2017-08-18T14:30:00Z</dcterms:created>
  <dcterms:modified xsi:type="dcterms:W3CDTF">2017-09-07T10:16:14Z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2057-10.2.0.5934</vt:lpwstr>
  </property>
</Properties>
</file>