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74" r:id="rId8"/>
    <p:sldId id="262" r:id="rId9"/>
    <p:sldId id="268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Pewarisan</a:t>
            </a:r>
            <a:r>
              <a:rPr lang="en-US" dirty="0"/>
              <a:t> (Inheritance)</a:t>
            </a:r>
            <a:endParaRPr lang="en-US" dirty="0"/>
          </a:p>
          <a:p>
            <a:r>
              <a:rPr lang="en-US" dirty="0" err="1"/>
              <a:t>Kembar</a:t>
            </a:r>
            <a:r>
              <a:rPr lang="en-US" dirty="0"/>
              <a:t>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(Polymorphism)</a:t>
            </a:r>
            <a:endParaRPr lang="en-US" dirty="0"/>
          </a:p>
          <a:p>
            <a:r>
              <a:rPr lang="en-US" dirty="0"/>
              <a:t>Main </a:t>
            </a:r>
            <a:r>
              <a:rPr lang="en-US" dirty="0" err="1"/>
              <a:t>petak</a:t>
            </a:r>
            <a:r>
              <a:rPr lang="en-US" dirty="0"/>
              <a:t> </a:t>
            </a:r>
            <a:r>
              <a:rPr lang="en-US" dirty="0" err="1"/>
              <a:t>umpet</a:t>
            </a:r>
            <a:r>
              <a:rPr lang="en-US" dirty="0"/>
              <a:t> (</a:t>
            </a:r>
            <a:r>
              <a:rPr lang="en-US" dirty="0" err="1"/>
              <a:t>Encapsulcation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US" dirty="0"/>
          </a:p>
          <a:p>
            <a:r>
              <a:rPr lang="en-US" dirty="0"/>
              <a:t>Map</a:t>
            </a:r>
            <a:endParaRPr lang="en-US" dirty="0"/>
          </a:p>
          <a:p>
            <a:r>
              <a:rPr lang="en-US" dirty="0"/>
              <a:t>Set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(JUnit) &amp; Logger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3513" y="1569262"/>
            <a:ext cx="3529552" cy="41604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Class, Method,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Attribut</a:t>
            </a:r>
            <a:endParaRPr lang="en-US" dirty="0"/>
          </a:p>
          <a:p>
            <a:r>
              <a:rPr lang="en-US" dirty="0" err="1"/>
              <a:t>Perhatikan</a:t>
            </a:r>
            <a:r>
              <a:rPr lang="en-US" dirty="0"/>
              <a:t> Lifecycle Variable!!!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konsumsi</a:t>
            </a:r>
            <a:r>
              <a:rPr lang="en-US" dirty="0"/>
              <a:t> memory yang </a:t>
            </a:r>
            <a:r>
              <a:rPr lang="en-US" dirty="0" err="1"/>
              <a:t>dibutuhkan</a:t>
            </a:r>
            <a:r>
              <a:rPr lang="en-US" dirty="0"/>
              <a:t>???</a:t>
            </a:r>
            <a:endParaRPr lang="en-US" dirty="0"/>
          </a:p>
          <a:p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kecil</a:t>
            </a:r>
            <a:r>
              <a:rPr lang="en-US" dirty="0"/>
              <a:t>…</a:t>
            </a:r>
            <a:endParaRPr lang="en-US" dirty="0"/>
          </a:p>
          <a:p>
            <a:r>
              <a:rPr lang="en-US" dirty="0"/>
              <a:t>Cara </a:t>
            </a:r>
            <a:r>
              <a:rPr lang="en-US" dirty="0" err="1"/>
              <a:t>berpikirnya</a:t>
            </a:r>
            <a:r>
              <a:rPr lang="en-US" dirty="0"/>
              <a:t> ‘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…’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Technology</a:t>
            </a:r>
            <a:endParaRPr lang="en-US" dirty="0"/>
          </a:p>
        </p:txBody>
      </p:sp>
      <p:pic>
        <p:nvPicPr>
          <p:cNvPr id="4" name="Content Placeholder 3" descr="arc-jdk-1.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445" y="1475740"/>
            <a:ext cx="8972550" cy="4879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Development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0" y="2089785"/>
            <a:ext cx="5654675" cy="3896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88" y="1930374"/>
            <a:ext cx="1388833" cy="12501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88" y="4878400"/>
            <a:ext cx="1388833" cy="13888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230" y="3069336"/>
            <a:ext cx="8596668" cy="1320800"/>
          </a:xfrm>
        </p:spPr>
        <p:txBody>
          <a:bodyPr/>
          <a:lstStyle/>
          <a:p>
            <a:r>
              <a:rPr lang="en-US" dirty="0"/>
              <a:t>Start Coding!!!....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9381744" y="6419088"/>
            <a:ext cx="2810256" cy="4389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dirty="0">
                <a:solidFill>
                  <a:schemeClr val="tx1"/>
                </a:solidFill>
              </a:rPr>
              <a:t>Create New Project…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6290" y="3710940"/>
            <a:ext cx="5690016" cy="2162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215" y="777240"/>
            <a:ext cx="43624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Tipe Data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 sz="2000"/>
              <a:t>Jaman Purba</a:t>
            </a:r>
            <a:endParaRPr lang="en-US" altLang="en-GB" sz="2000"/>
          </a:p>
          <a:p>
            <a:pPr lvl="1"/>
            <a:r>
              <a:rPr lang="en-US" altLang="en-GB" sz="2000"/>
              <a:t>int</a:t>
            </a:r>
            <a:endParaRPr lang="en-US" altLang="en-GB" sz="2000"/>
          </a:p>
          <a:p>
            <a:pPr lvl="1"/>
            <a:r>
              <a:rPr lang="en-US" altLang="en-GB" sz="2000"/>
              <a:t>boolean</a:t>
            </a:r>
            <a:endParaRPr lang="en-US" altLang="en-GB" sz="2000"/>
          </a:p>
          <a:p>
            <a:pPr lvl="1"/>
            <a:r>
              <a:rPr lang="en-US" altLang="en-GB" sz="2000"/>
              <a:t>char</a:t>
            </a:r>
            <a:endParaRPr lang="en-US" altLang="en-GB" sz="2000"/>
          </a:p>
          <a:p>
            <a:pPr lvl="1"/>
            <a:r>
              <a:rPr lang="en-US" altLang="en-GB" sz="2000"/>
              <a:t>float</a:t>
            </a:r>
            <a:endParaRPr lang="en-US" altLang="en-GB" sz="2000"/>
          </a:p>
          <a:p>
            <a:pPr lvl="1"/>
            <a:r>
              <a:rPr lang="en-US" altLang="en-GB" sz="2000"/>
              <a:t>double</a:t>
            </a:r>
            <a:endParaRPr lang="en-US" altLang="en-GB" sz="2000"/>
          </a:p>
          <a:p>
            <a:pPr marL="457200" lvl="1" indent="0">
              <a:buNone/>
            </a:pPr>
            <a:endParaRPr lang="en-US" altLang="en-GB" sz="200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 sz="2000"/>
              <a:t>Kekinian Banget....</a:t>
            </a:r>
            <a:endParaRPr lang="en-US" altLang="en-GB" sz="2000"/>
          </a:p>
          <a:p>
            <a:pPr lvl="1"/>
            <a:r>
              <a:rPr lang="en-US" altLang="en-GB" sz="2000"/>
              <a:t>Integer</a:t>
            </a:r>
            <a:endParaRPr lang="en-US" altLang="en-GB" sz="2000"/>
          </a:p>
          <a:p>
            <a:pPr lvl="1"/>
            <a:r>
              <a:rPr lang="en-US" altLang="en-GB" sz="2000"/>
              <a:t>Boolean</a:t>
            </a:r>
            <a:endParaRPr lang="en-US" altLang="en-GB" sz="2000"/>
          </a:p>
          <a:p>
            <a:pPr lvl="1"/>
            <a:r>
              <a:rPr lang="en-US" altLang="en-GB" sz="2000"/>
              <a:t>Character</a:t>
            </a:r>
            <a:endParaRPr lang="en-US" altLang="en-GB" sz="2000"/>
          </a:p>
          <a:p>
            <a:pPr lvl="1"/>
            <a:r>
              <a:rPr lang="en-US" altLang="en-GB" sz="2000"/>
              <a:t>String</a:t>
            </a:r>
            <a:endParaRPr lang="en-US" altLang="en-GB" sz="2000"/>
          </a:p>
          <a:p>
            <a:pPr lvl="1"/>
            <a:r>
              <a:rPr lang="en-US" altLang="en-GB" sz="2000"/>
              <a:t>Float</a:t>
            </a:r>
            <a:endParaRPr lang="en-US" altLang="en-GB" sz="2000"/>
          </a:p>
          <a:p>
            <a:pPr lvl="1"/>
            <a:r>
              <a:rPr lang="en-US" altLang="en-GB" sz="2000"/>
              <a:t>Double</a:t>
            </a:r>
            <a:endParaRPr lang="en-US" altLang="en-GB" sz="2000"/>
          </a:p>
          <a:p>
            <a:pPr lvl="1"/>
            <a:r>
              <a:rPr lang="en-US" altLang="en-GB" sz="2000"/>
              <a:t>BigDecimal</a:t>
            </a:r>
            <a:endParaRPr lang="en-US" altLang="en-GB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Class, Method </a:t>
            </a:r>
            <a:r>
              <a:rPr lang="en-US" dirty="0" err="1"/>
              <a:t>dan</a:t>
            </a:r>
            <a:r>
              <a:rPr lang="en-US" dirty="0"/>
              <a:t>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34" y="1799844"/>
            <a:ext cx="3642360" cy="3953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53920"/>
            <a:ext cx="4704855" cy="3245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7607" y="1930400"/>
            <a:ext cx="3318594" cy="35827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636776"/>
            <a:ext cx="7882128" cy="49914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&amp;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Percabangan</a:t>
            </a:r>
            <a:r>
              <a:rPr lang="en-US" dirty="0"/>
              <a:t> If</a:t>
            </a:r>
            <a:endParaRPr lang="en-US" dirty="0"/>
          </a:p>
          <a:p>
            <a:r>
              <a:rPr lang="en-US" dirty="0" err="1"/>
              <a:t>Percabangan</a:t>
            </a:r>
            <a:r>
              <a:rPr lang="en-US" dirty="0"/>
              <a:t> Switch</a:t>
            </a:r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For</a:t>
            </a:r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While &amp; Do-While</a:t>
            </a:r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Foreach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796</Words>
  <Application>WPS Presentation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Technology</vt:lpstr>
      <vt:lpstr>Setup Development Environment</vt:lpstr>
      <vt:lpstr>Start Coding!!!....</vt:lpstr>
      <vt:lpstr>PowerPoint 演示文稿</vt:lpstr>
      <vt:lpstr>Tipe Data</vt:lpstr>
      <vt:lpstr>Class, Method dan Attribute</vt:lpstr>
      <vt:lpstr>Interface</vt:lpstr>
      <vt:lpstr>Percabangan &amp; Perulangan</vt:lpstr>
      <vt:lpstr>Object Oriented Programming</vt:lpstr>
      <vt:lpstr>Element Collections</vt:lpstr>
      <vt:lpstr>Unit Testing (JUnit) &amp; Logger</vt:lpstr>
      <vt:lpstr>What Next…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53</cp:revision>
  <dcterms:created xsi:type="dcterms:W3CDTF">2017-08-18T14:30:00Z</dcterms:created>
  <dcterms:modified xsi:type="dcterms:W3CDTF">2017-09-07T04:03:39Z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