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82" r:id="rId6"/>
    <p:sldId id="284" r:id="rId7"/>
    <p:sldId id="283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Maven</a:t>
            </a:r>
            <a:endParaRPr lang="en-US" dirty="0"/>
          </a:p>
        </p:txBody>
      </p:sp>
      <p:pic>
        <p:nvPicPr>
          <p:cNvPr id="5" name="Content Placeholder 4" descr="mave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4480" y="2488565"/>
            <a:ext cx="7388860" cy="2561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GB" altLang="en-US" sz="2000"/>
              <a:t>Apache Maven is a software project management and comprehension tool. Based on the concept of a project object model (POM), Maven can manage a project’s build, reporting and documentation from a central piece of information.</a:t>
            </a:r>
            <a:endParaRPr lang="en-GB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Fitur - Fitur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Dependency Management (Include / Add java lib)</a:t>
            </a:r>
            <a:endParaRPr lang="en-US" altLang="en-GB"/>
          </a:p>
          <a:p>
            <a:pPr lvl="1"/>
            <a:r>
              <a:rPr lang="en-US" altLang="en-GB" sz="1600"/>
              <a:t>Scope Dependencies (Test, Compile, Provided, Runtime)</a:t>
            </a:r>
            <a:endParaRPr lang="en-US" altLang="en-GB" sz="1600"/>
          </a:p>
          <a:p>
            <a:pPr lvl="1"/>
            <a:r>
              <a:rPr lang="en-US" altLang="en-GB" sz="1600"/>
              <a:t>Transitif Dependencies</a:t>
            </a:r>
            <a:endParaRPr lang="en-US" altLang="en-GB" sz="1600"/>
          </a:p>
          <a:p>
            <a:r>
              <a:rPr lang="en-US" altLang="en-GB"/>
              <a:t>Easy to compile (setup classpath / from source code to bytecode)</a:t>
            </a:r>
            <a:endParaRPr lang="en-US" altLang="en-GB"/>
          </a:p>
          <a:p>
            <a:r>
              <a:rPr lang="en-US" altLang="en-GB"/>
              <a:t>Easy to package (from bytecode to jar/war)</a:t>
            </a:r>
            <a:endParaRPr lang="en-US" altLang="en-GB"/>
          </a:p>
          <a:p>
            <a:r>
              <a:rPr lang="en-US" altLang="en-GB"/>
              <a:t>Easy to Run (executeable)</a:t>
            </a:r>
            <a:endParaRPr lang="en-US" altLang="en-GB"/>
          </a:p>
          <a:p>
            <a:r>
              <a:rPr lang="en-US" altLang="en-GB"/>
              <a:t>Mengediakan banyak sekali template-template project dengan menggunakan maven Archetype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Kelebihan Apache Maven</a:t>
            </a:r>
            <a:endParaRPr lang="en-US" alt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Template projectnya langsung dikenali online IDE atau Text editor contohnya seperti Netbeans, Eclipse, Intellij IDEA dll</a:t>
            </a:r>
            <a:endParaRPr lang="en-US" altLang="en-GB"/>
          </a:p>
          <a:p>
            <a:r>
              <a:rPr lang="en-US" altLang="en-GB"/>
              <a:t>Library disimpan di suatu tempat di local komputer kita yang disibut `.m2` jadi tidak ada lagi error yang disebabkan lokasi lib tidak dikenali karena berbeda operation sistem atau lokasi yang beda.</a:t>
            </a:r>
            <a:endParaRPr lang="en-US" altLang="en-GB"/>
          </a:p>
          <a:p>
            <a:r>
              <a:rPr lang="en-US" altLang="en-GB"/>
              <a:t>Setup project yang mudah semuanya informasi pada project tersimpan di file `pom.xml`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Membuat project dengan Apache Maven - Archetype</a:t>
            </a:r>
            <a:endParaRPr lang="en-US" alt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GB"/>
              <a:t>Command Promnt / Terminal</a:t>
            </a:r>
            <a:endParaRPr lang="en-US" alt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altLang="en-GB"/>
              <a:t>mvn archetype:generate -DartifactId=template-aplikasi -DgroupId=com.tabeldata -Dpackage=com.tabeldata -DartifactArchetypeId=maven-archetype-quickstart -DarchetypeCatalog='internal'</a:t>
            </a:r>
            <a:endParaRPr lang="en-US" alt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en-GB"/>
              <a:t>Keterangan</a:t>
            </a:r>
            <a:endParaRPr lang="en-US" alt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20000"/>
          </a:bodyPr>
          <a:p>
            <a:r>
              <a:rPr lang="en-US" altLang="en-GB"/>
              <a:t>artifactId = Nama aplikasi</a:t>
            </a:r>
            <a:endParaRPr lang="en-US" altLang="en-GB"/>
          </a:p>
          <a:p>
            <a:r>
              <a:rPr lang="en-US" altLang="en-GB"/>
              <a:t>groupId = Biasanya diisi dengan nama email atau website contohnya `com.tabeldata` atau `com.dimmaryanto93.engineer`</a:t>
            </a:r>
            <a:endParaRPr lang="en-US" altLang="en-GB"/>
          </a:p>
          <a:p>
            <a:r>
              <a:rPr lang="en-US" altLang="en-GB"/>
              <a:t>package = folder tempat menyimpan java code setelah di generate</a:t>
            </a:r>
            <a:endParaRPr lang="en-US" altLang="en-GB"/>
          </a:p>
          <a:p>
            <a:r>
              <a:rPr lang="en-US" altLang="en-GB"/>
              <a:t>artifactAchetypeId = semple tamplate project dari maven archeytpe contohnya `maven-archetype-webapp`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pom.xml</a:t>
            </a:r>
            <a:endParaRPr lang="en-US" alt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545" y="2160905"/>
            <a:ext cx="3636010" cy="3880485"/>
          </a:xfrm>
        </p:spPr>
        <p:txBody>
          <a:bodyPr/>
          <a:p>
            <a:r>
              <a:rPr lang="en-US" altLang="en-GB"/>
              <a:t>properties</a:t>
            </a:r>
            <a:endParaRPr lang="en-US" altLang="en-GB"/>
          </a:p>
          <a:p>
            <a:pPr lvl="1"/>
            <a:r>
              <a:rPr lang="en-US" altLang="en-GB"/>
              <a:t>&lt;groupId&gt;...&lt;/groupId&gt;</a:t>
            </a:r>
            <a:endParaRPr lang="en-US" altLang="en-GB"/>
          </a:p>
          <a:p>
            <a:pPr lvl="1"/>
            <a:r>
              <a:rPr lang="en-US" altLang="en-GB"/>
              <a:t>&lt;artifactId&gt;...&lt;/artifactId&gt;</a:t>
            </a:r>
            <a:endParaRPr lang="en-US" altLang="en-GB"/>
          </a:p>
          <a:p>
            <a:pPr lvl="1"/>
            <a:r>
              <a:rPr lang="en-US" altLang="en-GB"/>
              <a:t>&lt;version&gt;...&lt;/version&gt;</a:t>
            </a:r>
            <a:endParaRPr lang="en-US" altLang="en-GB"/>
          </a:p>
          <a:p>
            <a:pPr lvl="1"/>
            <a:r>
              <a:rPr lang="en-US" altLang="en-GB"/>
              <a:t>&lt;package&gt;...&lt;/package&gt;</a:t>
            </a:r>
            <a:endParaRPr lang="en-US" altLang="en-GB"/>
          </a:p>
          <a:p>
            <a:pPr lvl="0"/>
            <a:r>
              <a:rPr lang="en-US" altLang="en-GB"/>
              <a:t>dependencies</a:t>
            </a:r>
            <a:endParaRPr lang="en-US" altLang="en-GB"/>
          </a:p>
          <a:p>
            <a:pPr lvl="0"/>
            <a:r>
              <a:rPr lang="en-US" altLang="en-GB"/>
              <a:t>plugins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Struktur Directory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src</a:t>
            </a:r>
            <a:endParaRPr lang="en-US" altLang="en-GB"/>
          </a:p>
          <a:p>
            <a:pPr lvl="1"/>
            <a:r>
              <a:rPr lang="en-US" altLang="en-GB"/>
              <a:t>main</a:t>
            </a:r>
            <a:endParaRPr lang="en-US" altLang="en-GB"/>
          </a:p>
          <a:p>
            <a:pPr lvl="2"/>
            <a:r>
              <a:rPr lang="en-US" altLang="en-GB" sz="1400"/>
              <a:t>java</a:t>
            </a:r>
            <a:endParaRPr lang="en-US" altLang="en-GB" sz="1400"/>
          </a:p>
          <a:p>
            <a:pPr lvl="2"/>
            <a:r>
              <a:rPr lang="en-US" altLang="en-GB" sz="1400"/>
              <a:t>resources</a:t>
            </a:r>
            <a:endParaRPr lang="en-US" altLang="en-GB" sz="1400"/>
          </a:p>
          <a:p>
            <a:pPr lvl="2"/>
            <a:r>
              <a:rPr lang="en-US" altLang="en-GB" sz="1400"/>
              <a:t>webapp (only web template)</a:t>
            </a:r>
            <a:endParaRPr lang="en-US" altLang="en-GB" sz="1400"/>
          </a:p>
          <a:p>
            <a:pPr lvl="3"/>
            <a:r>
              <a:rPr lang="en-US" altLang="en-GB" sz="1200"/>
              <a:t>WEB-INF</a:t>
            </a:r>
            <a:endParaRPr lang="en-US" altLang="en-GB" sz="1200"/>
          </a:p>
          <a:p>
            <a:pPr lvl="1"/>
            <a:r>
              <a:rPr lang="en-US" altLang="en-GB"/>
              <a:t>test</a:t>
            </a:r>
            <a:endParaRPr lang="en-US" altLang="en-GB"/>
          </a:p>
          <a:p>
            <a:pPr lvl="2"/>
            <a:r>
              <a:rPr lang="en-US" altLang="en-GB"/>
              <a:t>java</a:t>
            </a:r>
            <a:endParaRPr lang="en-US" altLang="en-GB"/>
          </a:p>
          <a:p>
            <a:pPr lvl="2"/>
            <a:r>
              <a:rPr lang="en-US" altLang="en-GB"/>
              <a:t>resources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1893</Words>
  <Application>WPS Presentation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Facet</vt:lpstr>
      <vt:lpstr>Bootcamp Java Developer #Day 1</vt:lpstr>
      <vt:lpstr>Java Technology</vt:lpstr>
      <vt:lpstr>Setup Development Environment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64</cp:revision>
  <dcterms:created xsi:type="dcterms:W3CDTF">2017-08-18T14:30:00Z</dcterms:created>
  <dcterms:modified xsi:type="dcterms:W3CDTF">2017-09-07T04:51:08Z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