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59" r:id="rId5"/>
    <p:sldId id="282" r:id="rId6"/>
    <p:sldId id="284" r:id="rId7"/>
    <p:sldId id="283" r:id="rId8"/>
    <p:sldId id="28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8587" y="3657687"/>
            <a:ext cx="7766936" cy="466257"/>
          </a:xfrm>
        </p:spPr>
        <p:txBody>
          <a:bodyPr/>
          <a:lstStyle/>
          <a:p>
            <a:r>
              <a:rPr lang="en-US" dirty="0"/>
              <a:t>PT. </a:t>
            </a:r>
            <a:r>
              <a:rPr lang="en-US" dirty="0" err="1"/>
              <a:t>Tabel</a:t>
            </a:r>
            <a:r>
              <a:rPr lang="en-US" dirty="0"/>
              <a:t> Data </a:t>
            </a:r>
            <a:r>
              <a:rPr lang="en-US" dirty="0" err="1"/>
              <a:t>Infromatika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0"/>
            <a:ext cx="436168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8587" y="1554142"/>
            <a:ext cx="7766936" cy="1646302"/>
          </a:xfrm>
        </p:spPr>
        <p:txBody>
          <a:bodyPr/>
          <a:lstStyle/>
          <a:p>
            <a:r>
              <a:rPr lang="en-US" dirty="0"/>
              <a:t>Bootcamp Java Developer #Day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27113" y="6488668"/>
            <a:ext cx="285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Dimas </a:t>
            </a:r>
            <a:r>
              <a:rPr lang="en-US" dirty="0" err="1"/>
              <a:t>Maryanto,S.Kom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Repository &amp; Central Repository</a:t>
            </a:r>
            <a:endParaRPr lang="en-US" dirty="0"/>
          </a:p>
        </p:txBody>
      </p:sp>
      <p:pic>
        <p:nvPicPr>
          <p:cNvPr id="7" name="Content Placeholder 6" descr="git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78130" y="1409065"/>
            <a:ext cx="4264660" cy="4518025"/>
          </a:xfrm>
          <a:prstGeom prst="rect">
            <a:avLst/>
          </a:prstGeom>
        </p:spPr>
      </p:pic>
      <p:pic>
        <p:nvPicPr>
          <p:cNvPr id="8" name="Content Placeholder 7" descr="github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72990" y="1751965"/>
            <a:ext cx="4184015" cy="1390650"/>
          </a:xfrm>
          <a:prstGeom prst="rect">
            <a:avLst/>
          </a:prstGeom>
        </p:spPr>
      </p:pic>
      <p:pic>
        <p:nvPicPr>
          <p:cNvPr id="9" name="Picture 8" descr="bitbucke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955" y="4656455"/>
            <a:ext cx="4938395" cy="2192655"/>
          </a:xfrm>
          <a:prstGeom prst="rect">
            <a:avLst/>
          </a:prstGeom>
        </p:spPr>
      </p:pic>
      <p:pic>
        <p:nvPicPr>
          <p:cNvPr id="10" name="Picture 9" descr="gitlab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955" y="3596640"/>
            <a:ext cx="3123565" cy="10598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45" y="2160905"/>
            <a:ext cx="7114540" cy="1759585"/>
          </a:xfrm>
        </p:spPr>
        <p:txBody>
          <a:bodyPr/>
          <a:p>
            <a:pPr marL="0" indent="0">
              <a:buNone/>
            </a:pPr>
            <a:r>
              <a:rPr lang="en-GB" altLang="en-US" sz="2000"/>
              <a:t>Git is a free and open source distributed version control system designed to handle everything from small to very large projects with speed and efficiency.</a:t>
            </a:r>
            <a:endParaRPr lang="en-GB" altLang="en-US" sz="2000"/>
          </a:p>
        </p:txBody>
      </p:sp>
      <p:pic>
        <p:nvPicPr>
          <p:cNvPr id="4" name="Content Placeholder 3" descr="Untitled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093585" y="3834130"/>
            <a:ext cx="4900295" cy="2676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Istilah - Istilah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Indexing</a:t>
            </a:r>
            <a:endParaRPr lang="en-US" altLang="en-GB"/>
          </a:p>
          <a:p>
            <a:r>
              <a:rPr lang="en-US" altLang="en-GB"/>
              <a:t>Add</a:t>
            </a:r>
            <a:endParaRPr lang="en-US" altLang="en-GB"/>
          </a:p>
          <a:p>
            <a:r>
              <a:rPr lang="en-US" altLang="en-GB"/>
              <a:t>Commit</a:t>
            </a:r>
            <a:endParaRPr lang="en-US" altLang="en-GB"/>
          </a:p>
          <a:p>
            <a:r>
              <a:rPr lang="en-US" altLang="en-GB"/>
              <a:t>Pull</a:t>
            </a:r>
            <a:endParaRPr lang="en-US" altLang="en-GB"/>
          </a:p>
          <a:p>
            <a:r>
              <a:rPr lang="en-US" altLang="en-GB"/>
              <a:t>Push</a:t>
            </a:r>
            <a:endParaRPr lang="en-US" altLang="en-GB"/>
          </a:p>
          <a:p>
            <a:r>
              <a:rPr lang="en-US" altLang="en-GB"/>
              <a:t>Remote</a:t>
            </a:r>
            <a:endParaRPr lang="en-US" alt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Kelebihan Apache Maven</a:t>
            </a:r>
            <a:endParaRPr lang="en-US" altLang="en-GB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Mudah digunakan, Perintahnya mudah diingat</a:t>
            </a:r>
            <a:endParaRPr lang="en-US" altLang="en-GB"/>
          </a:p>
          <a:p>
            <a:r>
              <a:rPr lang="en-US" altLang="en-GB"/>
              <a:t>Local dan Remote Repository</a:t>
            </a:r>
            <a:endParaRPr lang="en-US" altLang="en-GB"/>
          </a:p>
          <a:p>
            <a:r>
              <a:rPr lang="en-US" altLang="en-GB"/>
              <a:t>Lebih cepat</a:t>
            </a:r>
            <a:endParaRPr lang="en-US" altLang="en-GB"/>
          </a:p>
          <a:p>
            <a:endParaRPr lang="en-US" alt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Membuat project dengan Apache Maven - Archetype</a:t>
            </a:r>
            <a:endParaRPr lang="en-US" alt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en-GB"/>
              <a:t>Setup git repo local</a:t>
            </a:r>
            <a:endParaRPr lang="en-US" alt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75640" y="2737485"/>
            <a:ext cx="4185920" cy="2437130"/>
          </a:xfrm>
        </p:spPr>
        <p:txBody>
          <a:bodyPr/>
          <a:p>
            <a:pPr marL="0" indent="0">
              <a:buNone/>
            </a:pPr>
            <a:r>
              <a:rPr lang="en-US" altLang="en-GB"/>
              <a:t>untuk pertama kali setup inital commiter</a:t>
            </a:r>
            <a:endParaRPr lang="en-US" altLang="en-GB"/>
          </a:p>
          <a:p>
            <a:pPr marL="0" indent="0">
              <a:buNone/>
            </a:pPr>
            <a:endParaRPr lang="en-US" altLang="en-GB"/>
          </a:p>
          <a:p>
            <a:pPr marL="0" indent="0">
              <a:buNone/>
            </a:pPr>
            <a:r>
              <a:rPr lang="en-US" altLang="en-GB"/>
              <a:t>git config --global user.name 'nama-anda'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git config --global user.email 'email-anda'</a:t>
            </a:r>
            <a:endParaRPr lang="en-US" alt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en-US" altLang="en-GB"/>
              <a:t>Membuat Project Git</a:t>
            </a:r>
            <a:endParaRPr lang="en-US" altLang="en-GB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088255" y="2737485"/>
            <a:ext cx="4185920" cy="60134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en-GB"/>
              <a:t>git init</a:t>
            </a:r>
            <a:endParaRPr lang="en-US" alt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Praktek</a:t>
            </a:r>
            <a:endParaRPr lang="en-US" altLang="en-GB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545" y="2160905"/>
            <a:ext cx="3636010" cy="3880485"/>
          </a:xfrm>
        </p:spPr>
        <p:txBody>
          <a:bodyPr/>
          <a:p>
            <a:r>
              <a:rPr lang="en-US" altLang="en-GB"/>
              <a:t>Add</a:t>
            </a:r>
            <a:endParaRPr lang="en-US" altLang="en-GB"/>
          </a:p>
          <a:p>
            <a:r>
              <a:rPr lang="en-US" altLang="en-GB"/>
              <a:t>Commit</a:t>
            </a:r>
            <a:endParaRPr lang="en-US" altLang="en-GB"/>
          </a:p>
          <a:p>
            <a:r>
              <a:rPr lang="en-US" altLang="en-GB"/>
              <a:t>Pull</a:t>
            </a:r>
            <a:endParaRPr lang="en-US" altLang="en-GB"/>
          </a:p>
          <a:p>
            <a:r>
              <a:rPr lang="en-US" altLang="en-GB"/>
              <a:t>Push</a:t>
            </a:r>
            <a:endParaRPr lang="en-US" altLang="en-GB"/>
          </a:p>
          <a:p>
            <a:endParaRPr lang="en-US" alt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672</Words>
  <Application>WPS Presentation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Wingdings 3</vt:lpstr>
      <vt:lpstr>Arial</vt:lpstr>
      <vt:lpstr>Trebuchet MS</vt:lpstr>
      <vt:lpstr>Microsoft YaHei</vt:lpstr>
      <vt:lpstr/>
      <vt:lpstr>Arial Unicode MS</vt:lpstr>
      <vt:lpstr>Calibri</vt:lpstr>
      <vt:lpstr>Segoe Print</vt:lpstr>
      <vt:lpstr>Facet</vt:lpstr>
      <vt:lpstr>Bootcamp Java Developer #Day 1</vt:lpstr>
      <vt:lpstr>Apache Maven</vt:lpstr>
      <vt:lpstr>What is Apache Maven</vt:lpstr>
      <vt:lpstr>Fitur - Fitur</vt:lpstr>
      <vt:lpstr>Kelebihan Apache Maven</vt:lpstr>
      <vt:lpstr>Membuat project dengan Apache Maven - Archetype</vt:lpstr>
      <vt:lpstr>pom.xml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Java Developer</dc:title>
  <dc:creator>Dimas Maryanto</dc:creator>
  <cp:lastModifiedBy>dimMaryanto93</cp:lastModifiedBy>
  <cp:revision>80</cp:revision>
  <dcterms:created xsi:type="dcterms:W3CDTF">2017-08-18T14:30:00Z</dcterms:created>
  <dcterms:modified xsi:type="dcterms:W3CDTF">2017-09-07T05:13:39Z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2057-10.2.0.5934</vt:lpwstr>
  </property>
</Properties>
</file>