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324" r:id="rId5"/>
    <p:sldId id="320" r:id="rId6"/>
    <p:sldId id="319" r:id="rId7"/>
    <p:sldId id="321" r:id="rId8"/>
    <p:sldId id="32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587" y="3657687"/>
            <a:ext cx="7766936" cy="466257"/>
          </a:xfrm>
        </p:spPr>
        <p:txBody>
          <a:bodyPr/>
          <a:lstStyle/>
          <a:p>
            <a:r>
              <a:rPr lang="en-US" dirty="0"/>
              <a:t>PT.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Infromatika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43616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587" y="1554142"/>
            <a:ext cx="7766936" cy="1646302"/>
          </a:xfrm>
        </p:spPr>
        <p:txBody>
          <a:bodyPr/>
          <a:lstStyle/>
          <a:p>
            <a:r>
              <a:rPr lang="en-US" dirty="0"/>
              <a:t>Bootcamp Java Developer #Day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7113" y="6488668"/>
            <a:ext cx="28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Dimas </a:t>
            </a:r>
            <a:r>
              <a:rPr lang="en-US" dirty="0" err="1"/>
              <a:t>Maryanto,S.Kom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/>
          </a:bodyPr>
          <a:p>
            <a:pPr marL="0" lvl="0" indent="0">
              <a:buNone/>
            </a:pPr>
            <a:r>
              <a:rPr lang="en-US" altLang="en-GB"/>
              <a:t>JavaScript (JS) is a lightweight interpreted or JIT-compiled programming language with first-class functions. While it is most well-known as the scripting language for Web pages, many non-browser environments also use it, such as node.js, Apache CouchDB and Adobe Acrobat. JavaScript is a prototype-based, multi-paradigm, dynamic language, supporting object-oriented, imperative, and declarative (e.g. functional programming) styles. Read more about JavaScript.</a:t>
            </a:r>
            <a:endParaRPr lang="en-US" altLang="en-GB"/>
          </a:p>
        </p:txBody>
      </p:sp>
      <p:sp>
        <p:nvSpPr>
          <p:cNvPr id="5" name="Text Box 4"/>
          <p:cNvSpPr txBox="1"/>
          <p:nvPr/>
        </p:nvSpPr>
        <p:spPr>
          <a:xfrm>
            <a:off x="677545" y="6216650"/>
            <a:ext cx="847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https://developer.mozilla.org/en-US/docs/Web/JavaScript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Setup Development Environtment</a:t>
            </a:r>
            <a:endParaRPr lang="en-US" altLang="en-GB"/>
          </a:p>
        </p:txBody>
      </p:sp>
      <p:pic>
        <p:nvPicPr>
          <p:cNvPr id="4" name="Content Placeholder 3" descr="vscod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64235" y="2195830"/>
            <a:ext cx="3810000" cy="3810000"/>
          </a:xfrm>
          <a:prstGeom prst="rect">
            <a:avLst/>
          </a:prstGeom>
        </p:spPr>
      </p:pic>
      <p:pic>
        <p:nvPicPr>
          <p:cNvPr id="5" name="Content Placeholder 4" descr="chrom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96840" y="2775585"/>
            <a:ext cx="3466465" cy="2446020"/>
          </a:xfrm>
          <a:prstGeom prst="rect">
            <a:avLst/>
          </a:prstGeom>
        </p:spPr>
      </p:pic>
      <p:pic>
        <p:nvPicPr>
          <p:cNvPr id="6" name="Picture 5" descr="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40" y="1646555"/>
            <a:ext cx="4190365" cy="1333500"/>
          </a:xfrm>
          <a:prstGeom prst="rect">
            <a:avLst/>
          </a:prstGeom>
        </p:spPr>
      </p:pic>
      <p:pic>
        <p:nvPicPr>
          <p:cNvPr id="7" name="Picture 6" descr="safar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365" y="4556760"/>
            <a:ext cx="3584575" cy="1927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Tipe Data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String</a:t>
            </a:r>
            <a:endParaRPr lang="en-US" altLang="en-GB"/>
          </a:p>
          <a:p>
            <a:r>
              <a:rPr lang="en-US" altLang="en-GB"/>
              <a:t>Number</a:t>
            </a:r>
            <a:endParaRPr lang="en-US" altLang="en-GB"/>
          </a:p>
          <a:p>
            <a:r>
              <a:rPr lang="en-US" altLang="en-GB"/>
              <a:t>Boolean</a:t>
            </a:r>
            <a:endParaRPr lang="en-US" altLang="en-GB"/>
          </a:p>
          <a:p>
            <a:r>
              <a:rPr lang="en-US" altLang="en-GB"/>
              <a:t>Array</a:t>
            </a:r>
            <a:endParaRPr lang="en-US" altLang="en-GB"/>
          </a:p>
          <a:p>
            <a:r>
              <a:rPr lang="en-US" altLang="en-GB"/>
              <a:t>Object / JSON</a:t>
            </a:r>
            <a:endParaRPr lang="en-US" altLang="en-GB"/>
          </a:p>
          <a:p>
            <a:r>
              <a:rPr lang="en-US" altLang="en-GB"/>
              <a:t>Null</a:t>
            </a:r>
            <a:endParaRPr lang="en-US" altLang="en-GB"/>
          </a:p>
          <a:p>
            <a:r>
              <a:rPr lang="en-US" altLang="en-GB"/>
              <a:t>Undefined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Operator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Addition (+), Substration (-), Multiplication (*), Division (/)</a:t>
            </a:r>
            <a:endParaRPr lang="en-US" altLang="en-GB"/>
          </a:p>
          <a:p>
            <a:r>
              <a:rPr lang="en-US" altLang="en-GB"/>
              <a:t>Assigment (=)</a:t>
            </a:r>
            <a:endParaRPr lang="en-US" altLang="en-GB"/>
          </a:p>
          <a:p>
            <a:r>
              <a:rPr lang="en-US" altLang="en-GB"/>
              <a:t>Equality (===)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Condition &amp; Looping</a:t>
            </a:r>
            <a:endParaRPr lang="en-US" alt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GB"/>
              <a:t>Condition</a:t>
            </a:r>
            <a:endParaRPr lang="en-US" altLang="en-GB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en-GB"/>
              <a:t>IF</a:t>
            </a:r>
            <a:endParaRPr lang="en-US" altLang="en-GB"/>
          </a:p>
          <a:p>
            <a:r>
              <a:rPr lang="en-US" altLang="en-GB"/>
              <a:t>Switch</a:t>
            </a:r>
            <a:endParaRPr lang="en-US" alt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en-GB"/>
              <a:t>Looping</a:t>
            </a:r>
            <a:endParaRPr lang="en-US" alt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en-US" altLang="en-GB"/>
              <a:t>For</a:t>
            </a:r>
            <a:endParaRPr lang="en-US" altLang="en-GB"/>
          </a:p>
          <a:p>
            <a:r>
              <a:rPr lang="en-US" altLang="en-GB"/>
              <a:t>Do While</a:t>
            </a:r>
            <a:endParaRPr lang="en-US" altLang="en-GB"/>
          </a:p>
          <a:p>
            <a:r>
              <a:rPr lang="en-US" altLang="en-GB"/>
              <a:t>While</a:t>
            </a:r>
            <a:endParaRPr lang="en-US" altLang="en-GB"/>
          </a:p>
          <a:p>
            <a:r>
              <a:rPr lang="en-US" altLang="en-GB"/>
              <a:t>for ... in</a:t>
            </a: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120" y="2768600"/>
            <a:ext cx="9359265" cy="1320800"/>
          </a:xfrm>
        </p:spPr>
        <p:txBody>
          <a:bodyPr/>
          <a:p>
            <a:r>
              <a:rPr lang="en-US" altLang="en-GB"/>
              <a:t>Function Declaration or Function Statement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903</Words>
  <Application>WPS Presentation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Segoe Print</vt:lpstr>
      <vt:lpstr>Facet</vt:lpstr>
      <vt:lpstr>Bootcamp Java Developer #Day 4</vt:lpstr>
      <vt:lpstr>Javascript</vt:lpstr>
      <vt:lpstr>PowerPoint 演示文稿</vt:lpstr>
      <vt:lpstr>Tipe Data</vt:lpstr>
      <vt:lpstr>Operator</vt:lpstr>
      <vt:lpstr>Condition &amp; Looping</vt:lpstr>
      <vt:lpstr>Function Declaration or Function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Java Developer</dc:title>
  <dc:creator>Dimas Maryanto</dc:creator>
  <cp:lastModifiedBy>dimMaryanto93</cp:lastModifiedBy>
  <cp:revision>131</cp:revision>
  <dcterms:created xsi:type="dcterms:W3CDTF">2017-08-18T14:30:00Z</dcterms:created>
  <dcterms:modified xsi:type="dcterms:W3CDTF">2017-09-07T11:40:29Z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2057-10.2.0.5934</vt:lpwstr>
  </property>
</Properties>
</file>