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90" r:id="rId5"/>
    <p:sldId id="291" r:id="rId6"/>
    <p:sldId id="292" r:id="rId7"/>
    <p:sldId id="297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ManyToMany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Saving an Object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Getting an object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Hibernate Query Language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Criteria API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Inheritance in Hibernate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Object Relational Mapping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en-US" altLang="en-GB"/>
              <a:t>Hibernate ORM enables developers to more easily write applications whose data outlives the application process. As an Object/Relational Mapping (ORM) framework, Hibernate is concerned with data persistence as it applies to relational databases (via JDBC)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Project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9794"/>
            <a:ext cx="8596668" cy="3880773"/>
          </a:xfrm>
        </p:spPr>
        <p:txBody>
          <a:bodyPr/>
          <a:p>
            <a:r>
              <a:rPr lang="en-US" altLang="en-GB"/>
              <a:t>Hibernate.cfg.xml</a:t>
            </a:r>
            <a:endParaRPr lang="en-US" altLang="en-GB"/>
          </a:p>
          <a:p>
            <a:r>
              <a:rPr lang="en-US" altLang="en-GB"/>
              <a:t>SessionFactory</a:t>
            </a:r>
            <a:endParaRPr lang="en-US" altLang="en-GB"/>
          </a:p>
          <a:p>
            <a:r>
              <a:rPr lang="en-US" altLang="en-GB"/>
              <a:t>Session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Istilah dalam Hibernate</a:t>
            </a:r>
            <a:endParaRPr lang="en-US" alt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Domain Model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altLang="en-GB"/>
              <a:t>Assocations</a:t>
            </a:r>
            <a:endParaRPr lang="en-US" altLang="en-GB"/>
          </a:p>
          <a:p>
            <a:pPr lvl="1"/>
            <a:r>
              <a:rPr lang="en-US" altLang="en-GB"/>
              <a:t>OneToOne</a:t>
            </a:r>
            <a:endParaRPr lang="en-US" altLang="en-GB"/>
          </a:p>
          <a:p>
            <a:pPr lvl="1"/>
            <a:r>
              <a:rPr lang="en-US" altLang="en-GB"/>
              <a:t>OneToMany</a:t>
            </a:r>
            <a:endParaRPr lang="en-US" altLang="en-GB"/>
          </a:p>
          <a:p>
            <a:pPr lvl="1"/>
            <a:r>
              <a:rPr lang="en-US" altLang="en-GB"/>
              <a:t>ManyToOne</a:t>
            </a:r>
            <a:endParaRPr lang="en-US" altLang="en-GB"/>
          </a:p>
          <a:p>
            <a:pPr lvl="1"/>
            <a:r>
              <a:rPr lang="en-US" altLang="en-GB"/>
              <a:t>ManyToMany</a:t>
            </a:r>
            <a:endParaRPr lang="en-US" altLang="en-GB"/>
          </a:p>
          <a:p>
            <a:pPr lvl="0"/>
            <a:r>
              <a:rPr lang="en-US" altLang="en-GB"/>
              <a:t>Object Oriented Persistence</a:t>
            </a:r>
            <a:endParaRPr lang="en-US" altLang="en-GB"/>
          </a:p>
          <a:p>
            <a:pPr lvl="0"/>
            <a:r>
              <a:rPr lang="en-US" altLang="en-GB"/>
              <a:t>Embedded Mapping</a:t>
            </a:r>
            <a:endParaRPr lang="en-US" altLang="en-GB"/>
          </a:p>
          <a:p>
            <a:pPr lvl="0"/>
            <a:r>
              <a:rPr lang="en-US" altLang="en-GB"/>
              <a:t>Collections</a:t>
            </a:r>
            <a:endParaRPr lang="en-US" altLang="en-GB"/>
          </a:p>
          <a:p>
            <a:pPr lvl="1"/>
            <a:endParaRPr lang="en-US" alt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Data Accessing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altLang="en-GB"/>
              <a:t>SQL Native</a:t>
            </a:r>
            <a:endParaRPr lang="en-US" altLang="en-GB"/>
          </a:p>
          <a:p>
            <a:r>
              <a:rPr lang="en-US" altLang="en-GB"/>
              <a:t>HQL</a:t>
            </a:r>
            <a:endParaRPr lang="en-US" altLang="en-GB"/>
          </a:p>
          <a:p>
            <a:r>
              <a:rPr lang="en-US" altLang="en-GB"/>
              <a:t>Criteria API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Entity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Embedded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Assosiation OneToOne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OneToMany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Association ManyToOne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785</Words>
  <Application>WPS Presentation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2</vt:lpstr>
      <vt:lpstr>Hibernate Object Relational Mapping</vt:lpstr>
      <vt:lpstr>Setup Project</vt:lpstr>
      <vt:lpstr>Istilah dalam Hibernate</vt:lpstr>
      <vt:lpstr>Entity</vt:lpstr>
      <vt:lpstr>Embedded</vt:lpstr>
      <vt:lpstr>Assosiation OneToOne</vt:lpstr>
      <vt:lpstr>Association OneToMany</vt:lpstr>
      <vt:lpstr>Association ManyToOne</vt:lpstr>
      <vt:lpstr>Association ManyToMany</vt:lpstr>
      <vt:lpstr>Saving an Object</vt:lpstr>
      <vt:lpstr>Getting an object</vt:lpstr>
      <vt:lpstr>Hibernate Query Language</vt:lpstr>
      <vt:lpstr>Criteria 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90</cp:revision>
  <dcterms:created xsi:type="dcterms:W3CDTF">2017-08-18T14:30:00Z</dcterms:created>
  <dcterms:modified xsi:type="dcterms:W3CDTF">2017-09-07T10:44:02Z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