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319" r:id="rId5"/>
    <p:sldId id="321" r:id="rId6"/>
    <p:sldId id="320" r:id="rId7"/>
    <p:sldId id="322" r:id="rId8"/>
    <p:sldId id="323" r:id="rId9"/>
    <p:sldId id="32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38587" y="3657687"/>
            <a:ext cx="7766936" cy="466257"/>
          </a:xfrm>
        </p:spPr>
        <p:txBody>
          <a:bodyPr/>
          <a:lstStyle/>
          <a:p>
            <a:r>
              <a:rPr lang="en-US" dirty="0"/>
              <a:t>PT. </a:t>
            </a:r>
            <a:r>
              <a:rPr lang="en-US" dirty="0" err="1"/>
              <a:t>Tabel</a:t>
            </a:r>
            <a:r>
              <a:rPr lang="en-US" dirty="0"/>
              <a:t> Data </a:t>
            </a:r>
            <a:r>
              <a:rPr lang="en-US" dirty="0" err="1"/>
              <a:t>Infromatika</a:t>
            </a:r>
            <a:endParaRPr lang="en-US" dirty="0"/>
          </a:p>
        </p:txBody>
      </p:sp>
      <p:pic>
        <p:nvPicPr>
          <p:cNvPr id="4" name="Picture 3"/>
          <p:cNvPicPr>
            <a:picLocks noChangeAspect="1"/>
          </p:cNvPicPr>
          <p:nvPr/>
        </p:nvPicPr>
        <p:blipFill>
          <a:blip r:embed="rId1"/>
          <a:stretch>
            <a:fillRect/>
          </a:stretch>
        </p:blipFill>
        <p:spPr>
          <a:xfrm>
            <a:off x="1" y="0"/>
            <a:ext cx="4361688" cy="6858000"/>
          </a:xfrm>
          <a:prstGeom prst="rect">
            <a:avLst/>
          </a:prstGeom>
        </p:spPr>
      </p:pic>
      <p:sp>
        <p:nvSpPr>
          <p:cNvPr id="2" name="Title 1"/>
          <p:cNvSpPr>
            <a:spLocks noGrp="1"/>
          </p:cNvSpPr>
          <p:nvPr>
            <p:ph type="ctrTitle"/>
          </p:nvPr>
        </p:nvSpPr>
        <p:spPr>
          <a:xfrm>
            <a:off x="2238587" y="1554142"/>
            <a:ext cx="7766936" cy="1646302"/>
          </a:xfrm>
        </p:spPr>
        <p:txBody>
          <a:bodyPr/>
          <a:lstStyle/>
          <a:p>
            <a:r>
              <a:rPr lang="en-US" dirty="0"/>
              <a:t>Bootcamp Java Developer #Day 3</a:t>
            </a:r>
            <a:endParaRPr lang="en-US" dirty="0"/>
          </a:p>
        </p:txBody>
      </p:sp>
      <p:sp>
        <p:nvSpPr>
          <p:cNvPr id="5" name="TextBox 4"/>
          <p:cNvSpPr txBox="1"/>
          <p:nvPr/>
        </p:nvSpPr>
        <p:spPr>
          <a:xfrm>
            <a:off x="9327113" y="6488668"/>
            <a:ext cx="2854436" cy="369332"/>
          </a:xfrm>
          <a:prstGeom prst="rect">
            <a:avLst/>
          </a:prstGeom>
          <a:noFill/>
        </p:spPr>
        <p:txBody>
          <a:bodyPr wrap="none" rtlCol="0">
            <a:spAutoFit/>
          </a:bodyPr>
          <a:lstStyle/>
          <a:p>
            <a:r>
              <a:rPr lang="en-US" dirty="0"/>
              <a:t>By Dimas </a:t>
            </a:r>
            <a:r>
              <a:rPr lang="en-US" dirty="0" err="1"/>
              <a:t>Maryanto,S.Kom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JPA</a:t>
            </a:r>
            <a:endParaRPr lang="en-US" dirty="0"/>
          </a:p>
        </p:txBody>
      </p:sp>
      <p:sp>
        <p:nvSpPr>
          <p:cNvPr id="3" name="Content Placeholder 2"/>
          <p:cNvSpPr/>
          <p:nvPr>
            <p:ph idx="1"/>
          </p:nvPr>
        </p:nvSpPr>
        <p:spPr/>
        <p:txBody>
          <a:bodyPr>
            <a:normAutofit/>
          </a:bodyPr>
          <a:p>
            <a:pPr marL="0" lvl="0" indent="0">
              <a:buNone/>
            </a:pPr>
            <a:r>
              <a:rPr lang="en-US" altLang="en-GB"/>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Core consepts</a:t>
            </a:r>
            <a:endParaRPr lang="en-US" altLang="en-GB"/>
          </a:p>
        </p:txBody>
      </p:sp>
      <p:sp>
        <p:nvSpPr>
          <p:cNvPr id="3" name="Content Placeholder 2"/>
          <p:cNvSpPr>
            <a:spLocks noGrp="1"/>
          </p:cNvSpPr>
          <p:nvPr>
            <p:ph sz="half" idx="1"/>
          </p:nvPr>
        </p:nvSpPr>
        <p:spPr/>
        <p:txBody>
          <a:bodyPr/>
          <a:p>
            <a:pPr marL="0" indent="0">
              <a:buNone/>
            </a:pPr>
            <a:r>
              <a:rPr lang="en-GB" altLang="en-US"/>
              <a:t>The central interface in Spring Data repository abstraction is Repository (probably not that much of a surprise). It takes the domain class to manage as well as the id type of the domain class as type arguments. This interface acts primarily as a marker interface to capture the types to work with and to help you to discover interfaces that extend this one. The CrudRepository provides sophisticated CRUD functionality for the entity class that is being managed.</a:t>
            </a:r>
            <a:endParaRPr lang="en-GB" altLang="en-US"/>
          </a:p>
        </p:txBody>
      </p:sp>
      <p:pic>
        <p:nvPicPr>
          <p:cNvPr id="4" name="Content Placeholder 3" descr="Untitled2"/>
          <p:cNvPicPr>
            <a:picLocks noChangeAspect="1"/>
          </p:cNvPicPr>
          <p:nvPr>
            <p:ph sz="half" idx="2"/>
          </p:nvPr>
        </p:nvPicPr>
        <p:blipFill>
          <a:blip r:embed="rId1"/>
          <a:stretch>
            <a:fillRect/>
          </a:stretch>
        </p:blipFill>
        <p:spPr>
          <a:xfrm>
            <a:off x="5829300" y="2160905"/>
            <a:ext cx="6080760" cy="3784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Setup</a:t>
            </a:r>
            <a:endParaRPr lang="en-US" altLang="en-GB"/>
          </a:p>
        </p:txBody>
      </p:sp>
      <p:sp>
        <p:nvSpPr>
          <p:cNvPr id="3" name="Content Placeholder 2"/>
          <p:cNvSpPr>
            <a:spLocks noGrp="1"/>
          </p:cNvSpPr>
          <p:nvPr>
            <p:ph sz="half" idx="1"/>
          </p:nvPr>
        </p:nvSpPr>
        <p:spPr/>
        <p:txBody>
          <a:bodyPr/>
          <a:p>
            <a:r>
              <a:rPr lang="en-US" altLang="en-GB"/>
              <a:t>Datasource</a:t>
            </a:r>
            <a:endParaRPr lang="en-US" altLang="en-GB"/>
          </a:p>
          <a:p>
            <a:r>
              <a:rPr lang="en-US" altLang="en-GB"/>
              <a:t>SessionFactory / Entity Manager</a:t>
            </a:r>
            <a:endParaRPr lang="en-US" altLang="en-GB"/>
          </a:p>
          <a:p>
            <a:r>
              <a:rPr lang="en-US" altLang="en-GB"/>
              <a:t>Transaction Manager</a:t>
            </a:r>
            <a:endParaRPr lang="en-US" altLang="en-GB"/>
          </a:p>
        </p:txBody>
      </p:sp>
      <p:sp>
        <p:nvSpPr>
          <p:cNvPr id="4" name="Content Placeholder 3"/>
          <p:cNvSpPr>
            <a:spLocks noGrp="1"/>
          </p:cNvSpPr>
          <p:nvPr>
            <p:ph sz="half" idx="2"/>
          </p:nvPr>
        </p:nvSpPr>
        <p:spPr/>
        <p:txBody>
          <a:bodyPr/>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3714" y="2768600"/>
            <a:ext cx="8596668" cy="1320800"/>
          </a:xfrm>
        </p:spPr>
        <p:txBody>
          <a:bodyPr/>
          <a:p>
            <a:r>
              <a:rPr lang="en-US" altLang="en-GB"/>
              <a:t>Query method</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2768600"/>
            <a:ext cx="8596668" cy="1320800"/>
          </a:xfrm>
        </p:spPr>
        <p:txBody>
          <a:bodyPr/>
          <a:p>
            <a:r>
              <a:rPr lang="en-US" altLang="en-GB"/>
              <a:t>@Query</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5914" y="2768600"/>
            <a:ext cx="8596668" cy="1320800"/>
          </a:xfrm>
        </p:spPr>
        <p:txBody>
          <a:bodyPr/>
          <a:p>
            <a:r>
              <a:rPr lang="en-US" altLang="en-GB"/>
              <a:t>@Sort</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2768600"/>
            <a:ext cx="8596668" cy="1320800"/>
          </a:xfrm>
        </p:spPr>
        <p:txBody>
          <a:bodyPr/>
          <a:p>
            <a:r>
              <a:rPr lang="en-GB" altLang="en-US"/>
              <a:t>Modifying queries</a:t>
            </a:r>
            <a:endParaRPr lang="en-GB"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953</Words>
  <Application>WPS Presentation</Application>
  <PresentationFormat>Widescreen</PresentationFormat>
  <Paragraphs>28</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Arial</vt:lpstr>
      <vt:lpstr>Trebuchet MS</vt:lpstr>
      <vt:lpstr>Microsoft YaHei</vt:lpstr>
      <vt:lpstr/>
      <vt:lpstr>Arial Unicode MS</vt:lpstr>
      <vt:lpstr>Calibri</vt:lpstr>
      <vt:lpstr>Segoe Print</vt:lpstr>
      <vt:lpstr>Facet</vt:lpstr>
      <vt:lpstr>Bootcamp Java Developer #Day 3</vt:lpstr>
      <vt:lpstr>Spring Web MVC</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Java Developer</dc:title>
  <dc:creator>Dimas Maryanto</dc:creator>
  <cp:lastModifiedBy>dimMaryanto93</cp:lastModifiedBy>
  <cp:revision>123</cp:revision>
  <dcterms:created xsi:type="dcterms:W3CDTF">2017-08-18T14:30:00Z</dcterms:created>
  <dcterms:modified xsi:type="dcterms:W3CDTF">2017-09-07T11:15:45Z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2057-10.2.0.5934</vt:lpwstr>
  </property>
</Properties>
</file>