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8587" y="3657687"/>
            <a:ext cx="7766936" cy="466257"/>
          </a:xfrm>
        </p:spPr>
        <p:txBody>
          <a:bodyPr/>
          <a:lstStyle/>
          <a:p>
            <a:r>
              <a:rPr lang="en-US" dirty="0"/>
              <a:t>PT. </a:t>
            </a:r>
            <a:r>
              <a:rPr lang="en-US" dirty="0" err="1"/>
              <a:t>Tabel</a:t>
            </a:r>
            <a:r>
              <a:rPr lang="en-US" dirty="0"/>
              <a:t> Data </a:t>
            </a:r>
            <a:r>
              <a:rPr lang="en-US" dirty="0" err="1"/>
              <a:t>Infromatika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0"/>
            <a:ext cx="436168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8587" y="1554142"/>
            <a:ext cx="7766936" cy="1646302"/>
          </a:xfrm>
        </p:spPr>
        <p:txBody>
          <a:bodyPr/>
          <a:lstStyle/>
          <a:p>
            <a:r>
              <a:rPr lang="en-US" dirty="0"/>
              <a:t>Bootcamp Java Developer #Day 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27113" y="6488668"/>
            <a:ext cx="285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Dimas </a:t>
            </a:r>
            <a:r>
              <a:rPr lang="en-US" dirty="0" err="1"/>
              <a:t>Maryanto,S.Kom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Transactional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Commit</a:t>
            </a:r>
            <a:endParaRPr lang="en-US" altLang="en-GB"/>
          </a:p>
          <a:p>
            <a:r>
              <a:rPr lang="en-US" altLang="en-GB"/>
              <a:t>Rollback</a:t>
            </a:r>
            <a:endParaRPr lang="en-US" altLang="en-GB"/>
          </a:p>
          <a:p>
            <a:r>
              <a:rPr lang="en-US" altLang="en-GB"/>
              <a:t>Savepoint</a:t>
            </a:r>
            <a:endParaRPr lang="en-US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Database Connectivity</a:t>
            </a:r>
            <a:endParaRPr lang="en-US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>
            <a:normAutofit/>
          </a:bodyPr>
          <a:p>
            <a:pPr marL="0" lvl="0" indent="0">
              <a:buNone/>
            </a:pPr>
            <a:r>
              <a:rPr lang="en-US" altLang="en-GB"/>
              <a:t>JDBC is Java API that can access any kind of tabular data, especially data stored in a Relational Database.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98170"/>
            <a:ext cx="8596668" cy="1320800"/>
          </a:xfrm>
        </p:spPr>
        <p:txBody>
          <a:bodyPr/>
          <a:p>
            <a:r>
              <a:rPr lang="en-US" altLang="en-GB"/>
              <a:t>Istilah dalam JDBC</a:t>
            </a:r>
            <a:endParaRPr lang="en-US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en-GB"/>
              <a:t>Setup / Konfigurasi</a:t>
            </a:r>
            <a:endParaRPr lang="en-US" alt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en-GB" sz="1800">
                <a:sym typeface="+mn-ea"/>
              </a:rPr>
              <a:t>Datasource</a:t>
            </a:r>
            <a:endParaRPr lang="en-US" altLang="en-GB" sz="1800"/>
          </a:p>
          <a:p>
            <a:r>
              <a:rPr lang="en-US" altLang="en-GB" sz="1800">
                <a:sym typeface="+mn-ea"/>
              </a:rPr>
              <a:t>DriverManager</a:t>
            </a:r>
            <a:endParaRPr lang="en-US" altLang="en-GB" sz="1800"/>
          </a:p>
          <a:p>
            <a:r>
              <a:rPr lang="en-US" altLang="en-GB" sz="1800">
                <a:sym typeface="+mn-ea"/>
              </a:rPr>
              <a:t>Driver</a:t>
            </a:r>
            <a:endParaRPr lang="en-US" altLang="en-GB" sz="1800"/>
          </a:p>
          <a:p>
            <a:pPr lvl="1"/>
            <a:r>
              <a:rPr lang="en-US" altLang="en-GB" sz="1800">
                <a:sym typeface="+mn-ea"/>
              </a:rPr>
              <a:t>URL JDBC</a:t>
            </a:r>
            <a:endParaRPr lang="en-US" altLang="en-GB" sz="1800"/>
          </a:p>
          <a:p>
            <a:pPr lvl="1"/>
            <a:r>
              <a:rPr lang="en-US" altLang="en-GB" sz="1800">
                <a:sym typeface="+mn-ea"/>
              </a:rPr>
              <a:t>User</a:t>
            </a:r>
            <a:endParaRPr lang="en-US" altLang="en-GB" sz="1800"/>
          </a:p>
          <a:p>
            <a:pPr lvl="1"/>
            <a:r>
              <a:rPr lang="en-US" altLang="en-GB" sz="1800">
                <a:sym typeface="+mn-ea"/>
              </a:rPr>
              <a:t>Password</a:t>
            </a:r>
            <a:endParaRPr lang="en-US" altLang="en-GB" sz="1800"/>
          </a:p>
          <a:p>
            <a:endParaRPr lang="en-GB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 altLang="en-GB"/>
              <a:t>Implementasi</a:t>
            </a:r>
            <a:endParaRPr lang="en-US" alt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p>
            <a:pPr lvl="0"/>
            <a:r>
              <a:rPr lang="en-US" altLang="en-GB" sz="1800">
                <a:sym typeface="+mn-ea"/>
              </a:rPr>
              <a:t>Connection</a:t>
            </a:r>
            <a:endParaRPr lang="en-US" altLang="en-GB" sz="1800">
              <a:sym typeface="+mn-ea"/>
            </a:endParaRPr>
          </a:p>
          <a:p>
            <a:pPr lvl="0"/>
            <a:r>
              <a:rPr lang="en-US" altLang="en-GB" sz="1800">
                <a:sym typeface="+mn-ea"/>
              </a:rPr>
              <a:t>Statement</a:t>
            </a:r>
            <a:endParaRPr lang="en-US" altLang="en-GB" sz="1800"/>
          </a:p>
          <a:p>
            <a:pPr lvl="0"/>
            <a:r>
              <a:rPr lang="en-US" altLang="en-GB" sz="1800">
                <a:sym typeface="+mn-ea"/>
              </a:rPr>
              <a:t>PreparedStatement</a:t>
            </a:r>
            <a:endParaRPr lang="en-US" altLang="en-GB" sz="1800"/>
          </a:p>
          <a:p>
            <a:pPr lvl="0"/>
            <a:r>
              <a:rPr lang="en-US" altLang="en-GB" sz="1800">
                <a:sym typeface="+mn-ea"/>
              </a:rPr>
              <a:t>ResultSet</a:t>
            </a:r>
            <a:endParaRPr lang="en-US" altLang="en-GB" sz="1800"/>
          </a:p>
          <a:p>
            <a:pPr lvl="0"/>
            <a:r>
              <a:rPr lang="en-US" altLang="en-GB" sz="1800">
                <a:sym typeface="+mn-ea"/>
              </a:rPr>
              <a:t>Transaction</a:t>
            </a:r>
            <a:endParaRPr lang="en-US" altLang="en-GB" sz="1800"/>
          </a:p>
          <a:p>
            <a:pPr lvl="1"/>
            <a:r>
              <a:rPr lang="en-US" altLang="en-GB" sz="1800">
                <a:sym typeface="+mn-ea"/>
              </a:rPr>
              <a:t>Commit</a:t>
            </a:r>
            <a:endParaRPr lang="en-US" altLang="en-GB" sz="1800"/>
          </a:p>
          <a:p>
            <a:pPr lvl="1"/>
            <a:r>
              <a:rPr lang="en-US" altLang="en-GB" sz="1800">
                <a:sym typeface="+mn-ea"/>
              </a:rPr>
              <a:t>Rollback</a:t>
            </a:r>
            <a:endParaRPr lang="en-GB" altLang="en-US" sz="1800"/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Setup Connection</a:t>
            </a:r>
            <a:endParaRPr lang="en-US" altLang="en-GB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Statement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ResultSet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PreparedStatement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PreparedStatement &amp; ResultSet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SQL injection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509</Words>
  <Application>WPS Presentation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Wingdings 3</vt:lpstr>
      <vt:lpstr>Arial</vt:lpstr>
      <vt:lpstr>Trebuchet MS</vt:lpstr>
      <vt:lpstr>Microsoft YaHei</vt:lpstr>
      <vt:lpstr/>
      <vt:lpstr>Arial Unicode MS</vt:lpstr>
      <vt:lpstr>Calibri</vt:lpstr>
      <vt:lpstr>Segoe Print</vt:lpstr>
      <vt:lpstr>Facet</vt:lpstr>
      <vt:lpstr>Bootcamp Java Developer #Day 1</vt:lpstr>
      <vt:lpstr>Java Technology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Java Developer</dc:title>
  <dc:creator>Dimas Maryanto</dc:creator>
  <cp:lastModifiedBy>dimMaryanto93</cp:lastModifiedBy>
  <cp:revision>67</cp:revision>
  <dcterms:created xsi:type="dcterms:W3CDTF">2017-08-18T14:30:00Z</dcterms:created>
  <dcterms:modified xsi:type="dcterms:W3CDTF">2017-09-07T06:55:53Z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2057-10.2.0.5934</vt:lpwstr>
  </property>
</Properties>
</file>