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90" r:id="rId5"/>
    <p:sldId id="291" r:id="rId6"/>
    <p:sldId id="292" r:id="rId7"/>
    <p:sldId id="297" r:id="rId8"/>
    <p:sldId id="293" r:id="rId9"/>
    <p:sldId id="294" r:id="rId10"/>
    <p:sldId id="295" r:id="rId11"/>
    <p:sldId id="296" r:id="rId12"/>
    <p:sldId id="298" r:id="rId13"/>
    <p:sldId id="299" r:id="rId14"/>
    <p:sldId id="300" r:id="rId15"/>
    <p:sldId id="30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Association ManyToMany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Saving an Object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Getting an object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Hibernate Query Language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Criteria API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Object Relational Mapping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/>
          </a:bodyPr>
          <a:p>
            <a:pPr marL="0" lvl="0" indent="0">
              <a:buNone/>
            </a:pPr>
            <a:r>
              <a:rPr lang="en-US" altLang="en-GB"/>
              <a:t>Hibernate ORM enables developers to more easily write applications whose data outlives the application process. As an Object/Relational Mapping (ORM) framework, Hibernate is concerned with data persistence as it applies to relational databases (via JDBC)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Setup Project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49794"/>
            <a:ext cx="8596668" cy="3880773"/>
          </a:xfrm>
        </p:spPr>
        <p:txBody>
          <a:bodyPr/>
          <a:p>
            <a:r>
              <a:rPr lang="en-US" altLang="en-GB"/>
              <a:t>Hibernate.cfg.xml</a:t>
            </a:r>
            <a:endParaRPr lang="en-US" altLang="en-GB"/>
          </a:p>
          <a:p>
            <a:r>
              <a:rPr lang="en-US" altLang="en-GB"/>
              <a:t>SessionFactory</a:t>
            </a:r>
            <a:endParaRPr lang="en-US" altLang="en-GB"/>
          </a:p>
          <a:p>
            <a:r>
              <a:rPr lang="en-US" altLang="en-GB"/>
              <a:t>Session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Istilah dalam Hibernate</a:t>
            </a:r>
            <a:endParaRPr lang="en-US" alt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GB"/>
              <a:t>Domain Model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altLang="en-GB"/>
              <a:t>Assocations</a:t>
            </a:r>
            <a:endParaRPr lang="en-US" altLang="en-GB"/>
          </a:p>
          <a:p>
            <a:pPr lvl="1"/>
            <a:r>
              <a:rPr lang="en-US" altLang="en-GB"/>
              <a:t>OneToOne</a:t>
            </a:r>
            <a:endParaRPr lang="en-US" altLang="en-GB"/>
          </a:p>
          <a:p>
            <a:pPr lvl="1"/>
            <a:r>
              <a:rPr lang="en-US" altLang="en-GB"/>
              <a:t>OneToMany</a:t>
            </a:r>
            <a:endParaRPr lang="en-US" altLang="en-GB"/>
          </a:p>
          <a:p>
            <a:pPr lvl="1"/>
            <a:r>
              <a:rPr lang="en-US" altLang="en-GB"/>
              <a:t>ManyToOne</a:t>
            </a:r>
            <a:endParaRPr lang="en-US" altLang="en-GB"/>
          </a:p>
          <a:p>
            <a:pPr lvl="1"/>
            <a:r>
              <a:rPr lang="en-US" altLang="en-GB"/>
              <a:t>ManyToMany</a:t>
            </a:r>
            <a:endParaRPr lang="en-US" altLang="en-GB"/>
          </a:p>
          <a:p>
            <a:pPr lvl="0"/>
            <a:r>
              <a:rPr lang="en-US" altLang="en-GB"/>
              <a:t>Object Oriented Persistence</a:t>
            </a:r>
            <a:endParaRPr lang="en-US" altLang="en-GB"/>
          </a:p>
          <a:p>
            <a:pPr lvl="0"/>
            <a:r>
              <a:rPr lang="en-US" altLang="en-GB"/>
              <a:t>Embedded Mapping</a:t>
            </a:r>
            <a:endParaRPr lang="en-US" altLang="en-GB"/>
          </a:p>
          <a:p>
            <a:pPr lvl="0"/>
            <a:r>
              <a:rPr lang="en-US" altLang="en-GB"/>
              <a:t>Collections</a:t>
            </a:r>
            <a:endParaRPr lang="en-US" altLang="en-GB"/>
          </a:p>
          <a:p>
            <a:pPr lvl="1"/>
            <a:endParaRPr lang="en-US" alt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en-GB"/>
              <a:t>Data Accessing</a:t>
            </a:r>
            <a:endParaRPr lang="en-US" alt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en-US" altLang="en-GB"/>
              <a:t>SQL Native</a:t>
            </a:r>
            <a:endParaRPr lang="en-US" altLang="en-GB"/>
          </a:p>
          <a:p>
            <a:r>
              <a:rPr lang="en-US" altLang="en-GB"/>
              <a:t>HQL</a:t>
            </a:r>
            <a:endParaRPr lang="en-US" altLang="en-GB"/>
          </a:p>
          <a:p>
            <a:r>
              <a:rPr lang="en-US" altLang="en-GB"/>
              <a:t>Criteria API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Entity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Embedded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Assosiation OneToOne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Association OneToMany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Association ManyToOne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761</Words>
  <Application>WPS Presentation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Segoe Print</vt:lpstr>
      <vt:lpstr>Facet</vt:lpstr>
      <vt:lpstr>Bootcamp Java Developer #Day 1</vt:lpstr>
      <vt:lpstr>Java Database Connectivity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85</cp:revision>
  <dcterms:created xsi:type="dcterms:W3CDTF">2017-08-18T14:30:00Z</dcterms:created>
  <dcterms:modified xsi:type="dcterms:W3CDTF">2017-09-07T07:20:53Z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