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ED80B-33EA-DBBB-D7D5-AE1C754F9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dictionary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68AF2F-5F33-77CA-C274-9B4A9335C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Цыганков Дмитрий </a:t>
            </a:r>
          </a:p>
        </p:txBody>
      </p:sp>
    </p:spTree>
    <p:extLst>
      <p:ext uri="{BB962C8B-B14F-4D97-AF65-F5344CB8AC3E}">
        <p14:creationId xmlns:p14="http://schemas.microsoft.com/office/powerpoint/2010/main" val="15420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4CE99-DBF3-6B95-D958-842076CB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imageparsing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44DA9-B27E-53E7-C89C-28D8145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Загружает изображения в высоком разрешение, добавляет переведенное на немецкий слово на картинку и сохраняет</a:t>
            </a:r>
          </a:p>
        </p:txBody>
      </p:sp>
    </p:spTree>
    <p:extLst>
      <p:ext uri="{BB962C8B-B14F-4D97-AF65-F5344CB8AC3E}">
        <p14:creationId xmlns:p14="http://schemas.microsoft.com/office/powerpoint/2010/main" val="171309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77B3-A126-4354-1EB1-44EC5F1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0D997-D7C8-A0A1-8156-3801B31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Графический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53149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8239A-3D67-5341-9FD6-49548CEB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LOOp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3EAB-C77B-564A-BD77-F236F17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Обработчик событий,</a:t>
            </a:r>
          </a:p>
          <a:p>
            <a:pPr marL="0" indent="0" algn="ctr">
              <a:buNone/>
            </a:pPr>
            <a:r>
              <a:rPr lang="ru-RU" sz="3600" dirty="0"/>
              <a:t>Вспомогательные функции логика программы,</a:t>
            </a:r>
          </a:p>
          <a:p>
            <a:pPr marL="0" indent="0" algn="ctr">
              <a:buNone/>
            </a:pPr>
            <a:r>
              <a:rPr lang="ru-RU" sz="3600" dirty="0"/>
              <a:t>Меню</a:t>
            </a:r>
          </a:p>
          <a:p>
            <a:pPr marL="0" indent="0" algn="ctr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198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81D65-1CFC-45B5-E6D0-5E6C862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5D8FE-027B-4E7A-2AE6-F7D7E926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Запуск всего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614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6F822-A785-0802-5951-EB93D62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184286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Изображения полученные в результате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E5F1D-E627-6B62-577A-DAE2FD69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" y="2727413"/>
            <a:ext cx="4746831" cy="3165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23315D-BF62-5734-9DDB-5C737C12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52" y="2727413"/>
            <a:ext cx="5628257" cy="31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C3568-51BB-EFD4-6E76-C9A7EBD7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3245"/>
            <a:ext cx="7729728" cy="1420167"/>
          </a:xfrm>
        </p:spPr>
        <p:txBody>
          <a:bodyPr>
            <a:noAutofit/>
          </a:bodyPr>
          <a:lstStyle/>
          <a:p>
            <a:r>
              <a:rPr lang="ru-RU" sz="4000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F0303-ADA7-2AD5-363E-05953701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07" y="2638044"/>
            <a:ext cx="10118785" cy="3101983"/>
          </a:xfrm>
        </p:spPr>
        <p:txBody>
          <a:bodyPr numCol="3" anchor="ctr"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silenium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PyQT</a:t>
            </a:r>
            <a:r>
              <a:rPr lang="en-US" sz="3600" dirty="0"/>
              <a:t> 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bs4, </a:t>
            </a:r>
            <a:r>
              <a:rPr lang="en-US" sz="3600" dirty="0" err="1"/>
              <a:t>lxml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Pillow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requests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translate</a:t>
            </a:r>
            <a:endParaRPr lang="ru-RU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shutil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sys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random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ctypes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keyboard</a:t>
            </a:r>
          </a:p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891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35994-2ED8-E175-71D9-34D0ABF9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0B9D2-1FD6-59B0-2E4B-A9691EF5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0" y="2638044"/>
            <a:ext cx="10136038" cy="3357314"/>
          </a:xfrm>
        </p:spPr>
        <p:txBody>
          <a:bodyPr numCol="1">
            <a:normAutofit/>
          </a:bodyPr>
          <a:lstStyle/>
          <a:p>
            <a:r>
              <a:rPr lang="ru-RU" sz="3600" dirty="0" err="1"/>
              <a:t>Парсинг</a:t>
            </a:r>
            <a:endParaRPr lang="ru-RU" sz="3600" dirty="0"/>
          </a:p>
          <a:p>
            <a:r>
              <a:rPr lang="ru-RU" sz="3600" dirty="0"/>
              <a:t>Исключения</a:t>
            </a:r>
          </a:p>
          <a:p>
            <a:r>
              <a:rPr lang="ru-RU" sz="3600" dirty="0"/>
              <a:t>Диалоговые окна</a:t>
            </a:r>
          </a:p>
          <a:p>
            <a:r>
              <a:rPr lang="ru-RU" sz="3600" dirty="0"/>
              <a:t>Изображения</a:t>
            </a:r>
            <a:r>
              <a:rPr lang="en-US" sz="3600" dirty="0"/>
              <a:t> PIL</a:t>
            </a:r>
          </a:p>
          <a:p>
            <a:r>
              <a:rPr lang="ru-RU" sz="3600" dirty="0"/>
              <a:t>Обработка клавиатуры</a:t>
            </a:r>
          </a:p>
          <a:p>
            <a:pPr marL="0" indent="0" algn="ctr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3419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99238-7013-4500-E43B-8C553952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5304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2590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00315F55-538D-D824-09C5-D9E2671A1E93}"/>
              </a:ext>
            </a:extLst>
          </p:cNvPr>
          <p:cNvSpPr/>
          <p:nvPr/>
        </p:nvSpPr>
        <p:spPr>
          <a:xfrm>
            <a:off x="4264762" y="3039849"/>
            <a:ext cx="3105510" cy="2613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45C196-1503-658E-7872-C19817F77B74}"/>
              </a:ext>
            </a:extLst>
          </p:cNvPr>
          <p:cNvSpPr/>
          <p:nvPr/>
        </p:nvSpPr>
        <p:spPr>
          <a:xfrm>
            <a:off x="491836" y="3039849"/>
            <a:ext cx="3105510" cy="2613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E7BD5E6-8829-B613-A5AD-745CEAC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Идея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50C2CD1-DED5-2948-F4EA-9990DE43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678" y="3364619"/>
            <a:ext cx="2557329" cy="19642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SNAKE</a:t>
            </a:r>
            <a:endParaRPr lang="ru-RU" sz="3600" dirty="0"/>
          </a:p>
        </p:txBody>
      </p:sp>
      <p:sp>
        <p:nvSpPr>
          <p:cNvPr id="15" name="Объект 8">
            <a:extLst>
              <a:ext uri="{FF2B5EF4-FFF2-40B4-BE49-F238E27FC236}">
                <a16:creationId xmlns:a16="http://schemas.microsoft.com/office/drawing/2014/main" id="{7BBF0FBE-F4F4-6CD5-2470-C2B78F8F069D}"/>
              </a:ext>
            </a:extLst>
          </p:cNvPr>
          <p:cNvSpPr txBox="1">
            <a:spLocks/>
          </p:cNvSpPr>
          <p:nvPr/>
        </p:nvSpPr>
        <p:spPr>
          <a:xfrm>
            <a:off x="4538852" y="3356310"/>
            <a:ext cx="2557329" cy="1969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ЗМЕЯ</a:t>
            </a:r>
          </a:p>
        </p:txBody>
      </p:sp>
      <p:pic>
        <p:nvPicPr>
          <p:cNvPr id="1028" name="Picture 4" descr="Что символизирует змея: значение в изображениях, украшениях">
            <a:extLst>
              <a:ext uri="{FF2B5EF4-FFF2-40B4-BE49-F238E27FC236}">
                <a16:creationId xmlns:a16="http://schemas.microsoft.com/office/drawing/2014/main" id="{37430A7D-CD79-70E6-B1F2-D8AC8D6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53" y="3364619"/>
            <a:ext cx="3840912" cy="196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5D8CD382-9D96-95CE-0CA3-663D14607FAC}"/>
              </a:ext>
            </a:extLst>
          </p:cNvPr>
          <p:cNvSpPr/>
          <p:nvPr/>
        </p:nvSpPr>
        <p:spPr>
          <a:xfrm>
            <a:off x="7492741" y="2785370"/>
            <a:ext cx="263732" cy="312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8BEF17B-3B2F-98CA-88D0-817507416002}"/>
              </a:ext>
            </a:extLst>
          </p:cNvPr>
          <p:cNvSpPr/>
          <p:nvPr/>
        </p:nvSpPr>
        <p:spPr>
          <a:xfrm>
            <a:off x="3799188" y="2770546"/>
            <a:ext cx="263732" cy="312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Что символизирует змея: значение в изображениях, украшениях">
            <a:extLst>
              <a:ext uri="{FF2B5EF4-FFF2-40B4-BE49-F238E27FC236}">
                <a16:creationId xmlns:a16="http://schemas.microsoft.com/office/drawing/2014/main" id="{DBC95B78-BF6D-BC0B-4A6B-CCC7E512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61" y="1340675"/>
            <a:ext cx="9557479" cy="49012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8">
            <a:extLst>
              <a:ext uri="{FF2B5EF4-FFF2-40B4-BE49-F238E27FC236}">
                <a16:creationId xmlns:a16="http://schemas.microsoft.com/office/drawing/2014/main" id="{F9289F1E-76C6-1AF1-8CC8-3511AF13F234}"/>
              </a:ext>
            </a:extLst>
          </p:cNvPr>
          <p:cNvSpPr txBox="1">
            <a:spLocks/>
          </p:cNvSpPr>
          <p:nvPr/>
        </p:nvSpPr>
        <p:spPr>
          <a:xfrm>
            <a:off x="1317260" y="1340675"/>
            <a:ext cx="2557329" cy="19642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SNAKE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AE51FE0A-41F9-6799-B3F5-43393BBB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085"/>
            <a:ext cx="7729728" cy="1188720"/>
          </a:xfrm>
        </p:spPr>
        <p:txBody>
          <a:bodyPr>
            <a:noAutofit/>
          </a:bodyPr>
          <a:lstStyle/>
          <a:p>
            <a:r>
              <a:rPr lang="ru-RU" sz="4000" dirty="0"/>
              <a:t>Предполагаемый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312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4EF9C-5B8C-8A82-6093-558896E0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69F79-8854-7557-D9AC-5521100B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Изучение лексики иностранного языка пассивно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859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E17A8-284D-0A9D-E6CD-AF4128D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делает мой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92F20-62AA-3763-E009-CC2B6B1F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Создает графический интерфейс</a:t>
            </a:r>
          </a:p>
          <a:p>
            <a:r>
              <a:rPr lang="ru-RU" sz="3200" dirty="0"/>
              <a:t>Качает изображения в высоком качестве</a:t>
            </a:r>
          </a:p>
          <a:p>
            <a:r>
              <a:rPr lang="ru-RU" sz="3200" dirty="0"/>
              <a:t>Обрабатывает изображение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994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A2C93-653C-AF61-C4A1-58ACB436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Внешний вид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47BBFA-7FEF-8946-5FFB-B1B111536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4" t="14067" r="26415" b="17484"/>
          <a:stretch/>
        </p:blipFill>
        <p:spPr>
          <a:xfrm>
            <a:off x="3631656" y="2485875"/>
            <a:ext cx="4928687" cy="40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61DC6-1FB7-ABFE-5DC3-EB5B97A6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Структура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2A938-CBFF-B60C-09C7-84CE19B0B7DD}"/>
              </a:ext>
            </a:extLst>
          </p:cNvPr>
          <p:cNvSpPr txBox="1"/>
          <p:nvPr/>
        </p:nvSpPr>
        <p:spPr>
          <a:xfrm>
            <a:off x="331304" y="2809461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Parser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8107A-5B04-1DEF-1975-157C8BAB7510}"/>
              </a:ext>
            </a:extLst>
          </p:cNvPr>
          <p:cNvSpPr txBox="1"/>
          <p:nvPr/>
        </p:nvSpPr>
        <p:spPr>
          <a:xfrm>
            <a:off x="1822173" y="5308532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/>
              <a:t>ImageParsing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2472-899C-95CC-9DCB-C51362116FBE}"/>
              </a:ext>
            </a:extLst>
          </p:cNvPr>
          <p:cNvSpPr txBox="1"/>
          <p:nvPr/>
        </p:nvSpPr>
        <p:spPr>
          <a:xfrm>
            <a:off x="740266" y="4027138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/>
              <a:t>MainPage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ED576-2069-7B2B-F6A8-11B07EBB48E5}"/>
              </a:ext>
            </a:extLst>
          </p:cNvPr>
          <p:cNvSpPr txBox="1"/>
          <p:nvPr/>
        </p:nvSpPr>
        <p:spPr>
          <a:xfrm>
            <a:off x="8469994" y="5308532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App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04CD9-1C12-1E82-15E2-DA5485350609}"/>
              </a:ext>
            </a:extLst>
          </p:cNvPr>
          <p:cNvSpPr txBox="1"/>
          <p:nvPr/>
        </p:nvSpPr>
        <p:spPr>
          <a:xfrm>
            <a:off x="6095999" y="3000003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Main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3EAD-130F-AB75-E2C3-251B91487099}"/>
              </a:ext>
            </a:extLst>
          </p:cNvPr>
          <p:cNvSpPr txBox="1"/>
          <p:nvPr/>
        </p:nvSpPr>
        <p:spPr>
          <a:xfrm>
            <a:off x="4605130" y="4133133"/>
            <a:ext cx="2981739" cy="584775"/>
          </a:xfrm>
          <a:prstGeom prst="rect">
            <a:avLst/>
          </a:prstGeom>
          <a:gradFill>
            <a:gsLst>
              <a:gs pos="0">
                <a:schemeClr val="accent6">
                  <a:tint val="80000"/>
                  <a:satMod val="107000"/>
                  <a:lumMod val="103000"/>
                </a:schemeClr>
              </a:gs>
              <a:gs pos="100000">
                <a:schemeClr val="accent6">
                  <a:tint val="82000"/>
                  <a:satMod val="109000"/>
                  <a:lumMod val="103000"/>
                </a:schemeClr>
              </a:gs>
            </a:gsLst>
            <a:lin ang="5400000" scaled="0"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Loop</a:t>
            </a:r>
            <a:endParaRPr lang="ru-RU" sz="3200" dirty="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CC19A5CE-6187-1D8A-31E8-DC8171B531BB}"/>
              </a:ext>
            </a:extLst>
          </p:cNvPr>
          <p:cNvSpPr/>
          <p:nvPr/>
        </p:nvSpPr>
        <p:spPr>
          <a:xfrm>
            <a:off x="1242703" y="3497923"/>
            <a:ext cx="1966323" cy="425530"/>
          </a:xfrm>
          <a:prstGeom prst="downArrow">
            <a:avLst/>
          </a:prstGeom>
          <a:solidFill>
            <a:srgbClr val="FF66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7159059-6EBE-F66F-874B-5CF5DA992585}"/>
              </a:ext>
            </a:extLst>
          </p:cNvPr>
          <p:cNvSpPr/>
          <p:nvPr/>
        </p:nvSpPr>
        <p:spPr>
          <a:xfrm>
            <a:off x="2111096" y="4715598"/>
            <a:ext cx="1966323" cy="486940"/>
          </a:xfrm>
          <a:prstGeom prst="downArrow">
            <a:avLst/>
          </a:prstGeom>
          <a:solidFill>
            <a:srgbClr val="FF66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CB70519B-84CB-AEA5-4A52-2E6278A4DD3D}"/>
              </a:ext>
            </a:extLst>
          </p:cNvPr>
          <p:cNvSpPr/>
          <p:nvPr/>
        </p:nvSpPr>
        <p:spPr>
          <a:xfrm>
            <a:off x="6010235" y="3690772"/>
            <a:ext cx="1966323" cy="336366"/>
          </a:xfrm>
          <a:prstGeom prst="downArrow">
            <a:avLst/>
          </a:prstGeom>
          <a:solidFill>
            <a:srgbClr val="FF66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изогнутая вверх 14">
            <a:extLst>
              <a:ext uri="{FF2B5EF4-FFF2-40B4-BE49-F238E27FC236}">
                <a16:creationId xmlns:a16="http://schemas.microsoft.com/office/drawing/2014/main" id="{72E1FACF-F24D-5405-1226-F30753AB0271}"/>
              </a:ext>
            </a:extLst>
          </p:cNvPr>
          <p:cNvSpPr/>
          <p:nvPr/>
        </p:nvSpPr>
        <p:spPr>
          <a:xfrm>
            <a:off x="4803912" y="4823902"/>
            <a:ext cx="1579635" cy="990846"/>
          </a:xfrm>
          <a:prstGeom prst="bentUpArrow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изогнутая вверх 15">
            <a:extLst>
              <a:ext uri="{FF2B5EF4-FFF2-40B4-BE49-F238E27FC236}">
                <a16:creationId xmlns:a16="http://schemas.microsoft.com/office/drawing/2014/main" id="{D741455F-E466-F494-3B76-4841321404F6}"/>
              </a:ext>
            </a:extLst>
          </p:cNvPr>
          <p:cNvSpPr/>
          <p:nvPr/>
        </p:nvSpPr>
        <p:spPr>
          <a:xfrm rot="5400000">
            <a:off x="7020501" y="4600450"/>
            <a:ext cx="1132732" cy="1579635"/>
          </a:xfrm>
          <a:prstGeom prst="bentUpArrow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1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1E19C-28B5-F643-570C-9945D078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Parser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893A7-6E44-EC96-A256-2A694679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Инициализирует парсер</a:t>
            </a:r>
          </a:p>
        </p:txBody>
      </p:sp>
    </p:spTree>
    <p:extLst>
      <p:ext uri="{BB962C8B-B14F-4D97-AF65-F5344CB8AC3E}">
        <p14:creationId xmlns:p14="http://schemas.microsoft.com/office/powerpoint/2010/main" val="15950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1FFD7-EABD-98F3-19C6-0826A434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mainpage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4AE7C-4C29-BF6D-3F60-58EA51BB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Наследуется от </a:t>
            </a:r>
            <a:r>
              <a:rPr lang="en-US" sz="3600" dirty="0"/>
              <a:t>Parser</a:t>
            </a:r>
            <a:r>
              <a:rPr lang="ru-RU" sz="3600" dirty="0"/>
              <a:t>,</a:t>
            </a:r>
          </a:p>
          <a:p>
            <a:pPr marL="0" indent="0" algn="ctr">
              <a:buNone/>
            </a:pPr>
            <a:r>
              <a:rPr lang="ru-RU" sz="3600" dirty="0"/>
              <a:t>Получает страницу </a:t>
            </a:r>
            <a:r>
              <a:rPr lang="en-US" sz="3600" dirty="0"/>
              <a:t>google </a:t>
            </a:r>
            <a:r>
              <a:rPr lang="ru-RU" sz="3600" dirty="0"/>
              <a:t>с картинкам по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354926680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txDef>
      <a:spPr>
        <a:gradFill>
          <a:gsLst>
            <a:gs pos="0">
              <a:schemeClr val="accent6">
                <a:tint val="80000"/>
                <a:satMod val="107000"/>
                <a:lumMod val="103000"/>
              </a:schemeClr>
            </a:gs>
            <a:gs pos="100000">
              <a:schemeClr val="accent6">
                <a:tint val="82000"/>
                <a:satMod val="109000"/>
                <a:lumMod val="103000"/>
              </a:schemeClr>
            </a:gs>
          </a:gsLst>
        </a:gradFill>
      </a:spPr>
      <a:bodyPr wrap="square" rtlCol="0">
        <a:spAutoFit/>
      </a:bodyPr>
      <a:lstStyle>
        <a:defPPr algn="l">
          <a:defRPr sz="3200" dirty="0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95</TotalTime>
  <Words>123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Corbel</vt:lpstr>
      <vt:lpstr>Gill Sans MT</vt:lpstr>
      <vt:lpstr>Посылка</vt:lpstr>
      <vt:lpstr>Image dictionary</vt:lpstr>
      <vt:lpstr>Идея</vt:lpstr>
      <vt:lpstr>Предполагаемый результат</vt:lpstr>
      <vt:lpstr>Цель</vt:lpstr>
      <vt:lpstr>Что делает мой код</vt:lpstr>
      <vt:lpstr>Внешний вид приложения</vt:lpstr>
      <vt:lpstr>Структура проекта</vt:lpstr>
      <vt:lpstr>Parser</vt:lpstr>
      <vt:lpstr>mainpage</vt:lpstr>
      <vt:lpstr>imageparsing</vt:lpstr>
      <vt:lpstr>Main</vt:lpstr>
      <vt:lpstr>LOOp</vt:lpstr>
      <vt:lpstr>App</vt:lpstr>
      <vt:lpstr>Изображения полученные в результате работы программы</vt:lpstr>
      <vt:lpstr>Использованные библиотеки</vt:lpstr>
      <vt:lpstr>Использованные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dictionary</dc:title>
  <dc:creator>Дима Цыганков</dc:creator>
  <cp:lastModifiedBy>Дима Цыганков</cp:lastModifiedBy>
  <cp:revision>1</cp:revision>
  <dcterms:created xsi:type="dcterms:W3CDTF">2022-11-11T17:17:27Z</dcterms:created>
  <dcterms:modified xsi:type="dcterms:W3CDTF">2022-11-11T18:52:40Z</dcterms:modified>
</cp:coreProperties>
</file>