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FD45A-6B34-63AF-2DF2-D99161677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Discord-BOT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1FC3FE-5DBB-9AE6-51FE-08620AB6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Tsygankov Dmitry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6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DE736D9-35E0-8B10-BEE9-AC919D60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AEF2B76-691B-227E-E0F9-748245CD2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89A7AC-4122-5B06-C1F8-D75F66D3BB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6577" t="12284"/>
          <a:stretch/>
        </p:blipFill>
        <p:spPr>
          <a:xfrm>
            <a:off x="-4763" y="207963"/>
            <a:ext cx="12196763" cy="6442075"/>
          </a:xfrm>
        </p:spPr>
      </p:pic>
    </p:spTree>
    <p:extLst>
      <p:ext uri="{BB962C8B-B14F-4D97-AF65-F5344CB8AC3E}">
        <p14:creationId xmlns:p14="http://schemas.microsoft.com/office/powerpoint/2010/main" val="117520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D2EF5-F38D-F134-E7C0-BBDFD9EC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2350058"/>
            <a:ext cx="4673600" cy="2157884"/>
          </a:xfrm>
        </p:spPr>
        <p:txBody>
          <a:bodyPr/>
          <a:lstStyle/>
          <a:p>
            <a:r>
              <a:rPr lang="ru-RU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664DA19-AAE9-38F3-1FFA-E5106B98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requirements.txt</a:t>
            </a:r>
            <a:endParaRPr lang="ru-RU" sz="2800" b="1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800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Хранение данных</a:t>
            </a:r>
            <a:r>
              <a:rPr lang="ru-RU" sz="2800" b="1" dirty="0">
                <a:solidFill>
                  <a:srgbClr val="1A1A1A"/>
                </a:solidFill>
                <a:latin typeface="Arial" panose="020B0604020202020204" pitchFamily="34" charset="0"/>
              </a:rPr>
              <a:t> – база данных</a:t>
            </a:r>
          </a:p>
          <a:p>
            <a:r>
              <a:rPr lang="en-US" sz="2800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ORM-</a:t>
            </a:r>
            <a:r>
              <a:rPr lang="ru-RU" sz="2800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модели</a:t>
            </a:r>
          </a:p>
          <a:p>
            <a:r>
              <a:rPr lang="ru-RU" sz="2800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загрузка и использование файлов</a:t>
            </a:r>
            <a:endParaRPr lang="ru-RU" sz="2800" b="1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r>
              <a:rPr lang="ru-RU" sz="2800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Индивидуальная работа с пользователем</a:t>
            </a:r>
          </a:p>
          <a:p>
            <a:r>
              <a:rPr lang="en-US" sz="2800" b="1" dirty="0">
                <a:solidFill>
                  <a:srgbClr val="1A1A1A"/>
                </a:solidFill>
                <a:latin typeface="Arial" panose="020B0604020202020204" pitchFamily="34" charset="0"/>
              </a:rPr>
              <a:t>Parsing</a:t>
            </a:r>
            <a:endParaRPr lang="ru-RU" sz="2800" b="1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r>
              <a:rPr lang="ru-RU" sz="2800" b="1" dirty="0">
                <a:solidFill>
                  <a:srgbClr val="1A1A1A"/>
                </a:solidFill>
                <a:latin typeface="Arial" panose="020B0604020202020204" pitchFamily="34" charset="0"/>
              </a:rPr>
              <a:t>асинхронность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613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CA0104-26D5-3CE6-355A-C45539E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/>
              <a:t>Идеи для развития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D16DBC5-8C0C-B3BA-792E-AC2E02AF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2800" dirty="0"/>
              <a:t>Тест кто ты из </a:t>
            </a:r>
            <a:r>
              <a:rPr lang="ru-RU" sz="2800" dirty="0" err="1"/>
              <a:t>феечек</a:t>
            </a:r>
            <a:r>
              <a:rPr lang="ru-RU" sz="2800" dirty="0"/>
              <a:t> </a:t>
            </a:r>
            <a:r>
              <a:rPr lang="ru-RU" sz="2800" dirty="0" err="1"/>
              <a:t>винкс</a:t>
            </a:r>
            <a:endParaRPr lang="ru-RU" sz="2800" dirty="0"/>
          </a:p>
          <a:p>
            <a:pPr algn="ctr"/>
            <a:r>
              <a:rPr lang="ru-RU" sz="2800" dirty="0"/>
              <a:t>Улучшение рейтинговой системы</a:t>
            </a:r>
          </a:p>
          <a:p>
            <a:pPr algn="ctr"/>
            <a:r>
              <a:rPr lang="ru-RU" sz="2800" dirty="0"/>
              <a:t>Переход от </a:t>
            </a:r>
            <a:r>
              <a:rPr lang="en-US" sz="2800" dirty="0"/>
              <a:t>selenium </a:t>
            </a:r>
            <a:r>
              <a:rPr lang="ru-RU" sz="2800" dirty="0"/>
              <a:t>к </a:t>
            </a:r>
            <a:r>
              <a:rPr lang="en-US" sz="2800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3256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DD17C-13A9-6717-6CA4-D1AA550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56D5CB8-76C0-677A-60D9-ADA0D942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127293" cy="3764071"/>
          </a:xfrm>
        </p:spPr>
        <p:txBody>
          <a:bodyPr>
            <a:noAutofit/>
          </a:bodyPr>
          <a:lstStyle/>
          <a:p>
            <a:r>
              <a:rPr lang="en-US" sz="2800" dirty="0"/>
              <a:t> 	$</a:t>
            </a:r>
            <a:r>
              <a:rPr lang="en-US" sz="2800" dirty="0" err="1"/>
              <a:t>randint</a:t>
            </a:r>
            <a:r>
              <a:rPr lang="en-US" sz="2800" dirty="0"/>
              <a:t> min max</a:t>
            </a:r>
          </a:p>
          <a:p>
            <a:r>
              <a:rPr lang="en-US" sz="2800" dirty="0"/>
              <a:t>        $</a:t>
            </a:r>
            <a:r>
              <a:rPr lang="en-US" sz="2800" dirty="0" err="1"/>
              <a:t>set_timer</a:t>
            </a:r>
            <a:r>
              <a:rPr lang="en-US" sz="2800" dirty="0"/>
              <a:t> time</a:t>
            </a:r>
          </a:p>
          <a:p>
            <a:r>
              <a:rPr lang="en-US" sz="2800" dirty="0"/>
              <a:t>        $ban nickname</a:t>
            </a:r>
          </a:p>
          <a:p>
            <a:r>
              <a:rPr lang="en-US" sz="2800" dirty="0"/>
              <a:t>        $result</a:t>
            </a:r>
          </a:p>
          <a:p>
            <a:r>
              <a:rPr lang="en-US" sz="2800" dirty="0"/>
              <a:t>        $</a:t>
            </a:r>
            <a:r>
              <a:rPr lang="en-US" sz="2800" dirty="0" err="1"/>
              <a:t>all_result</a:t>
            </a:r>
            <a:endParaRPr lang="en-US" sz="2800" dirty="0"/>
          </a:p>
          <a:p>
            <a:r>
              <a:rPr lang="en-US" sz="2800" dirty="0"/>
              <a:t>        $test</a:t>
            </a:r>
          </a:p>
          <a:p>
            <a:r>
              <a:rPr lang="en-US" sz="2800" dirty="0"/>
              <a:t>        $</a:t>
            </a:r>
            <a:r>
              <a:rPr lang="en-US" sz="2800" dirty="0" err="1"/>
              <a:t>youtube</a:t>
            </a:r>
            <a:r>
              <a:rPr lang="en-US" sz="2800" dirty="0"/>
              <a:t> link mp3(optional)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368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5D345-0880-2A33-302F-71C1245E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279" y="2686050"/>
            <a:ext cx="5486400" cy="1485900"/>
          </a:xfrm>
        </p:spPr>
        <p:txBody>
          <a:bodyPr>
            <a:normAutofit/>
          </a:bodyPr>
          <a:lstStyle/>
          <a:p>
            <a:r>
              <a:rPr lang="ru-RU" sz="7200" dirty="0"/>
              <a:t>Структура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4BAE1E3-F269-EFDC-97B5-1CD5C4EE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074" t="3432" r="1293" b="704"/>
          <a:stretch/>
        </p:blipFill>
        <p:spPr>
          <a:xfrm>
            <a:off x="897146" y="295937"/>
            <a:ext cx="4140680" cy="6266126"/>
          </a:xfrm>
        </p:spPr>
      </p:pic>
    </p:spTree>
    <p:extLst>
      <p:ext uri="{BB962C8B-B14F-4D97-AF65-F5344CB8AC3E}">
        <p14:creationId xmlns:p14="http://schemas.microsoft.com/office/powerpoint/2010/main" val="28856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E4F6B-F502-D3AB-1C0F-19B5DC7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F10EE-42ED-93E5-B52F-603157D8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class Commands(</a:t>
            </a:r>
            <a:r>
              <a:rPr lang="en-US" sz="3200" dirty="0" err="1"/>
              <a:t>commands.Cog</a:t>
            </a:r>
            <a:r>
              <a:rPr lang="en-US" sz="3200" dirty="0"/>
              <a:t>)</a:t>
            </a:r>
            <a:r>
              <a:rPr lang="ru-RU" sz="3200" dirty="0"/>
              <a:t> – обработчик команд для </a:t>
            </a:r>
            <a:r>
              <a:rPr lang="en-US" sz="3200" dirty="0"/>
              <a:t>Discord</a:t>
            </a:r>
            <a:endParaRPr lang="ru-RU" sz="3200" dirty="0"/>
          </a:p>
          <a:p>
            <a:r>
              <a:rPr lang="en-US" sz="3200" dirty="0"/>
              <a:t>class Parser(object) – </a:t>
            </a:r>
            <a:r>
              <a:rPr lang="ru-RU" sz="3200" dirty="0"/>
              <a:t>парсер видео</a:t>
            </a:r>
            <a:r>
              <a:rPr lang="en-US" sz="3200" dirty="0"/>
              <a:t> </a:t>
            </a:r>
            <a:r>
              <a:rPr lang="ru-RU" sz="3200" dirty="0"/>
              <a:t>из </a:t>
            </a:r>
            <a:r>
              <a:rPr lang="en-US" sz="3200" dirty="0"/>
              <a:t>YouTube</a:t>
            </a:r>
            <a:endParaRPr lang="ru-RU" sz="3200" dirty="0"/>
          </a:p>
          <a:p>
            <a:r>
              <a:rPr lang="en-US" sz="3200" dirty="0"/>
              <a:t>class User(</a:t>
            </a:r>
            <a:r>
              <a:rPr lang="en-US" sz="3200" dirty="0" err="1"/>
              <a:t>SqlAlchemyBase</a:t>
            </a:r>
            <a:r>
              <a:rPr lang="en-US" sz="3200" dirty="0"/>
              <a:t>) – </a:t>
            </a:r>
            <a:r>
              <a:rPr lang="ru-RU" sz="3200" dirty="0"/>
              <a:t>класс модели</a:t>
            </a:r>
          </a:p>
        </p:txBody>
      </p:sp>
    </p:spTree>
    <p:extLst>
      <p:ext uri="{BB962C8B-B14F-4D97-AF65-F5344CB8AC3E}">
        <p14:creationId xmlns:p14="http://schemas.microsoft.com/office/powerpoint/2010/main" val="84144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04D29-F46D-FC3B-25B0-04A2C2F1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Class Commands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35448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DD17C-13A9-6717-6CA4-D1AA550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56D5CB8-76C0-677A-60D9-ADA0D942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127293" cy="3764071"/>
          </a:xfrm>
        </p:spPr>
        <p:txBody>
          <a:bodyPr>
            <a:noAutofit/>
          </a:bodyPr>
          <a:lstStyle/>
          <a:p>
            <a:r>
              <a:rPr lang="en-US" sz="2800" dirty="0"/>
              <a:t> 	$</a:t>
            </a:r>
            <a:r>
              <a:rPr lang="en-US" sz="2800" dirty="0" err="1"/>
              <a:t>randint</a:t>
            </a:r>
            <a:r>
              <a:rPr lang="en-US" sz="2800" dirty="0"/>
              <a:t> min max</a:t>
            </a:r>
          </a:p>
          <a:p>
            <a:r>
              <a:rPr lang="en-US" sz="2800" dirty="0"/>
              <a:t>        $</a:t>
            </a:r>
            <a:r>
              <a:rPr lang="en-US" sz="2800" dirty="0" err="1"/>
              <a:t>set_timer</a:t>
            </a:r>
            <a:r>
              <a:rPr lang="en-US" sz="2800" dirty="0"/>
              <a:t> time</a:t>
            </a:r>
          </a:p>
          <a:p>
            <a:r>
              <a:rPr lang="en-US" sz="2800" dirty="0"/>
              <a:t>        $ban nickname</a:t>
            </a:r>
          </a:p>
          <a:p>
            <a:r>
              <a:rPr lang="en-US" sz="2800" dirty="0"/>
              <a:t>        $result</a:t>
            </a:r>
          </a:p>
          <a:p>
            <a:r>
              <a:rPr lang="en-US" sz="2800" dirty="0"/>
              <a:t>        $</a:t>
            </a:r>
            <a:r>
              <a:rPr lang="en-US" sz="2800" dirty="0" err="1"/>
              <a:t>all_result</a:t>
            </a:r>
            <a:endParaRPr lang="en-US" sz="2800" dirty="0"/>
          </a:p>
          <a:p>
            <a:r>
              <a:rPr lang="en-US" sz="2800" dirty="0"/>
              <a:t>        $test</a:t>
            </a:r>
          </a:p>
          <a:p>
            <a:r>
              <a:rPr lang="en-US" sz="2800" dirty="0"/>
              <a:t>        $</a:t>
            </a:r>
            <a:r>
              <a:rPr lang="en-US" sz="2800" dirty="0" err="1"/>
              <a:t>youtube</a:t>
            </a:r>
            <a:r>
              <a:rPr lang="en-US" sz="2800" dirty="0"/>
              <a:t> link mp3(optional)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4485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BD2EC-236A-ADD6-5B7D-1CB11E94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51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Class Parser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63578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3B086-178D-44F3-BBCE-05A5C2A4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Class User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3420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C10F6-39F1-CBFB-1411-02A27E98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7200" dirty="0"/>
              <a:t>Структура базы данных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1387D0D-EA75-879F-34F4-9FBC8CD13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068" b="57806"/>
          <a:stretch/>
        </p:blipFill>
        <p:spPr>
          <a:xfrm>
            <a:off x="1247931" y="2337758"/>
            <a:ext cx="9843915" cy="3834442"/>
          </a:xfrm>
        </p:spPr>
      </p:pic>
    </p:spTree>
    <p:extLst>
      <p:ext uri="{BB962C8B-B14F-4D97-AF65-F5344CB8AC3E}">
        <p14:creationId xmlns:p14="http://schemas.microsoft.com/office/powerpoint/2010/main" val="344857345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41</TotalTime>
  <Words>156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Уголки</vt:lpstr>
      <vt:lpstr>Discord-BOT</vt:lpstr>
      <vt:lpstr>Функции</vt:lpstr>
      <vt:lpstr>Структура </vt:lpstr>
      <vt:lpstr>Основные классы</vt:lpstr>
      <vt:lpstr>Class Commands</vt:lpstr>
      <vt:lpstr>Функции</vt:lpstr>
      <vt:lpstr>Class Parser</vt:lpstr>
      <vt:lpstr>Class User</vt:lpstr>
      <vt:lpstr>Структура базы данных</vt:lpstr>
      <vt:lpstr>Презентация PowerPoint</vt:lpstr>
      <vt:lpstr>Технологии</vt:lpstr>
      <vt:lpstr>Идеи для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Discord-BOT</dc:title>
  <dc:creator>Дима Цыганков</dc:creator>
  <cp:lastModifiedBy>Дима Цыганков</cp:lastModifiedBy>
  <cp:revision>1</cp:revision>
  <dcterms:created xsi:type="dcterms:W3CDTF">2023-04-26T05:41:51Z</dcterms:created>
  <dcterms:modified xsi:type="dcterms:W3CDTF">2023-04-26T06:23:46Z</dcterms:modified>
</cp:coreProperties>
</file>