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52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0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3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9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1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32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5FD61-4995-4B04-8673-11323F106E9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453790-6A19-4768-8839-46232CD559B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5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89F5F-08FE-42BA-9AD7-8CAACFF3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: “Web. </a:t>
            </a:r>
            <a:r>
              <a:rPr lang="ru-RU" dirty="0"/>
              <a:t>Литература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60065-0C80-4D65-AC1F-080043F2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</a:p>
          <a:p>
            <a:r>
              <a:rPr lang="ru-RU" dirty="0"/>
              <a:t>Гордиенко Кирилл, Кумзериков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5673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2280F-30AF-44CD-969F-0E425FD0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AAB90-9412-4BE9-A9B7-16B356B5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Литература – вечное искусство, без которого человек не может обойтись. Поэтому мы решили сделать сайт, где люди могли бы читать книги, что очень полезно!</a:t>
            </a:r>
          </a:p>
        </p:txBody>
      </p:sp>
    </p:spTree>
    <p:extLst>
      <p:ext uri="{BB962C8B-B14F-4D97-AF65-F5344CB8AC3E}">
        <p14:creationId xmlns:p14="http://schemas.microsoft.com/office/powerpoint/2010/main" val="4231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2BA8F-5D06-42D0-94B8-24EEAF2C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DF68B-5240-4328-BFC2-14AE8610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проекте мы использовали следующие технологии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MeiliSearch</a:t>
            </a:r>
            <a:r>
              <a:rPr lang="ru-RU" dirty="0"/>
              <a:t> – поисковая система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Sqlalchemy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OS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08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6174-B9C3-4648-9B00-87BAA5D3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1AA5D-6353-406C-891F-5B27E0C4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заключении хочется отметить что данному проекту есть куда расти. </a:t>
            </a:r>
          </a:p>
          <a:p>
            <a:r>
              <a:rPr lang="ru-RU" dirty="0"/>
              <a:t>Можно расширить количество книг, добавить более широкое взаимодействие пользователя с сайтом, сделать более совершенную фильтрацию книг.</a:t>
            </a:r>
          </a:p>
        </p:txBody>
      </p:sp>
    </p:spTree>
    <p:extLst>
      <p:ext uri="{BB962C8B-B14F-4D97-AF65-F5344CB8AC3E}">
        <p14:creationId xmlns:p14="http://schemas.microsoft.com/office/powerpoint/2010/main" val="237312776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93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Ретро</vt:lpstr>
      <vt:lpstr>Проект: “Web. Литература”</vt:lpstr>
      <vt:lpstr>Введение </vt:lpstr>
      <vt:lpstr>Технологии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localadmin</dc:creator>
  <cp:lastModifiedBy>localadmin</cp:lastModifiedBy>
  <cp:revision>11</cp:revision>
  <dcterms:created xsi:type="dcterms:W3CDTF">2021-04-22T14:03:36Z</dcterms:created>
  <dcterms:modified xsi:type="dcterms:W3CDTF">2021-04-22T14:28:41Z</dcterms:modified>
</cp:coreProperties>
</file>