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9"/>
  </p:notesMasterIdLst>
  <p:handoutMasterIdLst>
    <p:handoutMasterId r:id="rId20"/>
  </p:handoutMasterIdLst>
  <p:sldIdLst>
    <p:sldId id="5073" r:id="rId7"/>
    <p:sldId id="5074" r:id="rId8"/>
    <p:sldId id="5075" r:id="rId9"/>
    <p:sldId id="5081" r:id="rId10"/>
    <p:sldId id="5078" r:id="rId11"/>
    <p:sldId id="5077" r:id="rId12"/>
    <p:sldId id="5079" r:id="rId13"/>
    <p:sldId id="5082" r:id="rId14"/>
    <p:sldId id="5084" r:id="rId15"/>
    <p:sldId id="5085" r:id="rId16"/>
    <p:sldId id="5086" r:id="rId17"/>
    <p:sldId id="5087" r:id="rId18"/>
  </p:sldIdLst>
  <p:sldSz cx="12188825" cy="6858000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1471" autoAdjust="0"/>
  </p:normalViewPr>
  <p:slideViewPr>
    <p:cSldViewPr>
      <p:cViewPr varScale="1">
        <p:scale>
          <a:sx n="128" d="100"/>
          <a:sy n="128" d="100"/>
        </p:scale>
        <p:origin x="168" y="20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608012" y="609600"/>
            <a:ext cx="7391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671286" y="1562725"/>
            <a:ext cx="2559803" cy="90794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/>
              <a:t>Local AS = 2 </a:t>
            </a:r>
          </a:p>
          <a:p>
            <a:pPr algn="r">
              <a:spcAft>
                <a:spcPts val="600"/>
              </a:spcAft>
            </a:pPr>
            <a:r>
              <a:rPr lang="en-US" sz="1200" dirty="0"/>
              <a:t>+ advertise itself as dgw</a:t>
            </a:r>
          </a:p>
          <a:p>
            <a:pPr algn="r"/>
            <a:r>
              <a:rPr lang="en-US" sz="1200" dirty="0"/>
              <a:t>Remote BGP Neighbor = 20.20.20.2</a:t>
            </a:r>
          </a:p>
          <a:p>
            <a:pPr algn="r"/>
            <a:r>
              <a:rPr lang="en-US" sz="1200" dirty="0"/>
              <a:t>with AS =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994896" y="2789218"/>
            <a:ext cx="2559868" cy="907941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>
                <a:solidFill>
                  <a:srgbClr val="FFC000"/>
                </a:solidFill>
              </a:rPr>
              <a:t>Local AS = 1</a:t>
            </a:r>
          </a:p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rgbClr val="FFC000"/>
                </a:solidFill>
              </a:rPr>
              <a:t>+ advertise logical networks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Remote BGP Neighbor = 20.20.20.1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with AS = 1</a:t>
            </a:r>
          </a:p>
        </p:txBody>
      </p:sp>
    </p:spTree>
    <p:extLst>
      <p:ext uri="{BB962C8B-B14F-4D97-AF65-F5344CB8AC3E}">
        <p14:creationId xmlns:p14="http://schemas.microsoft.com/office/powerpoint/2010/main" val="32333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528325" y="609600"/>
            <a:ext cx="7391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499567-BD0E-704B-9306-C44A10B1FAF5}"/>
              </a:ext>
            </a:extLst>
          </p:cNvPr>
          <p:cNvCxnSpPr>
            <a:cxnSpLocks/>
          </p:cNvCxnSpPr>
          <p:nvPr/>
        </p:nvCxnSpPr>
        <p:spPr>
          <a:xfrm flipV="1">
            <a:off x="2639422" y="6148689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5905C-F103-564D-8894-4751B1AF8548}"/>
              </a:ext>
            </a:extLst>
          </p:cNvPr>
          <p:cNvSpPr txBox="1"/>
          <p:nvPr/>
        </p:nvSpPr>
        <p:spPr>
          <a:xfrm>
            <a:off x="2878785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69E8A9E-AB79-8C49-9FEE-0A584F090358}"/>
              </a:ext>
            </a:extLst>
          </p:cNvPr>
          <p:cNvCxnSpPr>
            <a:cxnSpLocks/>
          </p:cNvCxnSpPr>
          <p:nvPr/>
        </p:nvCxnSpPr>
        <p:spPr>
          <a:xfrm flipV="1">
            <a:off x="2639422" y="5807004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6BFEFE2-F8F6-124E-B34C-04A43D739D8F}"/>
              </a:ext>
            </a:extLst>
          </p:cNvPr>
          <p:cNvSpPr txBox="1"/>
          <p:nvPr/>
        </p:nvSpPr>
        <p:spPr>
          <a:xfrm>
            <a:off x="2671197" y="5867400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732939-60B0-484D-9F9A-F29DD063822D}"/>
              </a:ext>
            </a:extLst>
          </p:cNvPr>
          <p:cNvCxnSpPr>
            <a:cxnSpLocks/>
          </p:cNvCxnSpPr>
          <p:nvPr/>
        </p:nvCxnSpPr>
        <p:spPr>
          <a:xfrm flipV="1">
            <a:off x="4936172" y="6148690"/>
            <a:ext cx="100584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D1F2B9-6026-7445-8794-C93B6F3F5C5C}"/>
              </a:ext>
            </a:extLst>
          </p:cNvPr>
          <p:cNvSpPr txBox="1"/>
          <p:nvPr/>
        </p:nvSpPr>
        <p:spPr>
          <a:xfrm>
            <a:off x="5175546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AA0D150-E4AA-7C45-9571-ED34C0A46F8F}"/>
              </a:ext>
            </a:extLst>
          </p:cNvPr>
          <p:cNvCxnSpPr>
            <a:cxnSpLocks/>
          </p:cNvCxnSpPr>
          <p:nvPr/>
        </p:nvCxnSpPr>
        <p:spPr>
          <a:xfrm flipV="1">
            <a:off x="4929674" y="5807004"/>
            <a:ext cx="100584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6D9F746-7968-364B-8FB8-9742E9E5B64E}"/>
              </a:ext>
            </a:extLst>
          </p:cNvPr>
          <p:cNvSpPr txBox="1"/>
          <p:nvPr/>
        </p:nvSpPr>
        <p:spPr>
          <a:xfrm>
            <a:off x="5205203" y="5867400"/>
            <a:ext cx="40235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51D40C-FE09-2749-B296-5BBE741C4D7C}"/>
              </a:ext>
            </a:extLst>
          </p:cNvPr>
          <p:cNvCxnSpPr>
            <a:cxnSpLocks/>
          </p:cNvCxnSpPr>
          <p:nvPr/>
        </p:nvCxnSpPr>
        <p:spPr>
          <a:xfrm flipV="1">
            <a:off x="2962266" y="1507732"/>
            <a:ext cx="0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446C53D-E9BE-414C-A059-9557DA80EE18}"/>
              </a:ext>
            </a:extLst>
          </p:cNvPr>
          <p:cNvSpPr txBox="1"/>
          <p:nvPr/>
        </p:nvSpPr>
        <p:spPr>
          <a:xfrm>
            <a:off x="2396037" y="2678103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6B841B8-9EFF-2544-9FAE-C3A88FA84AA5}"/>
              </a:ext>
            </a:extLst>
          </p:cNvPr>
          <p:cNvCxnSpPr>
            <a:cxnSpLocks/>
          </p:cNvCxnSpPr>
          <p:nvPr/>
        </p:nvCxnSpPr>
        <p:spPr>
          <a:xfrm flipV="1">
            <a:off x="3579812" y="1517052"/>
            <a:ext cx="0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CD77F29-118F-E749-92FF-98649467999E}"/>
              </a:ext>
            </a:extLst>
          </p:cNvPr>
          <p:cNvSpPr txBox="1"/>
          <p:nvPr/>
        </p:nvSpPr>
        <p:spPr>
          <a:xfrm>
            <a:off x="3005636" y="2682658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1B80A7E-EEBD-6346-871E-A640008128E0}"/>
              </a:ext>
            </a:extLst>
          </p:cNvPr>
          <p:cNvCxnSpPr>
            <a:cxnSpLocks/>
          </p:cNvCxnSpPr>
          <p:nvPr/>
        </p:nvCxnSpPr>
        <p:spPr>
          <a:xfrm>
            <a:off x="6286477" y="5791200"/>
            <a:ext cx="916318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66A403B-5491-DC40-9513-CF06CADFE673}"/>
              </a:ext>
            </a:extLst>
          </p:cNvPr>
          <p:cNvSpPr txBox="1"/>
          <p:nvPr/>
        </p:nvSpPr>
        <p:spPr>
          <a:xfrm>
            <a:off x="6612388" y="5851596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Any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A1893E-5EBB-8E48-B816-FBC8433ADADB}"/>
              </a:ext>
            </a:extLst>
          </p:cNvPr>
          <p:cNvCxnSpPr>
            <a:cxnSpLocks/>
          </p:cNvCxnSpPr>
          <p:nvPr/>
        </p:nvCxnSpPr>
        <p:spPr>
          <a:xfrm>
            <a:off x="1536523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8D22C4-8004-BB41-B5FF-F964974DB67B}"/>
              </a:ext>
            </a:extLst>
          </p:cNvPr>
          <p:cNvSpPr txBox="1"/>
          <p:nvPr/>
        </p:nvSpPr>
        <p:spPr>
          <a:xfrm>
            <a:off x="1862434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28546E8-943E-EA43-880B-8C0FB3F2309F}"/>
              </a:ext>
            </a:extLst>
          </p:cNvPr>
          <p:cNvCxnSpPr>
            <a:cxnSpLocks/>
          </p:cNvCxnSpPr>
          <p:nvPr/>
        </p:nvCxnSpPr>
        <p:spPr>
          <a:xfrm>
            <a:off x="3680747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775A365-A709-724C-8E25-B837E7FE9ECB}"/>
              </a:ext>
            </a:extLst>
          </p:cNvPr>
          <p:cNvSpPr txBox="1"/>
          <p:nvPr/>
        </p:nvSpPr>
        <p:spPr>
          <a:xfrm>
            <a:off x="4006658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948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9906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14841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150382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1536465"/>
            <a:ext cx="15015" cy="613917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2582825"/>
            <a:ext cx="1528296" cy="119758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186" y="2571002"/>
            <a:ext cx="1420127" cy="1209408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1720334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1981200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0539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75D966-C8B9-9B49-8A04-C69E590267F9}"/>
              </a:ext>
            </a:extLst>
          </p:cNvPr>
          <p:cNvCxnSpPr>
            <a:cxnSpLocks/>
          </p:cNvCxnSpPr>
          <p:nvPr/>
        </p:nvCxnSpPr>
        <p:spPr>
          <a:xfrm>
            <a:off x="1086747" y="2510980"/>
            <a:ext cx="2159928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3495F99-879C-C34B-AE5A-AC94E06DDE8F}"/>
              </a:ext>
            </a:extLst>
          </p:cNvPr>
          <p:cNvSpPr txBox="1"/>
          <p:nvPr/>
        </p:nvSpPr>
        <p:spPr>
          <a:xfrm>
            <a:off x="1112491" y="228600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FF4EB43-1665-5442-801E-FDDD02F29C8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960941" y="252557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7">
            <a:extLst>
              <a:ext uri="{FF2B5EF4-FFF2-40B4-BE49-F238E27FC236}">
                <a16:creationId xmlns:a16="http://schemas.microsoft.com/office/drawing/2014/main" id="{E23E233F-F078-004E-B175-2CE954AD3095}"/>
              </a:ext>
            </a:extLst>
          </p:cNvPr>
          <p:cNvSpPr/>
          <p:nvPr/>
        </p:nvSpPr>
        <p:spPr>
          <a:xfrm>
            <a:off x="1774769" y="305092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123" name="Freeform 21">
            <a:extLst>
              <a:ext uri="{FF2B5EF4-FFF2-40B4-BE49-F238E27FC236}">
                <a16:creationId xmlns:a16="http://schemas.microsoft.com/office/drawing/2014/main" id="{29BF9869-4A82-154E-945A-EB545BF557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5531" y="285878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91121F-4BED-7849-B9AA-E05B85E6F71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763415" y="251098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7">
            <a:extLst>
              <a:ext uri="{FF2B5EF4-FFF2-40B4-BE49-F238E27FC236}">
                <a16:creationId xmlns:a16="http://schemas.microsoft.com/office/drawing/2014/main" id="{C7EBAB79-6377-534C-AE63-F15D5C1F141E}"/>
              </a:ext>
            </a:extLst>
          </p:cNvPr>
          <p:cNvSpPr/>
          <p:nvPr/>
        </p:nvSpPr>
        <p:spPr>
          <a:xfrm>
            <a:off x="2577243" y="303632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6" name="Freeform 21">
            <a:extLst>
              <a:ext uri="{FF2B5EF4-FFF2-40B4-BE49-F238E27FC236}">
                <a16:creationId xmlns:a16="http://schemas.microsoft.com/office/drawing/2014/main" id="{371D1B07-5BC2-CE4E-9B76-2A8276FFE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005" y="284418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60D227-E488-D14E-A348-4F35128618AB}"/>
              </a:ext>
            </a:extLst>
          </p:cNvPr>
          <p:cNvSpPr txBox="1"/>
          <p:nvPr/>
        </p:nvSpPr>
        <p:spPr>
          <a:xfrm>
            <a:off x="2017480" y="263380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C86177-57A1-D448-955A-FE7BB39314D8}"/>
              </a:ext>
            </a:extLst>
          </p:cNvPr>
          <p:cNvSpPr txBox="1"/>
          <p:nvPr/>
        </p:nvSpPr>
        <p:spPr>
          <a:xfrm>
            <a:off x="2809445" y="2642814"/>
            <a:ext cx="21320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</p:spTree>
    <p:extLst>
      <p:ext uri="{BB962C8B-B14F-4D97-AF65-F5344CB8AC3E}">
        <p14:creationId xmlns:p14="http://schemas.microsoft.com/office/powerpoint/2010/main" val="981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0784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2338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38990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45607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2298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0608" y="3660751"/>
            <a:ext cx="1090530" cy="23604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>
            <a:off x="4181041" y="3445912"/>
            <a:ext cx="5325" cy="450883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39074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2686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8862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115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194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180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72B45C-DBBC-894D-86DB-E5F6538F8F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10322203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AC7BBA-2DAD-E74A-B72F-29F371ADB73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23037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7">
            <a:extLst>
              <a:ext uri="{FF2B5EF4-FFF2-40B4-BE49-F238E27FC236}">
                <a16:creationId xmlns:a16="http://schemas.microsoft.com/office/drawing/2014/main" id="{E499A5BA-B4B9-E849-AC9B-ACD6C3FE9F97}"/>
              </a:ext>
            </a:extLst>
          </p:cNvPr>
          <p:cNvSpPr/>
          <p:nvPr/>
        </p:nvSpPr>
        <p:spPr>
          <a:xfrm>
            <a:off x="9836865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459127E0-C1FD-484C-8E69-20D7621B0D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17627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7F6ED1-DBF1-DD4B-AE6C-318A809B52AB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E59AB1-CB2D-0C45-9077-2F701285D9AE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39188CB-36DC-1A4A-B17B-EB7A047FBF3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032D22-2C1A-F347-B76D-294D04684850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402DFA-0960-4147-969D-1105BBCAB7B5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BDCF92-711C-6640-8405-66150E68D3D6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6173E-579C-7845-8CE7-84729856EE6F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2374A8-A7B7-5841-ADF2-3A572E47DF48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0E2C7-9B8C-6D4B-B4FF-024C1406636A}"/>
              </a:ext>
            </a:extLst>
          </p:cNvPr>
          <p:cNvGrpSpPr/>
          <p:nvPr/>
        </p:nvGrpSpPr>
        <p:grpSpPr>
          <a:xfrm>
            <a:off x="4189412" y="3140908"/>
            <a:ext cx="1753735" cy="899458"/>
            <a:chOff x="4113212" y="3140908"/>
            <a:chExt cx="1753735" cy="899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D3ACB6-9F84-E54D-B03F-9C59B778E2DF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088D9E9-D8ED-0B40-96D9-9F0D02C544A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17">
                <a:extLst>
                  <a:ext uri="{FF2B5EF4-FFF2-40B4-BE49-F238E27FC236}">
                    <a16:creationId xmlns:a16="http://schemas.microsoft.com/office/drawing/2014/main" id="{9D8396A0-9A5C-7949-A2E7-BCC519FF8E39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67" name="Freeform 21">
                <a:extLst>
                  <a:ext uri="{FF2B5EF4-FFF2-40B4-BE49-F238E27FC236}">
                    <a16:creationId xmlns:a16="http://schemas.microsoft.com/office/drawing/2014/main" id="{77FAA563-622A-2D4E-B6DF-2A04212369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215B6C-53BC-814D-BF4B-3C59347E4E88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788A04-EC71-9D49-9F4B-F52AB8FA472D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BFA247AF-3387-5048-96A1-5E1AFFF48CD4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VM3</a:t>
                </a:r>
              </a:p>
            </p:txBody>
          </p: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EFC66F6F-53DF-7A46-B2E4-0E73527E87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66D4E2-FD9B-9241-8BB2-2241C2F1316B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C1D433-8B02-094A-8656-573D0B928F93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BE1848D3-07AF-CE46-9C4C-A4ADABDD1210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VM5</a:t>
                </a: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19ED5683-4CF4-2C4A-97C0-D4419F1FDA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EFE66-0E39-1749-91E5-4880B28C8C19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60C6C0-AC1F-0945-955F-884E7910EE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17">
                <a:extLst>
                  <a:ext uri="{FF2B5EF4-FFF2-40B4-BE49-F238E27FC236}">
                    <a16:creationId xmlns:a16="http://schemas.microsoft.com/office/drawing/2014/main" id="{9516C3EA-425C-804E-8494-EA30DD71152D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VM7</a:t>
                </a: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F724D2CE-20CF-9646-BA7C-E54E278A80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7CF477-BBDA-854A-A49E-556C9BEA79F7}"/>
              </a:ext>
            </a:extLst>
          </p:cNvPr>
          <p:cNvGrpSpPr/>
          <p:nvPr/>
        </p:nvGrpSpPr>
        <p:grpSpPr>
          <a:xfrm>
            <a:off x="9462451" y="3140908"/>
            <a:ext cx="1753735" cy="899458"/>
            <a:chOff x="4113212" y="3140908"/>
            <a:chExt cx="1753735" cy="8994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4F479A-4828-EE43-9C08-2B991B148DA4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89916D-6508-5542-AF20-A3FD5E4D0536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7">
                <a:extLst>
                  <a:ext uri="{FF2B5EF4-FFF2-40B4-BE49-F238E27FC236}">
                    <a16:creationId xmlns:a16="http://schemas.microsoft.com/office/drawing/2014/main" id="{F1B6AFFD-9138-BF49-9679-6053F836BDBD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732C9848-4507-A342-BE2F-F77A4E033C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1171FAB-BACC-1941-B915-D0238BE3D749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63B91D-A159-B447-948C-B7EF1B5071B9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ounded Rectangle 17">
                <a:extLst>
                  <a:ext uri="{FF2B5EF4-FFF2-40B4-BE49-F238E27FC236}">
                    <a16:creationId xmlns:a16="http://schemas.microsoft.com/office/drawing/2014/main" id="{DA3547FB-F696-2347-B159-5644AA5AF81F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VM4</a:t>
                </a:r>
              </a:p>
            </p:txBody>
          </p:sp>
          <p:sp>
            <p:nvSpPr>
              <p:cNvPr id="152" name="Freeform 21">
                <a:extLst>
                  <a:ext uri="{FF2B5EF4-FFF2-40B4-BE49-F238E27FC236}">
                    <a16:creationId xmlns:a16="http://schemas.microsoft.com/office/drawing/2014/main" id="{641FF894-872D-3F48-A888-903F4FDB84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84D4D2-7FE2-D94F-B3DA-B8870C8E67E0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6D054A-028E-1D42-96AB-D18EB9040CD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7">
                <a:extLst>
                  <a:ext uri="{FF2B5EF4-FFF2-40B4-BE49-F238E27FC236}">
                    <a16:creationId xmlns:a16="http://schemas.microsoft.com/office/drawing/2014/main" id="{AE73695F-89DF-3F42-AF33-47FA6F52F6DE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VM6</a:t>
                </a: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415B379F-D8CF-A043-BAD1-BD2E6E8D3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E9F58D5-CA8B-9246-97B0-CD3A738BE4C2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A6EE2E-64C9-B247-BDED-FA1FBB6EBA88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7">
                <a:extLst>
                  <a:ext uri="{FF2B5EF4-FFF2-40B4-BE49-F238E27FC236}">
                    <a16:creationId xmlns:a16="http://schemas.microsoft.com/office/drawing/2014/main" id="{68844B07-9E82-6345-9CFB-CEE871E9841A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VM8</a:t>
                </a: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3E1D6D7E-8598-3140-A9C5-D7C7B29D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6619ED-9634-5B4C-BD91-A5ACABD95671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34913B-D388-0447-9EA1-214DB354951F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1B6BA9-4068-B44A-B235-1914395D744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AEF8DDC-68B3-1748-973D-AA749CB874A9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C5591328-1E43-6147-97DD-B97ECDFF04B8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CABF2BF-82E1-A740-A14A-31DBBC35D4C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62120E-E71B-C546-9517-9F0675834816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F4C43CF-768D-1D48-90DD-B37A4D4431A8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440902" y="1783685"/>
            <a:ext cx="279018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/>
              <a:t>Static Route: 10.1.1.0/24 via 20.20.20.2</a:t>
            </a:r>
          </a:p>
          <a:p>
            <a:pPr lvl="2"/>
            <a:r>
              <a:rPr lang="en-US" sz="1200" dirty="0"/>
              <a:t>10.1.2.0/24 via 20.20.20.2</a:t>
            </a:r>
          </a:p>
          <a:p>
            <a:pPr lvl="2"/>
            <a:r>
              <a:rPr lang="en-US" sz="1200" dirty="0"/>
              <a:t>10.2.1.0/24 via 20.20.20.2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1440902" y="3152935"/>
            <a:ext cx="2302875" cy="27699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Static Route: dgw via 20.20.20.1</a:t>
            </a:r>
          </a:p>
        </p:txBody>
      </p:sp>
    </p:spTree>
    <p:extLst>
      <p:ext uri="{BB962C8B-B14F-4D97-AF65-F5344CB8AC3E}">
        <p14:creationId xmlns:p14="http://schemas.microsoft.com/office/powerpoint/2010/main" val="1626381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659</Words>
  <Application>Microsoft Macintosh PowerPoint</Application>
  <PresentationFormat>Custom</PresentationFormat>
  <Paragraphs>309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2020-04-09T14:54:05Z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