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8"/>
  </p:normalViewPr>
  <p:slideViewPr>
    <p:cSldViewPr snapToGrid="0" snapToObjects="1">
      <p:cViewPr>
        <p:scale>
          <a:sx n="119" d="100"/>
          <a:sy n="119" d="100"/>
        </p:scale>
        <p:origin x="3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dviser.ru/index.php/%D0%9A%D0%BE%D0%BC%D0%BF%D0%B0%D0%BD%D0%B8%D1%8F:Netflix" TargetMode="External"/><Relationship Id="rId13" Type="http://schemas.openxmlformats.org/officeDocument/2006/relationships/hyperlink" Target="http://www.tadviser.ru/index.php/%D0%A5%D1%80%D0%B0%D0%BD%D0%B5%D0%BD%D0%B8%D1%8F_%D0%B4%D0%B0%D0%BD%D0%BD%D1%8B%D1%85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tadviser.ru/index.php/%D0%98%D0%BD%D1%82%D0%B5%D1%80%D0%BD%D0%B5%D1%82" TargetMode="External"/><Relationship Id="rId7" Type="http://schemas.openxmlformats.org/officeDocument/2006/relationships/hyperlink" Target="http://www.tadviser.ru/index.php/%D0%9A%D0%BE%D0%BC%D0%BF%D0%B0%D0%BD%D0%B8%D1%8F:BitTorrent" TargetMode="External"/><Relationship Id="rId12" Type="http://schemas.openxmlformats.org/officeDocument/2006/relationships/hyperlink" Target="http://www.tadviser.ru/index.php/%D0%98%D0%BD%D1%82%D0%B5%D1%80%D0%BD%D0%B5%D1%82%D0%B0_%D0%B2%D0%B5%D1%89%D0%B5%D0%B9" TargetMode="External"/><Relationship Id="rId17" Type="http://schemas.openxmlformats.org/officeDocument/2006/relationships/image" Target="../media/image8.png"/><Relationship Id="rId2" Type="http://schemas.openxmlformats.org/officeDocument/2006/relationships/hyperlink" Target="http://www.tadviser.ru/index.php/%D0%9A%D0%BE%D0%BC%D0%BF%D0%B0%D0%BD%D0%B8%D1%8F:Sandvine" TargetMode="Externa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dviser.ru/index.php/%D0%A6%D0%9E%D0%94" TargetMode="External"/><Relationship Id="rId11" Type="http://schemas.openxmlformats.org/officeDocument/2006/relationships/hyperlink" Target="http://www.tadviser.ru/index.php/%D0%92%D0%B8%D0%B4%D0%B5%D0%BE%D0%BD%D0%B0%D0%B1%D0%BB%D1%8E%D0%B4%D0%B5%D0%BD%D0%B8%D1%8F" TargetMode="External"/><Relationship Id="rId5" Type="http://schemas.openxmlformats.org/officeDocument/2006/relationships/hyperlink" Target="http://www.tadviser.ru/index.php/%D0%9A%D0%BE%D0%BC%D0%BF%D0%B0%D0%BD%D0%B8%D1%8F:Xelent_-_Stack_Data_Network_(SDN)_%D0%A1%D1%82%D0%B5%D0%BA_%D0%94%D0%B0%D1%82%D0%B0_%D0%9D%D0%B5%D1%82%D0%B2%D0%BE%D1%80%D0%BA_(%D0%A1%D0%94%D0%9D)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://www.tadviser.ru/index.php/%D0%A1%D0%BE%D1%86%D0%B8%D0%B0%D0%BB%D1%8C%D0%BD%D1%8B%D0%B5_%D1%81%D0%B5%D1%82%D0%B8" TargetMode="External"/><Relationship Id="rId4" Type="http://schemas.openxmlformats.org/officeDocument/2006/relationships/hyperlink" Target="http://www.tadviser.ru/index.php/%D0%94%D0%B0%D1%82%D0%B0-%D1%86%D0%B5%D0%BD%D1%82%D1%80" TargetMode="External"/><Relationship Id="rId9" Type="http://schemas.openxmlformats.org/officeDocument/2006/relationships/hyperlink" Target="http://www.tadviser.ru/index.php/%D0%9A%D0%BE%D0%BC%D0%BF%D0%B0%D0%BD%D0%B8%D1%8F:YouTube" TargetMode="External"/><Relationship Id="rId14" Type="http://schemas.openxmlformats.org/officeDocument/2006/relationships/hyperlink" Target="http://www.tadviser.ru/index.php/%D0%A0%D0%BE%D1%81%D1%81%D0%B8%D0%B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D9075-255E-0F47-8B2F-67FE385B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689" y="2218268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развитие цифрового контента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B9757-7742-0040-A75D-CA655050C071}"/>
              </a:ext>
            </a:extLst>
          </p:cNvPr>
          <p:cNvSpPr txBox="1"/>
          <p:nvPr/>
        </p:nvSpPr>
        <p:spPr>
          <a:xfrm>
            <a:off x="8604451" y="5960533"/>
            <a:ext cx="3572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 студент группы МИН-11</a:t>
            </a:r>
            <a:br>
              <a:rPr lang="ru-RU" dirty="0"/>
            </a:br>
            <a:r>
              <a:rPr lang="ru-RU" dirty="0" err="1"/>
              <a:t>Урыский</a:t>
            </a:r>
            <a:r>
              <a:rPr lang="ru-RU" dirty="0"/>
              <a:t> Дмитрий Витальевич</a:t>
            </a:r>
          </a:p>
        </p:txBody>
      </p:sp>
    </p:spTree>
    <p:extLst>
      <p:ext uri="{BB962C8B-B14F-4D97-AF65-F5344CB8AC3E}">
        <p14:creationId xmlns:p14="http://schemas.microsoft.com/office/powerpoint/2010/main" val="371058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52DB4-A62E-4E4C-8AF2-1ABE8B3E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32" y="75129"/>
            <a:ext cx="10131425" cy="82116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Создание цифрового контента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4CE56-AAFE-384C-AAB0-AE55FCA93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0"/>
            <a:ext cx="10131425" cy="265584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сложный процесс, начинающийся с идеи продукта до его реализации и дальнейшей доставки пользователю. Создать цифровой контент посредственного качества может каждый, программ и приложений для этого сегодня немало. Это различные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видеоредакторы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Movie Maker, SONY Vegas Pro, Pinnacle Video, Editor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JahShaka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прочие), сервисы для разработки электронных книг и анимационных рассказов (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StoryBird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UtellStory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ACMI Storyboard Generator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рисунке представлен интерфейс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Maker.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D68A9A-57C4-3B44-AC10-A275B80A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90" y="2227007"/>
            <a:ext cx="9711636" cy="45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4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AAD59F-2020-404A-9F21-5F9EC429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787064"/>
            <a:ext cx="10131425" cy="364913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часть рынка цифрового контента принадлежит корпорациям. Конкурировать с ними на равных достаточно сложно. Шанс на успех есть у бизнесменов, которые предложат потребителям качественный контент, удобный сервис, инновационные решения.</a:t>
            </a:r>
          </a:p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бы достичь успеха на рынке торговли контентом в будущем: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Публиковать часть контента бесплатно, чтобы пользователи могли оценить качество.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удобный сервис для просмотра контента на разных устройствах.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удобный алгоритм оплаты, использовать разные платежные системы.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 устранять все технические сбои и ошибки в работе сайта.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Предложить оформить подписку, а не продавать отдельные файлы.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продавать политический, рекламный и другой заказной контент.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публиковать материалы, запрещенные законодательством РФ.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Вести диалог с клиентами, реагировать на предложения и отрицательные отзывы.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Okko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300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рублей — максимальная сумма подписки, приемлемая для клиентов.</a:t>
            </a:r>
          </a:p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Войти на российский рынок цифрового контента будет сложно, но возможно. В западных странах перед начинающими бизнесменами стоят более высокие барьеры. Чтобы достичь успеха на рынке, нужно развивать конкурентные преимущества, предлагать качественные материалы по низкой цене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A52E9AF-830C-E64F-8624-07A6E9D6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389467"/>
            <a:ext cx="10131425" cy="1456267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92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F3107-D58C-CA46-A03B-EA317975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322786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75494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1FC19-04CF-9A43-B413-F7E7D983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430924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Цифровой контент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1F72E-1AA0-6B4C-9442-738D6A421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96307"/>
            <a:ext cx="10131425" cy="5020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«цифровой контент» используется как зонтичный термин для описания трех сегментов рынка мультимедиа-продуктов: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контента в цифровом формате;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мультимедиа-продуктов в цифровой среде;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потребление пользователями контента произведенного и переданного в цифровом формате.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компаний-дистрибуторов, интернет-площадок, магазинов контента, а также и для рядовых потребителей цифровой контент – это информационный, развлекательный или игровой продукт, распространяемый по цифровым сетям или в цифровом формате на физическом носителе, и потребляемый, записываемый и копируемый без ухудшения качества.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«цифровой контент» также имеет другие значения: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Производители мультимедийного контента связывают этот термин с любым мультимедийным продуктом, созданным с помощью цифровых технологий и представленным в цифровом формате.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операторов связи цифровой контент – это особая разновидность передаваемых данных, отличающаяся специфическими требованиями к качеству передачи (например,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слайде представлена принятая за базовую экосистема как аналогового, так и цифрового контента.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0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661071-21DE-984D-91C2-F6963A37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4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9F10D-6168-1249-89C9-291428F0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56" y="-389467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Виды цифрового контента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42070-686C-AC46-8DFB-96E4C1D9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575540"/>
            <a:ext cx="10131425" cy="616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виды современного цифрового контента – это текст, игры, видео- и аудиоматериалы.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понять, что такое цифровой контент, достаточно зайти на любой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включить телевизор. Все что вы видите: передачи, сериалы, музыкальные композиции, изображения — это и есть цифровой контент. Жизнь современного человека неразрывно связана с ним, и каждый день мы получаем огромный поток цифрового контента. Согласно последним проведенным исследованиям, наибольшей популярностью среди цифрового контента пользуются видеоматериалы, а значит, они приносят наибольший доход своим создателям. В видео-сегмент входит цифровое телевидение, спектр услуг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VOD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по запросам) и онлайн-видео. 72% от всего дохода, получаемого на рынке электронного контента приходится на видео-сегмент. 14% — на мобильный контент, 10% на онлайн-игры, 3% — аудиоматериалы, 1%— электронные книги.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всего цифрового контента производится и используется в США. Далее в рейтинге идут европейские страны, государства Азии и РФ. В странах Юго-Восточной Азии популярность обусловлена качественным интернетом и развитой инфраструктуре. В странах Западной Европы отмечается уверенный рост объемов потребления, однако в течение последних 5 лет сокращаются продажи видео-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аудиоконтента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физических носителях, аудитория предпочитает совершать цифровые покупки продуктов. В нашей стране сегодня цифровой контент преимущественно развивается в направлении мобильного контента.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F3611-4046-504F-B3D9-1872195D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95" y="-105104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Устройства доступа к цифровому контенту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65E93-222B-3942-95BB-FCB9637D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688426"/>
            <a:ext cx="10131425" cy="5864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Важнейшим условием роста рынка цифрового контента является развитие необходимой инфраструктуры. Одним из таких факторов является эволюция терминалов для потребления контента. Наряду с появлением новых технологических решений растет количество таких устройств и параллельно снижается их стоимость для потребителей. Взрывной рост проникновения смартфонов и планшетов способствует всеобщей «мобилизации» рынка.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начало 2012 года мобильный терминал не рассматривается как некий уникальный канал потребления контента, потому что основным транспортом для получения медиа становятся не технологические каналы сотовых сетей, а интернет. Фактически, аудитория потребителей мобильного контента вливается в большую аудиторию потребителей цифрового контента в Интернете.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свою очередь дистрибьюторы цифрового контента создают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мультиплатформенные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решения – ресурсы и сервисы, позволяющие иметь доступ к контенту со всех возможных устройств (смартфонов,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SmartTV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медиацентров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ПК). Таким образом, у пользователя формируется культура потребления легального контента. Возможность потребления актуального высококачественного контента посредством любого доступного устройства создает мотивацию для использования платных сервисов.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6F5CDC5-BDBC-6544-85D3-C88A791B4E8B}"/>
              </a:ext>
            </a:extLst>
          </p:cNvPr>
          <p:cNvSpPr txBox="1">
            <a:spLocks/>
          </p:cNvSpPr>
          <p:nvPr/>
        </p:nvSpPr>
        <p:spPr>
          <a:xfrm>
            <a:off x="685801" y="599090"/>
            <a:ext cx="10131425" cy="604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46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BC95B-48EC-B945-A536-942A35FC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42" y="0"/>
            <a:ext cx="10131425" cy="1219200"/>
          </a:xfrm>
        </p:spPr>
        <p:txBody>
          <a:bodyPr/>
          <a:lstStyle/>
          <a:p>
            <a:pPr algn="ctr"/>
            <a:r>
              <a:rPr lang="ru-RU" dirty="0"/>
              <a:t>Мировой рынок цифрового контента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1B6ED-749E-CF4F-A5C8-7C368A3EF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325420"/>
            <a:ext cx="10131425" cy="13245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Конец эры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телевидения</a:t>
            </a:r>
            <a:r>
              <a:rPr lang="ru-RU" dirty="0"/>
              <a:t> близок, если уже не наступил. На графике показано количество минут, которое в среднем по миру тратят люди на использование ТВ и интернета.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A77439-F173-9548-BBD8-41591E49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05" y="1456267"/>
            <a:ext cx="10131425" cy="532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8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6A76B05-4D34-C847-884C-2514FE16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131425" cy="6746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отчета 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Sandv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Sandvine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выпущенного в конце 2018 года, во всем мире изменяется структура трафика: доля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видеоконтента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существенно увеличивается во всех регионах мира. Согласно аналитическому отчету,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стриминг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 уже составляет более половины всего трафика в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Интерне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интернете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Эксперты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Дата-цент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дата-центра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Xelent - Stack Data Network (SDN) Стек Дата Нетворк (СДН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Xelent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изучили, как этот тренд повлияет на работу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Ц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ЦОДов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Аналитики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Sandvine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отмечают, что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стриминг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видеоконтента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приходится 57,69% входящего и 22,43% исходящего трафика в интернете. Крупнейшими источниками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видеотрафика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остаются 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BitTorr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BitTorrent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Netfl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YouTub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игровые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стриминговые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сервисы и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Социальные сет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социальные сети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мнению экспертов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Xelent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тенденция объясняется, с одной стороны, ростом скорости сети: передача файлов становится всё быстрее, что позволяет пользователям не скачивать файлы, а потреблять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видеоконтент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высоком разрешении в режиме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другой стороны, с развитием систем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Видеонаблюден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видеонаблюдения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увеличиваются объемы служебного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видеотрафика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производят системы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CCTV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устройства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2" tooltip="Интернета веще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интернета вещей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Все это, в свою очередь, стимулирует развитие новых систем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3" tooltip="Хранения данных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хранения данных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увеличение емкости сетей.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доли видео в мировом трафике приводит также к тому, что трансляции крупных спортивных соревнований стали оказывать существенное влияние на нагрузку в сетях и объемы мирового трафика, отметили в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Xelent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Чемпионат мира по футболу в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14" tooltip="Росси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России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показал, что интерес потребителей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стримингу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зависит от популярности площадки: так, в большинстве стран во время игр домашней сборной трафик на ресурсах правообладателей превышал трафик с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если во время игры зрители смотрели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стриминговый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контент, то во время перерывов — пересматривали ранее снятый материал и/или загружали видеоролики.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FB621C0-DA7D-A943-8EBA-9F8BC2EE50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24004" y="5147319"/>
            <a:ext cx="1685886" cy="159915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2953D8B-C377-904A-840A-448BC6FD5E5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1425" y="198801"/>
            <a:ext cx="1871044" cy="101681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8D36A12-3CB4-4E48-9FC2-7EDEC3B4E3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31425" y="1490637"/>
            <a:ext cx="1871044" cy="159915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2699E58-1467-5745-96C8-7B79958AC6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31425" y="3318978"/>
            <a:ext cx="1871044" cy="15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3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36E3F-7F92-4648-83BB-5D7E72C4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83" y="-462579"/>
            <a:ext cx="10131425" cy="1456267"/>
          </a:xfrm>
        </p:spPr>
        <p:txBody>
          <a:bodyPr/>
          <a:lstStyle/>
          <a:p>
            <a:pPr algn="ctr"/>
            <a:r>
              <a:rPr lang="ru-RU" dirty="0"/>
              <a:t>Рынок в России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388BD-7347-684E-8942-0A9F90A1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381184"/>
            <a:ext cx="10131425" cy="4635062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Центра исследований и экспертиз ДПРЭД Финансового университета при Правительстве Российской Федерации, в 2018 году 22% россиян покупали цифровой контент. В 2015 году аналогичный показатель составил 6%. Пользователи назвали причины, по которым они выбирают платный контент: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Качество. Выбирая платный контент, пользователи уверены, что получат фильм в высоком разрешении, а не «снятый на коленке», текстовый файл, а не отсканированную книгу и т. д.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Быстрота. Покупая контент, не нужно тратить время на поиск файлов на пиратских сайтах.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Безопасность. При скачивании файла с официального ресурса нет риска скачать вирус.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9% опрошенных людей признались, что платят за контент регулярно. Главные причины, по которой люди отказываются платить за материалы, — это низкий уровень доходов и непонимание сути авторского права. </a:t>
            </a:r>
          </a:p>
          <a:p>
            <a:pPr marL="0" indent="0" fontAlgn="base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часть доходов приходится на сегмент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киноконтента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(учитывалась выручка от кинопроката и дистрибуции, в том числе в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digital) — 70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млрд руб., на втором месте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телеконтент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50 млрд руб. (исключены доходы от рекламы). Далее следуют: контент в социальных сетях — 13 млрд руб. (включены также рекламные доходы), спортивный контент (закупка прав на трансляцию спортивных событий) — 7,5 млрд руб. Последние позиции заняли «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broadcasters»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кабельное ТВ, смарт-ТВ и т. д.) — 5 млрд руб., музыкальный контент (доходы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стриминговых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сервисов типа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Яндекс.Музыки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доход от продажи билетов на концерты) — 4,8 млрд руб., контент брендов — 3,6 млрд руб. Замыкает список сегмент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киберспорта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объемом 3 млрд руб. (учитывался доход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стриминга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трансляций, продажи билетов на мероприятия и т. д.).</a:t>
            </a:r>
          </a:p>
        </p:txBody>
      </p:sp>
    </p:spTree>
    <p:extLst>
      <p:ext uri="{BB962C8B-B14F-4D97-AF65-F5344CB8AC3E}">
        <p14:creationId xmlns:p14="http://schemas.microsoft.com/office/powerpoint/2010/main" val="43487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BCBB6-DC52-6A48-9D68-5602551D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-139849"/>
            <a:ext cx="10131425" cy="828339"/>
          </a:xfrm>
        </p:spPr>
        <p:txBody>
          <a:bodyPr>
            <a:normAutofit/>
          </a:bodyPr>
          <a:lstStyle/>
          <a:p>
            <a:pPr algn="ctr" fontAlgn="base"/>
            <a:r>
              <a:rPr lang="ru-RU" b="1" dirty="0"/>
              <a:t>Платная музыка и </a:t>
            </a:r>
            <a:r>
              <a:rPr lang="ru-RU" b="1" dirty="0" err="1"/>
              <a:t>Видеоконтент</a:t>
            </a:r>
            <a:r>
              <a:rPr lang="ru-RU" b="1" dirty="0"/>
              <a:t> в России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D994D-22C7-C947-B653-8B2954AF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810809"/>
            <a:ext cx="10131425" cy="580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Первый сервис по торговле электронной музыкой в России запустил «Яндекс». Сервис «Музыка» начал работу в 2010 году. Спустя 2 года появилось приложение для прослушивания музыки на телефонах. В 2018 году количество слушателей «</a:t>
            </a:r>
            <a:r>
              <a:rPr lang="ru-RU" dirty="0" err="1"/>
              <a:t>Яндекс.Музыки</a:t>
            </a:r>
            <a:r>
              <a:rPr lang="ru-RU" dirty="0"/>
              <a:t>» составило 20 миллионов человек. Платная подписка подключена у 1,75% слушателей. В 2013 году россиянам стал доступен </a:t>
            </a:r>
            <a:r>
              <a:rPr lang="en" dirty="0"/>
              <a:t>Google Play Music, </a:t>
            </a:r>
            <a:r>
              <a:rPr lang="ru-RU" dirty="0"/>
              <a:t>который также имеет мобильную версию. В 2015 году </a:t>
            </a:r>
            <a:r>
              <a:rPr lang="en" dirty="0"/>
              <a:t>Apple </a:t>
            </a:r>
            <a:r>
              <a:rPr lang="ru-RU" dirty="0"/>
              <a:t>представила службу </a:t>
            </a:r>
            <a:r>
              <a:rPr lang="en" dirty="0"/>
              <a:t>Apple Music </a:t>
            </a:r>
            <a:r>
              <a:rPr lang="ru-RU" dirty="0"/>
              <a:t>для покупки музыкальных композиций из </a:t>
            </a:r>
            <a:r>
              <a:rPr lang="en" dirty="0"/>
              <a:t>iTunes Store. </a:t>
            </a:r>
            <a:r>
              <a:rPr lang="ru-RU" dirty="0"/>
              <a:t>В 2018 году число россиян, которые покупают музыку в интернете на любом сервисе, не превысило 1 миллиона. Такая тенденция сохранилась и в 2019—2020 гг.</a:t>
            </a:r>
          </a:p>
          <a:p>
            <a:pPr marL="0" indent="0" fontAlgn="base">
              <a:buNone/>
            </a:pPr>
            <a:r>
              <a:rPr lang="ru-RU" dirty="0"/>
              <a:t>Самым крупным участником рынка является </a:t>
            </a:r>
            <a:r>
              <a:rPr lang="en" dirty="0"/>
              <a:t>Netflix. </a:t>
            </a:r>
            <a:r>
              <a:rPr lang="ru-RU" dirty="0"/>
              <a:t>Аудитория сервиса достигла 130 миллионов человек из 190 стран. Популярные </a:t>
            </a:r>
            <a:r>
              <a:rPr lang="ru-RU" dirty="0" err="1"/>
              <a:t>видеосервисы</a:t>
            </a:r>
            <a:r>
              <a:rPr lang="ru-RU" dirty="0"/>
              <a:t> в России: </a:t>
            </a:r>
            <a:r>
              <a:rPr lang="en" dirty="0" err="1"/>
              <a:t>Megogo</a:t>
            </a:r>
            <a:r>
              <a:rPr lang="en" dirty="0"/>
              <a:t>, </a:t>
            </a:r>
            <a:r>
              <a:rPr lang="en" dirty="0" err="1"/>
              <a:t>Ivi</a:t>
            </a:r>
            <a:r>
              <a:rPr lang="en" dirty="0"/>
              <a:t>, </a:t>
            </a:r>
            <a:r>
              <a:rPr lang="en" dirty="0" err="1"/>
              <a:t>Okko</a:t>
            </a:r>
            <a:r>
              <a:rPr lang="en" dirty="0"/>
              <a:t>, «</a:t>
            </a:r>
            <a:r>
              <a:rPr lang="ru-RU" dirty="0" err="1"/>
              <a:t>Амедиатека</a:t>
            </a:r>
            <a:r>
              <a:rPr lang="ru-RU" dirty="0"/>
              <a:t>». Крупнейший российский сервис </a:t>
            </a:r>
            <a:r>
              <a:rPr lang="en" dirty="0" err="1"/>
              <a:t>Megogo</a:t>
            </a:r>
            <a:r>
              <a:rPr lang="en" dirty="0"/>
              <a:t> </a:t>
            </a:r>
            <a:r>
              <a:rPr lang="ru-RU" dirty="0"/>
              <a:t>предлагает платный доступ к кинофильмам и онлайн-телевидению.</a:t>
            </a:r>
          </a:p>
          <a:p>
            <a:pPr marL="0" indent="0" fontAlgn="base">
              <a:buNone/>
            </a:pPr>
            <a:r>
              <a:rPr lang="ru-RU" dirty="0"/>
              <a:t>От 68% до 83% людей смотрят видео с мобильного телефона. Эти люди предпочитают короткие ролики, а длинное видео смотрят за несколько сессий. Чтобы привлечь внимание пользователей, нужно предлагать разнообразные видеоролики, сделать удобный поиск по каталогу. В 2017 году рост прибыли «Мегафон ТВ» составил 60%. Прибыль компании «</a:t>
            </a:r>
            <a:r>
              <a:rPr lang="ru-RU" dirty="0" err="1"/>
              <a:t>МегаЛабс</a:t>
            </a:r>
            <a:r>
              <a:rPr lang="ru-RU" dirty="0"/>
              <a:t>» выросла на 90%. Производство и продажа видеороликов — перспективное направление электронной торговли. По данным агентства </a:t>
            </a:r>
            <a:r>
              <a:rPr lang="en" dirty="0" err="1"/>
              <a:t>Sandwine</a:t>
            </a:r>
            <a:r>
              <a:rPr lang="en" dirty="0"/>
              <a:t>, </a:t>
            </a:r>
            <a:r>
              <a:rPr lang="ru-RU" dirty="0"/>
              <a:t>на </a:t>
            </a:r>
            <a:r>
              <a:rPr lang="ru-RU" dirty="0" err="1"/>
              <a:t>стриминг</a:t>
            </a:r>
            <a:r>
              <a:rPr lang="ru-RU" dirty="0"/>
              <a:t> видео приходится 58% входящего и 23% исходящего трафика. Рост потребления видео-контента наблюдается во всех странах.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55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359</TotalTime>
  <Words>1708</Words>
  <Application>Microsoft Macintosh PowerPoint</Application>
  <PresentationFormat>Широкоэкранный</PresentationFormat>
  <Paragraphs>54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Небесная</vt:lpstr>
      <vt:lpstr>Создание и развитие цифрового контента</vt:lpstr>
      <vt:lpstr>Цифровой контент</vt:lpstr>
      <vt:lpstr>Презентация PowerPoint</vt:lpstr>
      <vt:lpstr>Виды цифрового контента </vt:lpstr>
      <vt:lpstr>Устройства доступа к цифровому контенту </vt:lpstr>
      <vt:lpstr>Мировой рынок цифрового контента </vt:lpstr>
      <vt:lpstr>Презентация PowerPoint</vt:lpstr>
      <vt:lpstr>Рынок в России</vt:lpstr>
      <vt:lpstr>Платная музыка и Видеоконтент в России</vt:lpstr>
      <vt:lpstr>Создание цифрового контента </vt:lpstr>
      <vt:lpstr>Заключение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 развитие цифрового контента</dc:title>
  <dc:creator>ДИМА Урывский</dc:creator>
  <cp:lastModifiedBy>ДИМА Урывский</cp:lastModifiedBy>
  <cp:revision>14</cp:revision>
  <dcterms:created xsi:type="dcterms:W3CDTF">2020-05-23T21:29:51Z</dcterms:created>
  <dcterms:modified xsi:type="dcterms:W3CDTF">2020-05-24T12:08:51Z</dcterms:modified>
</cp:coreProperties>
</file>