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00760" y="4643446"/>
            <a:ext cx="2714644" cy="14287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sz="1400" dirty="0" smtClean="0"/>
              <a:t>Выполнили:</a:t>
            </a:r>
          </a:p>
          <a:p>
            <a:pPr algn="l"/>
            <a:r>
              <a:rPr lang="ru-RU" sz="1400" dirty="0" smtClean="0"/>
              <a:t>Хаустов В.В., </a:t>
            </a:r>
          </a:p>
          <a:p>
            <a:pPr algn="l"/>
            <a:r>
              <a:rPr lang="ru-RU" sz="1400" dirty="0" err="1" smtClean="0"/>
              <a:t>Урывский</a:t>
            </a:r>
            <a:r>
              <a:rPr lang="ru-RU" sz="1400" dirty="0" smtClean="0"/>
              <a:t> Д.В., </a:t>
            </a:r>
          </a:p>
          <a:p>
            <a:pPr algn="l"/>
            <a:r>
              <a:rPr lang="ru-RU" sz="1400" dirty="0" smtClean="0"/>
              <a:t>Гордиенко А.В.</a:t>
            </a:r>
          </a:p>
          <a:p>
            <a:pPr algn="l"/>
            <a:r>
              <a:rPr lang="ru-RU" sz="1400" dirty="0" smtClean="0"/>
              <a:t>Группа: МИН 11</a:t>
            </a:r>
          </a:p>
          <a:p>
            <a:pPr algn="l"/>
            <a:endParaRPr lang="ru-RU" sz="1400" dirty="0" smtClean="0"/>
          </a:p>
          <a:p>
            <a:pPr algn="l"/>
            <a:r>
              <a:rPr lang="ru-RU" sz="1400" dirty="0" smtClean="0"/>
              <a:t>Проверила:</a:t>
            </a:r>
          </a:p>
          <a:p>
            <a:pPr algn="l"/>
            <a:r>
              <a:rPr lang="ru-RU" sz="1400" dirty="0" smtClean="0"/>
              <a:t>Борисова Е. В.</a:t>
            </a:r>
          </a:p>
          <a:p>
            <a:pPr algn="l"/>
            <a:r>
              <a:rPr lang="ru-RU" sz="1400" dirty="0" err="1" smtClean="0"/>
              <a:t>доцент.каф</a:t>
            </a:r>
            <a:r>
              <a:rPr lang="ru-RU" sz="1400" dirty="0" smtClean="0"/>
              <a:t>. ИТ, к.т.н.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047868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«Искусственный интеллект»</a:t>
            </a:r>
            <a:r>
              <a:rPr lang="ru-RU" b="1" i="1" dirty="0" smtClean="0">
                <a:latin typeface="Book Antiqua" pitchFamily="18" charset="0"/>
              </a:rPr>
              <a:t/>
            </a:r>
            <a:br>
              <a:rPr lang="ru-RU" b="1" i="1" dirty="0" smtClean="0">
                <a:latin typeface="Book Antiqua" pitchFamily="18" charset="0"/>
              </a:rPr>
            </a:br>
            <a:endParaRPr lang="ru-RU" b="1" i="1" dirty="0">
              <a:latin typeface="Book Antiqua" pitchFamily="18" charset="0"/>
            </a:endParaRPr>
          </a:p>
        </p:txBody>
      </p:sp>
      <p:pic>
        <p:nvPicPr>
          <p:cNvPr id="4" name="Рисунок 3" descr="kopr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857496"/>
            <a:ext cx="4286280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Минусы искусственного интеллекта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4598874"/>
          </a:xfrm>
        </p:spPr>
        <p:txBody>
          <a:bodyPr>
            <a:noAutofit/>
          </a:bodyPr>
          <a:lstStyle/>
          <a:p>
            <a:r>
              <a:rPr lang="ru-RU" sz="2200" dirty="0" smtClean="0"/>
              <a:t>		</a:t>
            </a:r>
          </a:p>
          <a:p>
            <a:pPr algn="just">
              <a:buNone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ИИ таит в себе ряд опасностей: </a:t>
            </a:r>
          </a:p>
          <a:p>
            <a:pPr algn="just">
              <a:buNone/>
            </a:pPr>
            <a:endParaRPr lang="ru-RU" sz="2200" dirty="0" smtClean="0"/>
          </a:p>
          <a:p>
            <a:pPr algn="just">
              <a:buNone/>
            </a:pPr>
            <a:r>
              <a:rPr lang="ru-RU" sz="2200" dirty="0" smtClean="0"/>
              <a:t>		- в социально-политической сфере его применение может проявиться в виде стремления к тотальному контролю; </a:t>
            </a:r>
          </a:p>
          <a:p>
            <a:pPr algn="just">
              <a:buNone/>
            </a:pPr>
            <a:r>
              <a:rPr lang="ru-RU" sz="2200" dirty="0" smtClean="0"/>
              <a:t>		- с точки зрения экологии ИИ несет опасность; </a:t>
            </a:r>
          </a:p>
          <a:p>
            <a:pPr algn="just">
              <a:buNone/>
            </a:pPr>
            <a:r>
              <a:rPr lang="ru-RU" sz="2200" dirty="0" smtClean="0"/>
              <a:t>		- применение ИИ может отрицательно повлиять и на экономику.</a:t>
            </a: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Содержание:</a:t>
            </a:r>
            <a:endParaRPr lang="ru-RU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42984"/>
            <a:ext cx="8503920" cy="49560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развития искусственного интеллекта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искусственный интеллект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Важность искусственного интеллекта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Сферы применения искусственного интеллекта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Плюсы и минусы искусственного интеллекта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История развития искусственного интеллекта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42984"/>
            <a:ext cx="8503920" cy="495606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 smtClean="0"/>
              <a:t>		</a:t>
            </a:r>
          </a:p>
          <a:p>
            <a:pPr algn="just">
              <a:buNone/>
            </a:pPr>
            <a:endParaRPr lang="ru-RU" dirty="0" smtClean="0"/>
          </a:p>
          <a:p>
            <a:pPr algn="just">
              <a:buNone/>
            </a:pPr>
            <a:r>
              <a:rPr lang="ru-RU" dirty="0" smtClean="0">
                <a:latin typeface="+mj-lt"/>
              </a:rPr>
              <a:t>		Термин «искусственный интеллект» появился в </a:t>
            </a:r>
            <a:r>
              <a:rPr lang="ru-RU" b="1" dirty="0" smtClean="0">
                <a:latin typeface="+mj-lt"/>
              </a:rPr>
              <a:t>1956</a:t>
            </a:r>
            <a:r>
              <a:rPr lang="ru-RU" dirty="0" smtClean="0">
                <a:latin typeface="+mj-lt"/>
              </a:rPr>
              <a:t> году, но настоящей популярности технология ИИ достигла лишь </a:t>
            </a:r>
            <a:r>
              <a:rPr lang="ru-RU" b="1" dirty="0" smtClean="0">
                <a:latin typeface="+mj-lt"/>
              </a:rPr>
              <a:t>сегодня</a:t>
            </a:r>
            <a:r>
              <a:rPr lang="ru-RU" dirty="0" smtClean="0">
                <a:latin typeface="+mj-lt"/>
              </a:rPr>
              <a:t> на фоне увеличения объемов данных, усовершенствования алгоритмов, оптимизации вычислительных мощностей и средств хранения данных.</a:t>
            </a:r>
          </a:p>
          <a:p>
            <a:pPr algn="just">
              <a:buNone/>
            </a:pPr>
            <a:r>
              <a:rPr lang="ru-RU" sz="2800" dirty="0" smtClean="0">
                <a:latin typeface="+mj-lt"/>
                <a:ea typeface="Times New Roman"/>
              </a:rPr>
              <a:t>		</a:t>
            </a:r>
          </a:p>
          <a:p>
            <a:pPr algn="just">
              <a:buNone/>
            </a:pPr>
            <a:r>
              <a:rPr lang="ru-RU" sz="2800" dirty="0" smtClean="0">
                <a:latin typeface="+mj-lt"/>
                <a:ea typeface="Times New Roman"/>
              </a:rPr>
              <a:t>		Первые исследования в области ИИ, стартовавшие </a:t>
            </a:r>
            <a:r>
              <a:rPr lang="ru-RU" sz="2800" b="1" dirty="0" smtClean="0">
                <a:latin typeface="+mj-lt"/>
                <a:ea typeface="Times New Roman"/>
              </a:rPr>
              <a:t>в 50-х</a:t>
            </a:r>
            <a:r>
              <a:rPr lang="ru-RU" sz="2800" dirty="0" smtClean="0">
                <a:latin typeface="+mj-lt"/>
                <a:ea typeface="Times New Roman"/>
              </a:rPr>
              <a:t> годах прошлого века, были направлены на решение проблем и разработку систем символьных вычислений. </a:t>
            </a:r>
          </a:p>
          <a:p>
            <a:pPr algn="just">
              <a:buNone/>
            </a:pPr>
            <a:r>
              <a:rPr lang="ru-RU" sz="2800" dirty="0" smtClean="0">
                <a:latin typeface="+mj-lt"/>
                <a:ea typeface="Times New Roman"/>
              </a:rPr>
              <a:t>		</a:t>
            </a:r>
          </a:p>
          <a:p>
            <a:pPr algn="just">
              <a:buNone/>
            </a:pPr>
            <a:r>
              <a:rPr lang="ru-RU" sz="2800" dirty="0" smtClean="0">
                <a:latin typeface="+mj-lt"/>
                <a:ea typeface="Times New Roman"/>
              </a:rPr>
              <a:t>		</a:t>
            </a:r>
            <a:r>
              <a:rPr lang="ru-RU" sz="2800" b="1" dirty="0" smtClean="0">
                <a:latin typeface="+mj-lt"/>
                <a:ea typeface="Times New Roman"/>
              </a:rPr>
              <a:t>В 60-х</a:t>
            </a:r>
            <a:r>
              <a:rPr lang="ru-RU" sz="2800" dirty="0" smtClean="0">
                <a:latin typeface="+mj-lt"/>
                <a:ea typeface="Times New Roman"/>
              </a:rPr>
              <a:t> годах это направление привлекло интерес Министерства обороны США: американские военные начали обучать компьютеры имитировать мыслительную деятельность человека. 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/>
            </a:r>
            <a:b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Понятие искусственный интеллект</a:t>
            </a:r>
            <a:b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</a:br>
            <a:endParaRPr lang="ru-RU" sz="28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42984"/>
            <a:ext cx="8503920" cy="49560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2400" dirty="0" smtClean="0"/>
              <a:t>	</a:t>
            </a:r>
          </a:p>
          <a:p>
            <a:pPr algn="just">
              <a:buNone/>
            </a:pPr>
            <a:endParaRPr lang="ru-RU" sz="2400" b="1" dirty="0" smtClean="0"/>
          </a:p>
          <a:p>
            <a:pPr algn="just">
              <a:buNone/>
            </a:pPr>
            <a:r>
              <a:rPr lang="ru-RU" sz="2400" b="1" dirty="0" smtClean="0"/>
              <a:t>	</a:t>
            </a:r>
            <a:r>
              <a:rPr lang="ru-RU" sz="2200" b="1" dirty="0" smtClean="0"/>
              <a:t>	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Искусственный интеллект </a:t>
            </a:r>
            <a:r>
              <a:rPr lang="ru-RU" sz="2200" dirty="0" smtClean="0"/>
              <a:t>(ИИ, англ. </a:t>
            </a:r>
            <a:r>
              <a:rPr lang="ru-RU" sz="2200" dirty="0" err="1" smtClean="0"/>
              <a:t>Artificial</a:t>
            </a:r>
            <a:r>
              <a:rPr lang="ru-RU" sz="2200" dirty="0" smtClean="0"/>
              <a:t> </a:t>
            </a:r>
            <a:r>
              <a:rPr lang="ru-RU" sz="2200" dirty="0" err="1" smtClean="0"/>
              <a:t>intelligence</a:t>
            </a:r>
            <a:r>
              <a:rPr lang="ru-RU" sz="2200" dirty="0" smtClean="0"/>
              <a:t>, AI) - наука и технология создания интеллектуальных машин, особенно интеллектуальных компьютерных программ. </a:t>
            </a:r>
          </a:p>
          <a:p>
            <a:pPr algn="just">
              <a:buNone/>
            </a:pPr>
            <a:r>
              <a:rPr lang="ru-RU" sz="2200" dirty="0" smtClean="0"/>
              <a:t>		</a:t>
            </a:r>
          </a:p>
          <a:p>
            <a:pPr algn="just">
              <a:buNone/>
            </a:pPr>
            <a:r>
              <a:rPr lang="ru-RU" sz="2200" dirty="0" smtClean="0"/>
              <a:t>		ИИ связан со сходной задачей использования компьютеров для понимания человеческого интеллекта, но не обязательно ограничивается биологически правдоподобными методами.</a:t>
            </a:r>
          </a:p>
          <a:p>
            <a:pPr algn="just">
              <a:buNone/>
            </a:pPr>
            <a:endParaRPr lang="ru-RU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Важность искусственного интеллекта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642918"/>
            <a:ext cx="8503920" cy="545613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200" dirty="0" smtClean="0"/>
              <a:t>		</a:t>
            </a:r>
          </a:p>
          <a:p>
            <a:pPr algn="just">
              <a:buNone/>
            </a:pP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algn="just">
              <a:buNone/>
            </a:pP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ru-RU" sz="2200" dirty="0" smtClean="0"/>
              <a:t>Важность </a:t>
            </a:r>
            <a:r>
              <a:rPr lang="ru-RU" sz="2200" dirty="0" smtClean="0"/>
              <a:t>искусственного интеллекта заключается в следующем:</a:t>
            </a:r>
          </a:p>
          <a:p>
            <a:pPr algn="just">
              <a:buNone/>
            </a:pP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ru-RU" sz="2200" dirty="0" smtClean="0"/>
              <a:t>1</a:t>
            </a:r>
            <a:r>
              <a:rPr lang="ru-RU" sz="2200" dirty="0" smtClean="0"/>
              <a:t>. ИИ позволяет автоматизировать повторяющиеся процессы обучения и поиска за счет использования данных. </a:t>
            </a:r>
          </a:p>
          <a:p>
            <a:pPr algn="just">
              <a:buNone/>
            </a:pPr>
            <a:r>
              <a:rPr lang="ru-RU" sz="2200" dirty="0" smtClean="0"/>
              <a:t>		2. ИИ делает существующие продукты интеллектуальными. </a:t>
            </a:r>
          </a:p>
          <a:p>
            <a:pPr algn="just">
              <a:buNone/>
            </a:pPr>
            <a:r>
              <a:rPr lang="ru-RU" sz="2200" dirty="0" smtClean="0"/>
              <a:t>		3. ИИ адаптируется благодаря алгоритмам прогрессивного обучения, чтобы дальнейшее программирование осуществлялось на основе данных. </a:t>
            </a:r>
          </a:p>
          <a:p>
            <a:pPr algn="just">
              <a:buNone/>
            </a:pPr>
            <a:r>
              <a:rPr lang="ru-RU" sz="2200" dirty="0" smtClean="0"/>
              <a:t>		</a:t>
            </a:r>
            <a:endParaRPr lang="ru-RU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Важность искусственного интеллекта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642918"/>
            <a:ext cx="8503920" cy="545613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200" dirty="0" smtClean="0"/>
              <a:t>		</a:t>
            </a:r>
          </a:p>
          <a:p>
            <a:pPr algn="just">
              <a:buNone/>
            </a:pP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algn="just">
              <a:buNone/>
            </a:pP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ru-RU" sz="2200" dirty="0" smtClean="0"/>
              <a:t>	</a:t>
            </a:r>
            <a:r>
              <a:rPr lang="ru-RU" sz="2200" smtClean="0"/>
              <a:t>	</a:t>
            </a:r>
            <a:endParaRPr lang="ru-RU" sz="2200" smtClean="0"/>
          </a:p>
          <a:p>
            <a:pPr algn="just">
              <a:buNone/>
            </a:pPr>
            <a:r>
              <a:rPr lang="ru-RU" sz="2200" smtClean="0"/>
              <a:t>	</a:t>
            </a:r>
            <a:r>
              <a:rPr lang="ru-RU" sz="2200" smtClean="0"/>
              <a:t>	</a:t>
            </a:r>
            <a:r>
              <a:rPr lang="ru-RU" sz="2200" smtClean="0"/>
              <a:t>4</a:t>
            </a:r>
            <a:r>
              <a:rPr lang="ru-RU" sz="2200" dirty="0" smtClean="0"/>
              <a:t>. ИИ осуществляет более глубокий анализ больших объемов данных с помощью </a:t>
            </a:r>
            <a:r>
              <a:rPr lang="ru-RU" sz="2200" dirty="0" err="1" smtClean="0"/>
              <a:t>нейросетей</a:t>
            </a:r>
            <a:r>
              <a:rPr lang="ru-RU" sz="2200" dirty="0" smtClean="0"/>
              <a:t> со множеством скрытых уровней. </a:t>
            </a:r>
          </a:p>
          <a:p>
            <a:pPr algn="just">
              <a:buNone/>
            </a:pPr>
            <a:r>
              <a:rPr lang="ru-RU" sz="2200" dirty="0" smtClean="0"/>
              <a:t>		5. Глубинные </a:t>
            </a:r>
            <a:r>
              <a:rPr lang="ru-RU" sz="2200" dirty="0" err="1" smtClean="0"/>
              <a:t>нейросети</a:t>
            </a:r>
            <a:r>
              <a:rPr lang="ru-RU" sz="2200" dirty="0" smtClean="0"/>
              <a:t> позволяют ИИ достичь беспрецедентного уровня точности. </a:t>
            </a:r>
          </a:p>
          <a:p>
            <a:pPr algn="just">
              <a:buNone/>
            </a:pPr>
            <a:r>
              <a:rPr lang="ru-RU" sz="2200" dirty="0" smtClean="0"/>
              <a:t>		6. ИИ позволяет извлечь максимальную пользу из данных. </a:t>
            </a:r>
            <a:endParaRPr lang="ru-RU" sz="2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Сферы применения искусственного интеллекта</a:t>
            </a:r>
            <a:endParaRPr lang="ru-RU" sz="2800" dirty="0"/>
          </a:p>
        </p:txBody>
      </p:sp>
      <p:pic>
        <p:nvPicPr>
          <p:cNvPr id="4" name="Рисунок 3" descr="slide-3.jpg"/>
          <p:cNvPicPr>
            <a:picLocks noChangeAspect="1"/>
          </p:cNvPicPr>
          <p:nvPr/>
        </p:nvPicPr>
        <p:blipFill>
          <a:blip r:embed="rId2">
            <a:lum contrast="20000"/>
          </a:blip>
          <a:srcRect l="5189" t="23563" r="5184" b="5128"/>
          <a:stretch>
            <a:fillRect/>
          </a:stretch>
        </p:blipFill>
        <p:spPr>
          <a:xfrm>
            <a:off x="214282" y="1643050"/>
            <a:ext cx="8715436" cy="52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Плюсы искусственного интеллекта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459887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dirty="0" smtClean="0"/>
              <a:t>		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ИИ уже используется для решения актуальных прикладных задач: </a:t>
            </a:r>
          </a:p>
          <a:p>
            <a:pPr algn="just">
              <a:buNone/>
            </a:pPr>
            <a:r>
              <a:rPr lang="ru-RU" sz="2200" dirty="0" smtClean="0"/>
              <a:t>		- экспертные системы помогают вырабатывать эффективные решения там, где не хватает высококвалифицированных специалистов; </a:t>
            </a:r>
          </a:p>
          <a:p>
            <a:pPr algn="just">
              <a:buNone/>
            </a:pPr>
            <a:r>
              <a:rPr lang="ru-RU" sz="2200" dirty="0" smtClean="0"/>
              <a:t>		- автономные устройства исследуют среды, где человек не может находиться без вреда для здоровья или опасности для жизни; 	</a:t>
            </a:r>
          </a:p>
          <a:p>
            <a:pPr algn="just">
              <a:buNone/>
            </a:pPr>
            <a:r>
              <a:rPr lang="ru-RU" sz="2200" dirty="0" smtClean="0"/>
              <a:t>		- ИИ способствует минимизации человеческого фактора в критически важных сферах деятельности на монотонных работах, там, где требуется многочасовая сосредоточенная деятельность; 	</a:t>
            </a:r>
            <a:r>
              <a:rPr lang="ru-RU" sz="1800" dirty="0" smtClean="0"/>
              <a:t>	</a:t>
            </a:r>
          </a:p>
          <a:p>
            <a:pPr algn="just">
              <a:buNone/>
            </a:pPr>
            <a:r>
              <a:rPr lang="ru-RU" sz="18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Плюсы искусственного интеллекта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459887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dirty="0" smtClean="0"/>
              <a:t>		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ИИ уже используется для решения актуальных прикладных задач: </a:t>
            </a:r>
          </a:p>
          <a:p>
            <a:pPr algn="just">
              <a:buNone/>
            </a:pPr>
            <a:r>
              <a:rPr lang="ru-RU" sz="2200" dirty="0" smtClean="0"/>
              <a:t>		- </a:t>
            </a:r>
            <a:r>
              <a:rPr lang="ru-RU" sz="2200" dirty="0" smtClean="0"/>
              <a:t>на транспорте ИИ используется для беспилотного управления поездами, автомобилями, судами, позволяя перемещаться длительное время без перерывов на отдых водителя;	</a:t>
            </a:r>
          </a:p>
          <a:p>
            <a:pPr algn="just">
              <a:buNone/>
            </a:pPr>
            <a:r>
              <a:rPr lang="ru-RU" sz="2200" dirty="0" smtClean="0"/>
              <a:t>		- пользователям компьютеров ИИ предоставляет удобные интерфейсы, позволяющие отдавать команды и воспринимать информацию в естественной форме.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</TotalTime>
  <Words>76</Words>
  <PresentationFormat>Экран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«Искусственный интеллект» </vt:lpstr>
      <vt:lpstr>Содержание:</vt:lpstr>
      <vt:lpstr>История развития искусственного интеллекта</vt:lpstr>
      <vt:lpstr>  Понятие искусственный интеллект </vt:lpstr>
      <vt:lpstr>Важность искусственного интеллекта</vt:lpstr>
      <vt:lpstr>Важность искусственного интеллекта</vt:lpstr>
      <vt:lpstr>Сферы применения искусственного интеллекта</vt:lpstr>
      <vt:lpstr>Плюсы искусственного интеллекта</vt:lpstr>
      <vt:lpstr>Плюсы искусственного интеллекта</vt:lpstr>
      <vt:lpstr>Минусы искусственного интеллекта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«Искусственный интеллект» </dc:title>
  <dc:creator>Эд</dc:creator>
  <cp:lastModifiedBy>Эд</cp:lastModifiedBy>
  <cp:revision>9</cp:revision>
  <dcterms:created xsi:type="dcterms:W3CDTF">2020-04-22T15:39:19Z</dcterms:created>
  <dcterms:modified xsi:type="dcterms:W3CDTF">2020-04-22T20:30:29Z</dcterms:modified>
</cp:coreProperties>
</file>