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1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19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84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1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41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22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3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3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5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657D97-6F5E-4CAD-878B-D9092B75358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DA4D-E3A8-4FA6-BD2C-2A4D14A18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52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2963A-E0D9-4EA3-97FE-91CC3F84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016" y="150827"/>
            <a:ext cx="6271967" cy="691349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 Кафедра «Кибербезопасность информационных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53C99-EC22-4A54-B4FE-DEA4A66D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7910"/>
            <a:ext cx="9144000" cy="1655762"/>
          </a:xfrm>
        </p:spPr>
        <p:txBody>
          <a:bodyPr/>
          <a:lstStyle/>
          <a:p>
            <a:r>
              <a:rPr lang="ru-RU" dirty="0"/>
              <a:t>Ростов-на-Дону </a:t>
            </a:r>
          </a:p>
          <a:p>
            <a:r>
              <a:rPr lang="ru-RU" dirty="0"/>
              <a:t>2023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3580D-6E7B-47E0-ACC0-1737CE27D40A}"/>
              </a:ext>
            </a:extLst>
          </p:cNvPr>
          <p:cNvSpPr txBox="1">
            <a:spLocks/>
          </p:cNvSpPr>
          <p:nvPr/>
        </p:nvSpPr>
        <p:spPr>
          <a:xfrm>
            <a:off x="5920033" y="1349602"/>
            <a:ext cx="6271967" cy="69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дисциплине «Сети и коммуникации».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12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679CFD7-B0F3-486F-8538-4F1E9C734DB7}"/>
              </a:ext>
            </a:extLst>
          </p:cNvPr>
          <p:cNvSpPr txBox="1">
            <a:spLocks/>
          </p:cNvSpPr>
          <p:nvPr/>
        </p:nvSpPr>
        <p:spPr>
          <a:xfrm>
            <a:off x="5920033" y="2303280"/>
            <a:ext cx="6271967" cy="1033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группы ВИ12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Орлов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6204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Что называется средой передачи информации в компьютерных сетях?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1" y="1084082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Средой передачи информации в компьютерных сетях называется физическая среда, через которую передаются данные в сети.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11" y="2262433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Информация в компьютерных сетях передается параллельном коде или последовательно и почему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11" y="3084136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Информация в компьютерных сетях передается последовательно. Это связано с тем, что передача данных происходит по кабелю, который может передавать информацию только последовательно.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44A9EE-0DB4-4EA0-9316-DDA6A81A2AC0}"/>
              </a:ext>
            </a:extLst>
          </p:cNvPr>
          <p:cNvSpPr txBox="1">
            <a:spLocks/>
          </p:cNvSpPr>
          <p:nvPr/>
        </p:nvSpPr>
        <p:spPr>
          <a:xfrm>
            <a:off x="646111" y="4356870"/>
            <a:ext cx="11241089" cy="631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Основные характеристики линии связи: затухание, </a:t>
            </a:r>
            <a:r>
              <a:rPr lang="ru-RU" sz="2000" dirty="0" err="1"/>
              <a:t>амплитудно</a:t>
            </a:r>
            <a:r>
              <a:rPr lang="en-US" sz="2000" dirty="0"/>
              <a:t>-</a:t>
            </a:r>
            <a:r>
              <a:rPr lang="ru-RU" sz="2000" dirty="0"/>
              <a:t>частотная характеристика, помехозащищенность кабеля, пропускная способность.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14270D-9D74-4BD6-A55D-0E2B70ED7574}"/>
              </a:ext>
            </a:extLst>
          </p:cNvPr>
          <p:cNvSpPr/>
          <p:nvPr/>
        </p:nvSpPr>
        <p:spPr>
          <a:xfrm>
            <a:off x="646111" y="5082618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Затухание - ослабление сигнала при передаче по линии связи; амплитудно-частотная характеристика - зависимость амплитуды сигнала от частоты; помехозащищенность кабеля - степень защиты кабеля от внешних помех; пропускная способность - максимальная скорость передачи данных по линии связи. </a:t>
            </a:r>
          </a:p>
        </p:txBody>
      </p:sp>
    </p:spTree>
    <p:extLst>
      <p:ext uri="{BB962C8B-B14F-4D97-AF65-F5344CB8AC3E}">
        <p14:creationId xmlns:p14="http://schemas.microsoft.com/office/powerpoint/2010/main" val="87261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В чем измеряется затухание линии связи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0" y="920014"/>
            <a:ext cx="11241089" cy="631365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Затухание линии связи измеряется в децибелах.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561269" y="1743959"/>
            <a:ext cx="11241089" cy="518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Что такое задержка сигнала, типичные величины задержки?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561268" y="2400577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Задержка сигнала - это время, которое требуется сигналу для прохождения по линии связи. Типичные величины задержки зависят от типа линии связи и могут быть от нескольких наносекунд до нескольких миллисекунд.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44A9EE-0DB4-4EA0-9316-DDA6A81A2AC0}"/>
              </a:ext>
            </a:extLst>
          </p:cNvPr>
          <p:cNvSpPr txBox="1">
            <a:spLocks/>
          </p:cNvSpPr>
          <p:nvPr/>
        </p:nvSpPr>
        <p:spPr>
          <a:xfrm>
            <a:off x="561268" y="3699409"/>
            <a:ext cx="11241089" cy="1178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Параметр Волновое сопротивление, что это такое, в каких единицах измеряется и какую роль играет данный параметр? Привести типовые величины волнового сопротивления для разных сред передачи;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14270D-9D74-4BD6-A55D-0E2B70ED7574}"/>
              </a:ext>
            </a:extLst>
          </p:cNvPr>
          <p:cNvSpPr/>
          <p:nvPr/>
        </p:nvSpPr>
        <p:spPr>
          <a:xfrm>
            <a:off x="646110" y="4788817"/>
            <a:ext cx="11241088" cy="1848612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Волновое сопротивление - это сопротивление линии связи переменному току при прохождении по линии связи электромагнитных волн. Единицы измерения - Ом. Волновое сопротивление играет важную роль при передаче данных, потому что от него зависит качество сигнала и скорость передачи данных по линии связи. Типовые величины волнового сопротивления для разных сред передачи: для коаксиального кабеля - 50 Ом или 75 Ом; для витой пары - 100 Ом или 120 Ом; для волоконно-оптического кабеля - 50 Ом или 62,5 Ом. </a:t>
            </a:r>
          </a:p>
        </p:txBody>
      </p:sp>
    </p:spTree>
    <p:extLst>
      <p:ext uri="{BB962C8B-B14F-4D97-AF65-F5344CB8AC3E}">
        <p14:creationId xmlns:p14="http://schemas.microsoft.com/office/powerpoint/2010/main" val="35771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Приведите международные стандарты на кабели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1" y="1084083"/>
            <a:ext cx="11241089" cy="631364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Международные стандарты на кабели: </a:t>
            </a:r>
            <a:r>
              <a:rPr lang="en-US" dirty="0"/>
              <a:t>TIA</a:t>
            </a:r>
            <a:r>
              <a:rPr lang="ru-RU" dirty="0"/>
              <a:t>/</a:t>
            </a:r>
            <a:r>
              <a:rPr lang="en-US" dirty="0"/>
              <a:t>EIA</a:t>
            </a:r>
            <a:r>
              <a:rPr lang="ru-RU" dirty="0"/>
              <a:t>, </a:t>
            </a:r>
            <a:r>
              <a:rPr lang="en-US" dirty="0"/>
              <a:t>ISO</a:t>
            </a:r>
            <a:r>
              <a:rPr lang="ru-RU" dirty="0"/>
              <a:t>/</a:t>
            </a:r>
            <a:r>
              <a:rPr lang="en-US" dirty="0"/>
              <a:t>IEC</a:t>
            </a:r>
            <a:r>
              <a:rPr lang="ru-RU" dirty="0"/>
              <a:t>, </a:t>
            </a:r>
            <a:r>
              <a:rPr lang="en-US" dirty="0"/>
              <a:t>ANSI</a:t>
            </a:r>
            <a:r>
              <a:rPr lang="ru-RU" dirty="0"/>
              <a:t>, </a:t>
            </a:r>
            <a:r>
              <a:rPr lang="en-US" dirty="0"/>
              <a:t>CSA</a:t>
            </a:r>
            <a:r>
              <a:rPr lang="ru-RU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10" y="1988940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Коаксиальный кабель. Что собой представляет конструкция, типы кабелей, волновое сопротивление, в каких сетях применяется? Максимальная длина сети?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11" y="2810644"/>
            <a:ext cx="11241089" cy="1451844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Коаксиальный кабель - это кабель, состоящий из центрального проводника, окруженного изоляционным материалом, электромагнитной экранной оболочки и внешней оболочки. Он применяется в высокоскоростных сетях передачи данных, таких как </a:t>
            </a:r>
            <a:r>
              <a:rPr lang="en-US" dirty="0"/>
              <a:t>Ethernet </a:t>
            </a:r>
            <a:r>
              <a:rPr lang="ru-RU" dirty="0"/>
              <a:t>и телевизионная передача. Максимальная длина сети зависит от типа кабеля и может быть до нескольких километров.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44A9EE-0DB4-4EA0-9316-DDA6A81A2AC0}"/>
              </a:ext>
            </a:extLst>
          </p:cNvPr>
          <p:cNvSpPr txBox="1">
            <a:spLocks/>
          </p:cNvSpPr>
          <p:nvPr/>
        </p:nvSpPr>
        <p:spPr>
          <a:xfrm>
            <a:off x="646111" y="4356870"/>
            <a:ext cx="11241089" cy="631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 err="1"/>
              <a:t>Волоконно</a:t>
            </a:r>
            <a:r>
              <a:rPr lang="ru-RU" sz="2000" dirty="0"/>
              <a:t>–оптический кабель - структура, достоинства и недостатки. Два основных типа кабеля.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14270D-9D74-4BD6-A55D-0E2B70ED7574}"/>
              </a:ext>
            </a:extLst>
          </p:cNvPr>
          <p:cNvSpPr/>
          <p:nvPr/>
        </p:nvSpPr>
        <p:spPr>
          <a:xfrm>
            <a:off x="646111" y="5082618"/>
            <a:ext cx="11241089" cy="1478438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Волоконно-оптический кабель - это кабель, состоящий из волокон из стекла или пластика, которые передают световые сигналы. Он имеет высокую скорость передачи данных, иммунитет к электромагнитным помехам и малый уровень затухания. Недостатком является уязвимость к механическим повреждениям и высокая стоимость. Существует два основных типа волоконно-оптических кабелей: </a:t>
            </a:r>
            <a:r>
              <a:rPr lang="ru-RU" dirty="0" err="1"/>
              <a:t>одномодовый</a:t>
            </a:r>
            <a:r>
              <a:rPr lang="ru-RU" dirty="0"/>
              <a:t> и </a:t>
            </a:r>
            <a:r>
              <a:rPr lang="ru-RU" dirty="0" err="1"/>
              <a:t>многомодовый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92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1349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Бескабельные каналы связи. Приведите особенности и характеристики. Какие основные типы сетей вы знаете (использовать информацию из Интернета)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08" y="1154782"/>
            <a:ext cx="11241089" cy="1734532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Бескабельные каналы связи основаны на передаче сигнала без использования проводов. Особенности и характеристики: высокая скорость передачи данных, малый радиус действия, подверженность влиянию внешних факторов (например, погода), ограниченная пропускная способность. Основные типы сетей: локальная сеть (</a:t>
            </a:r>
            <a:r>
              <a:rPr lang="en-US" dirty="0"/>
              <a:t>LAN</a:t>
            </a:r>
            <a:r>
              <a:rPr lang="ru-RU" dirty="0"/>
              <a:t>), </a:t>
            </a:r>
            <a:r>
              <a:rPr lang="ru-RU" dirty="0" err="1"/>
              <a:t>метрополитенская</a:t>
            </a:r>
            <a:r>
              <a:rPr lang="ru-RU" dirty="0"/>
              <a:t> сеть (</a:t>
            </a:r>
            <a:r>
              <a:rPr lang="en-US" dirty="0"/>
              <a:t>MAN</a:t>
            </a:r>
            <a:r>
              <a:rPr lang="ru-RU" dirty="0"/>
              <a:t>), глобальная сеть (</a:t>
            </a:r>
            <a:r>
              <a:rPr lang="en-US" dirty="0"/>
              <a:t>WAN</a:t>
            </a:r>
            <a:r>
              <a:rPr lang="ru-RU" dirty="0"/>
              <a:t>), беспроводная локальная сеть (</a:t>
            </a:r>
            <a:r>
              <a:rPr lang="en-US" dirty="0"/>
              <a:t>WLAN</a:t>
            </a:r>
            <a:r>
              <a:rPr lang="ru-RU" dirty="0"/>
              <a:t>), персональная облачная сеть (</a:t>
            </a:r>
            <a:r>
              <a:rPr lang="en-US" dirty="0"/>
              <a:t>PAN</a:t>
            </a:r>
            <a:r>
              <a:rPr lang="ru-RU" dirty="0"/>
              <a:t>), региональная сеть (</a:t>
            </a:r>
            <a:r>
              <a:rPr lang="en-US" dirty="0"/>
              <a:t>RAN</a:t>
            </a:r>
            <a:r>
              <a:rPr lang="ru-RU" dirty="0"/>
              <a:t>), виртуальная частная сеть (</a:t>
            </a:r>
            <a:r>
              <a:rPr lang="en-US" dirty="0"/>
              <a:t>VPN</a:t>
            </a:r>
            <a:r>
              <a:rPr lang="ru-RU" dirty="0"/>
              <a:t>).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08" y="3146984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Кабели на основе витых пар. Экранированная витая пара, неэкранированная обозначение, категории. Привести основные особенности различных кабелей витой пары, разной категорий и в каких сетях применяется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07" y="4334760"/>
            <a:ext cx="11241089" cy="2113174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Кабели на основе витых пар - это кабели, состоящие из пар связанных между собой проводников, которые свиваются в спираль. Они применяются для передачи данных в сетях </a:t>
            </a:r>
            <a:r>
              <a:rPr lang="en-US" dirty="0"/>
              <a:t>Ethernet</a:t>
            </a:r>
            <a:r>
              <a:rPr lang="ru-RU" dirty="0"/>
              <a:t>, </a:t>
            </a:r>
            <a:r>
              <a:rPr lang="en-US" dirty="0"/>
              <a:t>Token Ring</a:t>
            </a:r>
            <a:r>
              <a:rPr lang="ru-RU" dirty="0"/>
              <a:t> и других. Экранированная витая пара (</a:t>
            </a:r>
            <a:r>
              <a:rPr lang="en-US" dirty="0"/>
              <a:t>STP</a:t>
            </a:r>
            <a:r>
              <a:rPr lang="ru-RU" dirty="0"/>
              <a:t>) имеет экранированный слой, который защищает от внешних помех. Неэкранированная витая пара (</a:t>
            </a:r>
            <a:r>
              <a:rPr lang="en-US" dirty="0"/>
              <a:t>UTP</a:t>
            </a:r>
            <a:r>
              <a:rPr lang="ru-RU" dirty="0"/>
              <a:t>) не имеет экранирующего слоя. Категории кабеля витой пары: </a:t>
            </a:r>
            <a:r>
              <a:rPr lang="en-US" dirty="0"/>
              <a:t>Cat</a:t>
            </a:r>
            <a:r>
              <a:rPr lang="ru-RU" dirty="0"/>
              <a:t>3, </a:t>
            </a:r>
            <a:r>
              <a:rPr lang="en-US" dirty="0"/>
              <a:t>Cat</a:t>
            </a:r>
            <a:r>
              <a:rPr lang="ru-RU" dirty="0"/>
              <a:t>5, </a:t>
            </a:r>
            <a:r>
              <a:rPr lang="en-US" dirty="0"/>
              <a:t>Cat</a:t>
            </a:r>
            <a:r>
              <a:rPr lang="ru-RU" dirty="0"/>
              <a:t>5</a:t>
            </a:r>
            <a:r>
              <a:rPr lang="en-US" dirty="0"/>
              <a:t>e</a:t>
            </a:r>
            <a:r>
              <a:rPr lang="ru-RU" dirty="0"/>
              <a:t>, </a:t>
            </a:r>
            <a:r>
              <a:rPr lang="en-US" dirty="0"/>
              <a:t>Cat</a:t>
            </a:r>
            <a:r>
              <a:rPr lang="ru-RU" dirty="0"/>
              <a:t>6, </a:t>
            </a:r>
            <a:r>
              <a:rPr lang="en-US" dirty="0"/>
              <a:t>Cat</a:t>
            </a:r>
            <a:r>
              <a:rPr lang="ru-RU" dirty="0"/>
              <a:t>7. Различные кабели витой пары отличаются скоростью передачи данных, затуханием, помехозащищенностью, волновым сопротивлением и другими характеристиками. </a:t>
            </a:r>
          </a:p>
        </p:txBody>
      </p:sp>
    </p:spTree>
    <p:extLst>
      <p:ext uri="{BB962C8B-B14F-4D97-AF65-F5344CB8AC3E}">
        <p14:creationId xmlns:p14="http://schemas.microsoft.com/office/powerpoint/2010/main" val="285816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Что означают параметры NEXT и FEXT, PSNEXT и PS FEXT?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1" y="1084082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NEXT (Near End Crosstalk) - </a:t>
            </a:r>
            <a:r>
              <a:rPr lang="ru-RU" dirty="0"/>
              <a:t>помеха, возникающая на конце, находящемся ближе к источнику. </a:t>
            </a:r>
            <a:r>
              <a:rPr lang="en-US" dirty="0"/>
              <a:t>FEXT (Far End Crosstalk) - </a:t>
            </a:r>
            <a:r>
              <a:rPr lang="ru-RU" dirty="0"/>
              <a:t>помеха, возникающая на конце, находящемся дальше от источника. </a:t>
            </a:r>
            <a:r>
              <a:rPr lang="en-US" dirty="0"/>
              <a:t>PSNEXT (Power Sum NEXT) - </a:t>
            </a:r>
            <a:r>
              <a:rPr lang="ru-RU" dirty="0"/>
              <a:t>суммарная помеха на паре. </a:t>
            </a:r>
            <a:r>
              <a:rPr lang="en-US" dirty="0"/>
              <a:t>PSFEXT (Power Sum FEXT) - </a:t>
            </a:r>
            <a:r>
              <a:rPr lang="ru-RU" dirty="0"/>
              <a:t>суммарная помеха на конце, находящемся дальше от источника.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11" y="2262433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Объясните параметры витой пары: Возвратные потери и Затухание. </a:t>
            </a:r>
          </a:p>
          <a:p>
            <a:r>
              <a:rPr lang="ru-RU" sz="2000" dirty="0"/>
              <a:t>Как характеризуют линию, в чем измеряются, как обозначаются, какие </a:t>
            </a:r>
          </a:p>
          <a:p>
            <a:r>
              <a:rPr lang="ru-RU" sz="2000" dirty="0"/>
              <a:t>допустимые величины в стандарте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09" y="3429000"/>
            <a:ext cx="11241089" cy="1284402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Возвратные потери - это потери мощности при отражении сигнала от конца линии связи. Затухание - это ослабление сигнала при передаче по линии связи. Оба параметра характеризуют качество линии связи. Измеряются в децибелах. Обозначаются </a:t>
            </a:r>
            <a:r>
              <a:rPr lang="en-US" dirty="0"/>
              <a:t>RL</a:t>
            </a:r>
            <a:r>
              <a:rPr lang="ru-RU" dirty="0"/>
              <a:t> (</a:t>
            </a:r>
            <a:r>
              <a:rPr lang="en-US" dirty="0"/>
              <a:t>Return Loss</a:t>
            </a:r>
            <a:r>
              <a:rPr lang="ru-RU" dirty="0"/>
              <a:t>) и </a:t>
            </a:r>
            <a:r>
              <a:rPr lang="en-US" dirty="0"/>
              <a:t>Attenuation</a:t>
            </a:r>
            <a:r>
              <a:rPr lang="ru-RU" dirty="0"/>
              <a:t>. Допустимые величины в стандарте зависят от типа кабеля и категории.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44A9EE-0DB4-4EA0-9316-DDA6A81A2AC0}"/>
              </a:ext>
            </a:extLst>
          </p:cNvPr>
          <p:cNvSpPr txBox="1">
            <a:spLocks/>
          </p:cNvSpPr>
          <p:nvPr/>
        </p:nvSpPr>
        <p:spPr>
          <a:xfrm>
            <a:off x="646109" y="4797690"/>
            <a:ext cx="11241089" cy="631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Что означает параметр </a:t>
            </a:r>
            <a:r>
              <a:rPr lang="en-US" sz="2000" dirty="0"/>
              <a:t>ACR</a:t>
            </a:r>
            <a:endParaRPr lang="ru-RU" sz="20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14270D-9D74-4BD6-A55D-0E2B70ED7574}"/>
              </a:ext>
            </a:extLst>
          </p:cNvPr>
          <p:cNvSpPr/>
          <p:nvPr/>
        </p:nvSpPr>
        <p:spPr>
          <a:xfrm>
            <a:off x="646111" y="5429054"/>
            <a:ext cx="11241089" cy="831915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ACR</a:t>
            </a:r>
            <a:r>
              <a:rPr lang="ru-RU" dirty="0"/>
              <a:t> (</a:t>
            </a:r>
            <a:r>
              <a:rPr lang="en-US" dirty="0"/>
              <a:t>Attenuation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Crosstalk Ratio</a:t>
            </a:r>
            <a:r>
              <a:rPr lang="ru-RU" dirty="0"/>
              <a:t>) - отношение ослабления сигнала к помехам на линии связи. Измеряется в децибелах. </a:t>
            </a:r>
          </a:p>
        </p:txBody>
      </p:sp>
    </p:spTree>
    <p:extLst>
      <p:ext uri="{BB962C8B-B14F-4D97-AF65-F5344CB8AC3E}">
        <p14:creationId xmlns:p14="http://schemas.microsoft.com/office/powerpoint/2010/main" val="21547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Что называется </a:t>
            </a:r>
            <a:r>
              <a:rPr lang="ru-RU" sz="2000" dirty="0" err="1"/>
              <a:t>средоЗадержка</a:t>
            </a:r>
            <a:r>
              <a:rPr lang="ru-RU" sz="2000" dirty="0"/>
              <a:t> сигнала - параметры NVP и PD, DS как между собой связаны, в каких единицах </a:t>
            </a:r>
            <a:r>
              <a:rPr lang="ru-RU" sz="2000" dirty="0" err="1"/>
              <a:t>измеряются;й</a:t>
            </a:r>
            <a:r>
              <a:rPr lang="ru-RU" sz="2000" dirty="0"/>
              <a:t> передачи информации в компьютерных сетях?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1" y="1583703"/>
            <a:ext cx="11241089" cy="1597843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Задержка сигнала - это время, которое требуется сигналу для прохождения по линии связи. </a:t>
            </a:r>
            <a:r>
              <a:rPr lang="en-US" dirty="0"/>
              <a:t>NVP</a:t>
            </a:r>
            <a:r>
              <a:rPr lang="ru-RU" dirty="0"/>
              <a:t> (</a:t>
            </a:r>
            <a:r>
              <a:rPr lang="en-US" dirty="0"/>
              <a:t>Nominal Velocity of Propagation</a:t>
            </a:r>
            <a:r>
              <a:rPr lang="ru-RU" dirty="0"/>
              <a:t>) - номинальная скорость распространения сигнала в кабеле. </a:t>
            </a:r>
            <a:r>
              <a:rPr lang="en-US" dirty="0"/>
              <a:t>PD</a:t>
            </a:r>
            <a:r>
              <a:rPr lang="ru-RU" dirty="0"/>
              <a:t> (</a:t>
            </a:r>
            <a:r>
              <a:rPr lang="en-US" dirty="0"/>
              <a:t>Propagation Delay</a:t>
            </a:r>
            <a:r>
              <a:rPr lang="ru-RU" dirty="0"/>
              <a:t>) - задержка распространения сигнала в кабеле. </a:t>
            </a:r>
            <a:r>
              <a:rPr lang="en-US" dirty="0"/>
              <a:t>DS</a:t>
            </a:r>
            <a:r>
              <a:rPr lang="ru-RU" dirty="0"/>
              <a:t> (</a:t>
            </a:r>
            <a:r>
              <a:rPr lang="en-US" dirty="0"/>
              <a:t>Delay Skew</a:t>
            </a:r>
            <a:r>
              <a:rPr lang="ru-RU" dirty="0"/>
              <a:t>) - разница во времени между задержками распространения на разных проводах. Все параметры измеряются в наносекундах.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11" y="3265603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Какие материалы применятся для изолирующей внешней оболочки кабеля витая пара и как они влияют на характеристики кабеля.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11" y="4171363"/>
            <a:ext cx="11241089" cy="1299328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Для изолирующей внешней оболочки кабеля витая пара могут использоваться такие материалы, как поливинилхлорид (</a:t>
            </a:r>
            <a:r>
              <a:rPr lang="en-US" dirty="0"/>
              <a:t>PVC</a:t>
            </a:r>
            <a:r>
              <a:rPr lang="ru-RU" dirty="0"/>
              <a:t>), полипропилен (</a:t>
            </a:r>
            <a:r>
              <a:rPr lang="en-US" dirty="0"/>
              <a:t>PP</a:t>
            </a:r>
            <a:r>
              <a:rPr lang="ru-RU" dirty="0"/>
              <a:t>), фторопласт (</a:t>
            </a:r>
            <a:r>
              <a:rPr lang="en-US" dirty="0"/>
              <a:t>PTFE</a:t>
            </a:r>
            <a:r>
              <a:rPr lang="ru-RU" dirty="0"/>
              <a:t>) и другие. Материалы влияют на характеристики кабеля, такие как гибкость, термостойкость, износостойкость.</a:t>
            </a:r>
          </a:p>
        </p:txBody>
      </p:sp>
    </p:spTree>
    <p:extLst>
      <p:ext uri="{BB962C8B-B14F-4D97-AF65-F5344CB8AC3E}">
        <p14:creationId xmlns:p14="http://schemas.microsoft.com/office/powerpoint/2010/main" val="36528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C0D-0E4E-489E-B18F-45192B2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631364"/>
          </a:xfrm>
        </p:spPr>
        <p:txBody>
          <a:bodyPr/>
          <a:lstStyle/>
          <a:p>
            <a:pPr lvl="0"/>
            <a:r>
              <a:rPr lang="ru-RU" sz="2000" dirty="0"/>
              <a:t>Что называется средой передачи информации в компьютерных сетях?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4DBBDFE-C0E3-42A1-A328-AAA2232A4506}"/>
              </a:ext>
            </a:extLst>
          </p:cNvPr>
          <p:cNvSpPr/>
          <p:nvPr/>
        </p:nvSpPr>
        <p:spPr>
          <a:xfrm>
            <a:off x="646111" y="1084082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Средой передачи информации в компьютерных сетях называется физическая среда, через которую передаются данные в сети.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A098D2-1797-4796-9B92-FC5F0B649D20}"/>
              </a:ext>
            </a:extLst>
          </p:cNvPr>
          <p:cNvSpPr txBox="1">
            <a:spLocks/>
          </p:cNvSpPr>
          <p:nvPr/>
        </p:nvSpPr>
        <p:spPr>
          <a:xfrm>
            <a:off x="646111" y="2262433"/>
            <a:ext cx="11241089" cy="821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Информация в компьютерных сетях передается параллельном коде или последовательно и почему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7979E1-D2C3-461C-831E-4CBE48051C6F}"/>
              </a:ext>
            </a:extLst>
          </p:cNvPr>
          <p:cNvSpPr/>
          <p:nvPr/>
        </p:nvSpPr>
        <p:spPr>
          <a:xfrm>
            <a:off x="646111" y="3084136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Информация в компьютерных сетях передается последовательно. Это связано с тем, что передача данных происходит по кабелю, который может передавать информацию только последовательно.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44A9EE-0DB4-4EA0-9316-DDA6A81A2AC0}"/>
              </a:ext>
            </a:extLst>
          </p:cNvPr>
          <p:cNvSpPr txBox="1">
            <a:spLocks/>
          </p:cNvSpPr>
          <p:nvPr/>
        </p:nvSpPr>
        <p:spPr>
          <a:xfrm>
            <a:off x="646111" y="4356870"/>
            <a:ext cx="11241089" cy="631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Основные характеристики линии связи: затухание, </a:t>
            </a:r>
            <a:r>
              <a:rPr lang="ru-RU" sz="2000" dirty="0" err="1"/>
              <a:t>амплитудно</a:t>
            </a:r>
            <a:r>
              <a:rPr lang="en-US" sz="2000" dirty="0"/>
              <a:t>-</a:t>
            </a:r>
            <a:r>
              <a:rPr lang="ru-RU" sz="2000" dirty="0"/>
              <a:t>частотная характеристика, помехозащищенность кабеля, пропускная способность.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14270D-9D74-4BD6-A55D-0E2B70ED7574}"/>
              </a:ext>
            </a:extLst>
          </p:cNvPr>
          <p:cNvSpPr/>
          <p:nvPr/>
        </p:nvSpPr>
        <p:spPr>
          <a:xfrm>
            <a:off x="646111" y="5082618"/>
            <a:ext cx="11241089" cy="1178351"/>
          </a:xfrm>
          <a:prstGeom prst="roundRect">
            <a:avLst>
              <a:gd name="adj" fmla="val 1815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Затухание - ослабление сигнала при передаче по линии связи; амплитудно-частотная характеристика - зависимость амплитуды сигнала от частоты; помехозащищенность кабеля - степень защиты кабеля от внешних помех; пропускная способность - максимальная скорость передачи данных по линии связи. </a:t>
            </a:r>
          </a:p>
        </p:txBody>
      </p:sp>
    </p:spTree>
    <p:extLst>
      <p:ext uri="{BB962C8B-B14F-4D97-AF65-F5344CB8AC3E}">
        <p14:creationId xmlns:p14="http://schemas.microsoft.com/office/powerpoint/2010/main" val="298797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1185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Ион</vt:lpstr>
      <vt:lpstr>Донской Государственный Технический университет Кафедра «Кибербезопасность информационных систем»</vt:lpstr>
      <vt:lpstr>Что называется средой передачи информации в компьютерных сетях?</vt:lpstr>
      <vt:lpstr>В чем измеряется затухание линии связи</vt:lpstr>
      <vt:lpstr>Приведите международные стандарты на кабели</vt:lpstr>
      <vt:lpstr>Бескабельные каналы связи. Приведите особенности и характеристики. Какие основные типы сетей вы знаете (использовать информацию из Интернета)</vt:lpstr>
      <vt:lpstr>Что означают параметры NEXT и FEXT, PSNEXT и PS FEXT?</vt:lpstr>
      <vt:lpstr>Что называется средоЗадержка сигнала - параметры NVP и PD, DS как между собой связаны, в каких единицах измеряются;й передачи информации в компьютерных сетях?</vt:lpstr>
      <vt:lpstr>Что называется средой передачи информации в компьютерных сетях?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Донской Государственный Технический университет Кафедра «Кибербезопасность информационных систем»</dc:title>
  <dc:creator>Дмитрий Орлов</dc:creator>
  <cp:lastModifiedBy>Дмитрий Орлов</cp:lastModifiedBy>
  <cp:revision>4</cp:revision>
  <dcterms:created xsi:type="dcterms:W3CDTF">2023-05-10T06:16:32Z</dcterms:created>
  <dcterms:modified xsi:type="dcterms:W3CDTF">2023-05-10T06:41:30Z</dcterms:modified>
</cp:coreProperties>
</file>