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2906484"/>
            <a:ext cx="8370523" cy="111687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Система мониторинга серверов на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1554481"/>
            <a:ext cx="8984478" cy="842554"/>
          </a:xfrm>
        </p:spPr>
        <p:txBody>
          <a:bodyPr>
            <a:normAutofit/>
          </a:bodyPr>
          <a:lstStyle/>
          <a:p>
            <a:pPr algn="ctr"/>
            <a:r>
              <a:rPr lang="ru-RU" i="1" dirty="0"/>
              <a:t>Дипломный проект: </a:t>
            </a:r>
          </a:p>
          <a:p>
            <a:pPr algn="ctr"/>
            <a:r>
              <a:rPr lang="ru-RU" i="1" dirty="0"/>
              <a:t>Разработка клиент-серверного приложения под ОС </a:t>
            </a:r>
            <a:r>
              <a:rPr lang="en-US" i="1" dirty="0" smtClean="0"/>
              <a:t>Windows</a:t>
            </a:r>
            <a:r>
              <a:rPr lang="ru-RU" i="1" dirty="0" smtClean="0"/>
              <a:t> </a:t>
            </a:r>
            <a:endParaRPr lang="en-US" i="1" dirty="0"/>
          </a:p>
          <a:p>
            <a:endParaRPr lang="ru-RU" dirty="0"/>
          </a:p>
        </p:txBody>
      </p:sp>
      <p:pic>
        <p:nvPicPr>
          <p:cNvPr id="4" name="Picture 3" descr="D:\STUDIES\ШАГ\Курсовая\Croco Images\ste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0" y="467830"/>
            <a:ext cx="60408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77349" y="4611188"/>
            <a:ext cx="304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/>
                </a:solidFill>
              </a:rPr>
              <a:t>Python: 1</a:t>
            </a:r>
          </a:p>
          <a:p>
            <a:pPr algn="r"/>
            <a:r>
              <a:rPr lang="ru-RU" b="1" dirty="0" smtClean="0">
                <a:solidFill>
                  <a:schemeClr val="tx2"/>
                </a:solidFill>
              </a:rPr>
              <a:t>Серый Д.А.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2891" y="5766971"/>
            <a:ext cx="249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</a:rPr>
              <a:t>г. Запорожье  Сентябрь 2019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проекта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67097"/>
            <a:ext cx="8915400" cy="52251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000" dirty="0" smtClean="0"/>
              <a:t>	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Современные системы мониторинга: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1 </a:t>
            </a:r>
            <a:r>
              <a:rPr lang="en-US" sz="2000" dirty="0" err="1" smtClean="0">
                <a:solidFill>
                  <a:schemeClr val="tx2"/>
                </a:solidFill>
              </a:rPr>
              <a:t>Zabbix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2 </a:t>
            </a:r>
            <a:r>
              <a:rPr lang="en-US" sz="2000" dirty="0" err="1" smtClean="0">
                <a:solidFill>
                  <a:schemeClr val="tx2"/>
                </a:solidFill>
              </a:rPr>
              <a:t>Hyperic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3 </a:t>
            </a:r>
            <a:r>
              <a:rPr lang="en-US" sz="2000" dirty="0" err="1" smtClean="0">
                <a:solidFill>
                  <a:schemeClr val="tx2"/>
                </a:solidFill>
              </a:rPr>
              <a:t>PandoraFMS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</a:rPr>
              <a:t>и</a:t>
            </a:r>
            <a:r>
              <a:rPr lang="ru-RU" sz="2000" dirty="0" smtClean="0">
                <a:solidFill>
                  <a:schemeClr val="tx2"/>
                </a:solidFill>
              </a:rPr>
              <a:t> т.д.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/>
                </a:solidFill>
              </a:rPr>
              <a:t>Плюсы собственной разработки: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2"/>
                </a:solidFill>
              </a:rPr>
              <a:t>Минималистичность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2"/>
                </a:solidFill>
              </a:rPr>
              <a:t>Открытый код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2"/>
                </a:solidFill>
              </a:rPr>
              <a:t>Использование широко распространенных модулей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Python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6" y="2264022"/>
            <a:ext cx="1476081" cy="738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4" y="3151850"/>
            <a:ext cx="1486863" cy="643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7" y="1681851"/>
            <a:ext cx="1476080" cy="386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5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55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в разработке решения: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45458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 Клиент – серверная инфраструктура структура</a:t>
            </a:r>
          </a:p>
          <a:p>
            <a:pPr marL="0" indent="0">
              <a:buNone/>
            </a:pPr>
            <a:r>
              <a:rPr lang="ru-RU" dirty="0" smtClean="0"/>
              <a:t>2 </a:t>
            </a:r>
            <a:r>
              <a:rPr lang="en-US" dirty="0" smtClean="0"/>
              <a:t>Web</a:t>
            </a:r>
            <a:r>
              <a:rPr lang="ru-RU" dirty="0" smtClean="0"/>
              <a:t> – интерфейс для управления коллекцией объектов мониторинга</a:t>
            </a:r>
          </a:p>
          <a:p>
            <a:pPr marL="0" indent="0">
              <a:buNone/>
            </a:pPr>
            <a:r>
              <a:rPr lang="ru-RU" dirty="0" smtClean="0"/>
              <a:t>3 </a:t>
            </a:r>
            <a:r>
              <a:rPr lang="en-US" dirty="0"/>
              <a:t>P</a:t>
            </a:r>
            <a:r>
              <a:rPr lang="en-US" dirty="0" smtClean="0"/>
              <a:t>ython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ru-RU" dirty="0" smtClean="0"/>
              <a:t> Подключаемые модули :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ru-RU" dirty="0" smtClean="0"/>
              <a:t>.1 </a:t>
            </a:r>
            <a:r>
              <a:rPr lang="en-US" dirty="0" smtClean="0"/>
              <a:t>socket –</a:t>
            </a:r>
            <a:r>
              <a:rPr lang="ru-RU" dirty="0" smtClean="0"/>
              <a:t> основной модуль для построения клиент-серверных решений</a:t>
            </a:r>
          </a:p>
          <a:p>
            <a:pPr marL="0" indent="0">
              <a:buNone/>
            </a:pPr>
            <a:r>
              <a:rPr lang="ru-RU" dirty="0" smtClean="0"/>
              <a:t>4.2 </a:t>
            </a:r>
            <a:r>
              <a:rPr lang="en-US" dirty="0" smtClean="0"/>
              <a:t>platform – </a:t>
            </a:r>
            <a:r>
              <a:rPr lang="ru-RU" dirty="0" smtClean="0"/>
              <a:t>модуль для получения информации об используемой ОС</a:t>
            </a:r>
          </a:p>
          <a:p>
            <a:pPr marL="0" indent="0">
              <a:buNone/>
            </a:pPr>
            <a:r>
              <a:rPr lang="ru-RU" dirty="0" smtClean="0"/>
              <a:t>4.3 </a:t>
            </a:r>
            <a:r>
              <a:rPr lang="en-US" dirty="0" err="1" smtClean="0"/>
              <a:t>cpuinfo</a:t>
            </a:r>
            <a:r>
              <a:rPr lang="en-US" dirty="0" smtClean="0"/>
              <a:t> – </a:t>
            </a:r>
            <a:r>
              <a:rPr lang="ru-RU" dirty="0" smtClean="0"/>
              <a:t>модуль для получения подробной информации о </a:t>
            </a:r>
            <a:r>
              <a:rPr lang="en-US" dirty="0" smtClean="0"/>
              <a:t>CPU</a:t>
            </a:r>
          </a:p>
          <a:p>
            <a:pPr marL="0" indent="0">
              <a:buNone/>
            </a:pPr>
            <a:r>
              <a:rPr lang="ru-RU" dirty="0" smtClean="0"/>
              <a:t>4.4 </a:t>
            </a:r>
            <a:r>
              <a:rPr lang="en-US" dirty="0" err="1" smtClean="0"/>
              <a:t>psutil</a:t>
            </a:r>
            <a:r>
              <a:rPr lang="ru-RU" dirty="0" smtClean="0"/>
              <a:t> – модуль для оперативного получения информации о </a:t>
            </a:r>
            <a:r>
              <a:rPr lang="en-US" dirty="0" smtClean="0"/>
              <a:t>RAM, HDD</a:t>
            </a:r>
          </a:p>
          <a:p>
            <a:pPr marL="0" indent="0">
              <a:buNone/>
            </a:pPr>
            <a:r>
              <a:rPr lang="ru-RU" dirty="0" smtClean="0"/>
              <a:t>4.5 </a:t>
            </a:r>
            <a:r>
              <a:rPr lang="en-US" dirty="0" smtClean="0"/>
              <a:t>sqlite3 – </a:t>
            </a:r>
            <a:r>
              <a:rPr lang="ru-RU" dirty="0" smtClean="0"/>
              <a:t>встроенный модуль для работы с БД </a:t>
            </a:r>
            <a:r>
              <a:rPr lang="en-US" dirty="0" smtClean="0"/>
              <a:t>sqlite3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ru-RU" dirty="0" smtClean="0"/>
              <a:t>.6 </a:t>
            </a:r>
            <a:r>
              <a:rPr lang="en-US" dirty="0" err="1" smtClean="0"/>
              <a:t>pyinstaller</a:t>
            </a:r>
            <a:r>
              <a:rPr lang="en-US" dirty="0" smtClean="0"/>
              <a:t> – </a:t>
            </a:r>
            <a:r>
              <a:rPr lang="ru-RU" dirty="0" smtClean="0"/>
              <a:t>модуль для компиляции скрипта </a:t>
            </a:r>
            <a:r>
              <a:rPr lang="en-US" dirty="0" smtClean="0"/>
              <a:t>python</a:t>
            </a:r>
            <a:r>
              <a:rPr lang="ru-RU" dirty="0" smtClean="0"/>
              <a:t> и используемых модулей со всеми настройками в исполняемый </a:t>
            </a:r>
            <a:r>
              <a:rPr lang="en-US" dirty="0" smtClean="0"/>
              <a:t>.exe </a:t>
            </a:r>
            <a:r>
              <a:rPr lang="ru-RU" smtClean="0"/>
              <a:t>файл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573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приложения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211" y="1295763"/>
            <a:ext cx="8167188" cy="531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Функциональная схема построения приложения: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87784" y="2024742"/>
            <a:ext cx="9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лиент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71950" y="202652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-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61211" y="2782389"/>
            <a:ext cx="1854926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33311" y="2782389"/>
            <a:ext cx="1854926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337559" y="3005743"/>
            <a:ext cx="15022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Скрипт сбора информации </a:t>
            </a:r>
            <a:r>
              <a:rPr lang="en-US" sz="1200" dirty="0" smtClean="0"/>
              <a:t> (</a:t>
            </a:r>
            <a:r>
              <a:rPr lang="ru-RU" sz="1200" dirty="0" smtClean="0"/>
              <a:t>работает по расписанию, интервал 1 мин.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cxnSp>
        <p:nvCxnSpPr>
          <p:cNvPr id="10" name="Соединительная линия уступом 9"/>
          <p:cNvCxnSpPr>
            <a:stCxn id="8" idx="3"/>
            <a:endCxn id="13" idx="1"/>
          </p:cNvCxnSpPr>
          <p:nvPr/>
        </p:nvCxnSpPr>
        <p:spPr>
          <a:xfrm>
            <a:off x="4839789" y="3513575"/>
            <a:ext cx="2769869" cy="91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658" y="4015329"/>
            <a:ext cx="15022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Скрипт обработки полученной информации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37559" y="4542666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БД (</a:t>
            </a:r>
            <a:r>
              <a:rPr lang="en-US" sz="1200" dirty="0" smtClean="0"/>
              <a:t>sqlite3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19" name="Прямая со стрелкой 18"/>
          <p:cNvCxnSpPr>
            <a:stCxn id="8" idx="2"/>
            <a:endCxn id="17" idx="0"/>
          </p:cNvCxnSpPr>
          <p:nvPr/>
        </p:nvCxnSpPr>
        <p:spPr>
          <a:xfrm>
            <a:off x="4088674" y="4021406"/>
            <a:ext cx="0" cy="521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9383" y="4986802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БД (</a:t>
            </a:r>
            <a:r>
              <a:rPr lang="en-US" sz="1200" dirty="0" smtClean="0"/>
              <a:t>sqlite3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22" name="Прямая со стрелкой 21"/>
          <p:cNvCxnSpPr>
            <a:stCxn id="13" idx="2"/>
            <a:endCxn id="20" idx="0"/>
          </p:cNvCxnSpPr>
          <p:nvPr/>
        </p:nvCxnSpPr>
        <p:spPr>
          <a:xfrm flipH="1">
            <a:off x="8360498" y="4846326"/>
            <a:ext cx="275" cy="14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5271" y="300574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</a:t>
            </a:r>
            <a:r>
              <a:rPr lang="ru-RU" dirty="0" smtClean="0"/>
              <a:t>: 5700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874699" y="2642326"/>
            <a:ext cx="1453700" cy="7102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9874698" y="2763496"/>
            <a:ext cx="145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А</a:t>
            </a:r>
            <a:r>
              <a:rPr lang="ru-RU" sz="1200" dirty="0" smtClean="0"/>
              <a:t>дминистратор</a:t>
            </a:r>
          </a:p>
          <a:p>
            <a:pPr algn="ctr"/>
            <a:r>
              <a:rPr lang="ru-RU" sz="1200" dirty="0" smtClean="0"/>
              <a:t>(браузер)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15733" y="2856189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 - </a:t>
            </a:r>
            <a:r>
              <a:rPr lang="ru-RU" sz="1200" dirty="0" smtClean="0"/>
              <a:t>сервер</a:t>
            </a:r>
            <a:endParaRPr lang="ru-RU" sz="1200" dirty="0"/>
          </a:p>
        </p:txBody>
      </p:sp>
      <p:cxnSp>
        <p:nvCxnSpPr>
          <p:cNvPr id="28" name="Прямая со стрелкой 27"/>
          <p:cNvCxnSpPr>
            <a:stCxn id="26" idx="3"/>
            <a:endCxn id="25" idx="1"/>
          </p:cNvCxnSpPr>
          <p:nvPr/>
        </p:nvCxnSpPr>
        <p:spPr>
          <a:xfrm flipV="1">
            <a:off x="9117963" y="2994329"/>
            <a:ext cx="756735" cy="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268" y="3357467"/>
            <a:ext cx="1502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Скрипты приложения</a:t>
            </a:r>
            <a:endParaRPr lang="ru-RU" sz="1200" dirty="0"/>
          </a:p>
        </p:txBody>
      </p:sp>
      <p:cxnSp>
        <p:nvCxnSpPr>
          <p:cNvPr id="32" name="Прямая со стрелкой 31"/>
          <p:cNvCxnSpPr>
            <a:stCxn id="26" idx="2"/>
            <a:endCxn id="30" idx="0"/>
          </p:cNvCxnSpPr>
          <p:nvPr/>
        </p:nvCxnSpPr>
        <p:spPr>
          <a:xfrm>
            <a:off x="8366848" y="3133188"/>
            <a:ext cx="4535" cy="224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8353970" y="3805091"/>
            <a:ext cx="4535" cy="224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0" idx="3"/>
            <a:endCxn id="20" idx="3"/>
          </p:cNvCxnSpPr>
          <p:nvPr/>
        </p:nvCxnSpPr>
        <p:spPr>
          <a:xfrm flipH="1">
            <a:off x="9111613" y="3588300"/>
            <a:ext cx="10885" cy="1537002"/>
          </a:xfrm>
          <a:prstGeom prst="bentConnector3">
            <a:avLst>
              <a:gd name="adj1" fmla="val -8167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 развития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63700"/>
            <a:ext cx="8915400" cy="42475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 Доработка модуля тестирования доступности списка объектов мониторинга</a:t>
            </a:r>
          </a:p>
          <a:p>
            <a:pPr marL="0" indent="0">
              <a:buNone/>
            </a:pPr>
            <a:r>
              <a:rPr lang="ru-RU" dirty="0" smtClean="0"/>
              <a:t>2 Доработка модуля отправки уведомлений (почта, смс) о превышении заданных параметров мониторинга</a:t>
            </a:r>
          </a:p>
          <a:p>
            <a:pPr marL="0" indent="0">
              <a:buNone/>
            </a:pPr>
            <a:r>
              <a:rPr lang="ru-RU" dirty="0" smtClean="0"/>
              <a:t>3 Проработка вопроса кроссплатформенности</a:t>
            </a:r>
          </a:p>
          <a:p>
            <a:pPr marL="0" indent="0">
              <a:buNone/>
            </a:pPr>
            <a:r>
              <a:rPr lang="ru-RU" dirty="0" smtClean="0"/>
              <a:t>4 Доработка модуля для работы с процессами сервера (имя процесса, потребление ресурсов)</a:t>
            </a:r>
          </a:p>
          <a:p>
            <a:pPr marL="0" indent="0">
              <a:buNone/>
            </a:pPr>
            <a:r>
              <a:rPr lang="ru-RU" dirty="0" smtClean="0"/>
              <a:t>5 Доработка модуля для работы с сессиями пользователей (для терминальных серверов)</a:t>
            </a:r>
          </a:p>
          <a:p>
            <a:pPr marL="0" indent="0">
              <a:buNone/>
            </a:pPr>
            <a:r>
              <a:rPr lang="ru-RU" dirty="0" smtClean="0"/>
              <a:t>6 Расширение параметров мониторинга серверов (сеть, приложения и т.д</a:t>
            </a:r>
            <a:r>
              <a:rPr lang="ru-RU" dirty="0" smtClean="0"/>
              <a:t>.)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 </a:t>
            </a:r>
            <a:r>
              <a:rPr lang="ru-RU" dirty="0" smtClean="0"/>
              <a:t>Разработка расширенного ведения </a:t>
            </a:r>
            <a:r>
              <a:rPr lang="en-US" dirty="0" smtClean="0"/>
              <a:t>log-</a:t>
            </a:r>
            <a:r>
              <a:rPr lang="ru-RU" dirty="0" smtClean="0"/>
              <a:t>файлов в работе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3012" y="2755900"/>
            <a:ext cx="8915400" cy="596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32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43010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254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Система мониторинга серверов на Python</vt:lpstr>
      <vt:lpstr>Актуальность проекта</vt:lpstr>
      <vt:lpstr>Используемые в разработке решения:</vt:lpstr>
      <vt:lpstr>Структура приложения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серверов на Python</dc:title>
  <dc:creator>Пользователь</dc:creator>
  <cp:lastModifiedBy>Пользователь</cp:lastModifiedBy>
  <cp:revision>16</cp:revision>
  <dcterms:created xsi:type="dcterms:W3CDTF">2019-09-16T08:19:06Z</dcterms:created>
  <dcterms:modified xsi:type="dcterms:W3CDTF">2019-09-16T10:48:06Z</dcterms:modified>
</cp:coreProperties>
</file>