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65" r:id="rId9"/>
    <p:sldId id="266" r:id="rId10"/>
    <p:sldId id="267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89213" y="2906484"/>
            <a:ext cx="8370523" cy="11168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ru-RU" sz="3800" b="1" dirty="0" smtClean="0"/>
              <a:t>Система мониторинга серверов на </a:t>
            </a:r>
            <a:r>
              <a:rPr lang="en-US" sz="3800" b="1" dirty="0" smtClean="0"/>
              <a:t>Python</a:t>
            </a:r>
            <a:endParaRPr lang="ru-RU" sz="38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76150" y="1750426"/>
            <a:ext cx="8984478" cy="568229"/>
          </a:xfrm>
        </p:spPr>
        <p:txBody>
          <a:bodyPr>
            <a:normAutofit/>
          </a:bodyPr>
          <a:lstStyle/>
          <a:p>
            <a:pPr algn="ctr"/>
            <a:r>
              <a:rPr lang="ru-RU" sz="2200" i="1" dirty="0"/>
              <a:t>Дипломный проект</a:t>
            </a:r>
            <a:r>
              <a:rPr lang="ru-RU" sz="2200" i="1" dirty="0" smtClean="0"/>
              <a:t>:</a:t>
            </a:r>
            <a:endParaRPr lang="ru-RU" sz="2200" dirty="0"/>
          </a:p>
        </p:txBody>
      </p:sp>
      <p:pic>
        <p:nvPicPr>
          <p:cNvPr id="4" name="Picture 3" descr="D:\STUDIES\ШАГ\Курсовая\Croco Images\step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670" y="467830"/>
            <a:ext cx="604085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588137" y="4611188"/>
            <a:ext cx="1632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Python: </a:t>
            </a: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40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r"/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Серый Д.А.</a:t>
            </a:r>
            <a:endParaRPr lang="ru-RU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72891" y="5766971"/>
            <a:ext cx="2495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г. Запорожье  Сентябрь 2019</a:t>
            </a:r>
            <a:endParaRPr lang="ru-RU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593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402039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Модальное окно мониторинга характеристик клиента</a:t>
            </a:r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0"/>
          <a:stretch/>
        </p:blipFill>
        <p:spPr>
          <a:xfrm>
            <a:off x="3724337" y="1682929"/>
            <a:ext cx="6753366" cy="469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715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9390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Перспективы развития</a:t>
            </a:r>
            <a:endParaRPr lang="ru-RU" sz="3200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81944" y="1663700"/>
            <a:ext cx="9140235" cy="4567283"/>
          </a:xfrm>
        </p:spPr>
        <p:txBody>
          <a:bodyPr>
            <a:normAutofit/>
          </a:bodyPr>
          <a:lstStyle/>
          <a:p>
            <a:pPr>
              <a:buClr>
                <a:schemeClr val="tx2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ru-RU" sz="3200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Отправка </a:t>
            </a:r>
            <a:r>
              <a:rPr lang="ru-RU" sz="3200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уведомлений (почта, смс) о превышении заданных параметров мониторинга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ru-RU" sz="3200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Доработка </a:t>
            </a:r>
            <a:r>
              <a:rPr lang="ru-RU" sz="3200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модуля для работы с процессами </a:t>
            </a:r>
            <a:r>
              <a:rPr lang="ru-RU" sz="3200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сессиями пользователей сервера </a:t>
            </a:r>
            <a:r>
              <a:rPr lang="ru-RU" sz="3200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(имя процесса, потребление ресурсов)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ru-RU" sz="3200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Расширение </a:t>
            </a:r>
            <a:r>
              <a:rPr lang="ru-RU" sz="3200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параметров мониторинга серверов (сеть, приложения и т.д</a:t>
            </a:r>
            <a:r>
              <a:rPr lang="ru-RU" sz="3200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  <a:endParaRPr lang="en-US" sz="3200" i="1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267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3012" y="2755900"/>
            <a:ext cx="8915400" cy="69269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3600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СПАСИБО ЗА ВНИМАНИЕ</a:t>
            </a:r>
            <a:endParaRPr lang="ru-RU" sz="3600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0430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1997" y="624110"/>
            <a:ext cx="4933995" cy="642987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Актуальность проекта</a:t>
            </a:r>
            <a:endParaRPr lang="ru-RU" sz="3200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64377" y="1267097"/>
            <a:ext cx="9140235" cy="5225143"/>
          </a:xfrm>
          <a:effectLst/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Современные 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системы мониторинга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ru-RU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254" y="4579935"/>
            <a:ext cx="2805706" cy="14028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15" y="3122023"/>
            <a:ext cx="2929474" cy="12673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096" y="2012146"/>
            <a:ext cx="4236170" cy="11098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0507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0043" y="624110"/>
            <a:ext cx="8911687" cy="760553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Используемые в разработке </a:t>
            </a:r>
            <a:r>
              <a:rPr lang="ru-RU" sz="3200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решения</a:t>
            </a:r>
            <a:endParaRPr lang="ru-RU" sz="3200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55" y="2905599"/>
            <a:ext cx="1649191" cy="1975079"/>
          </a:xfrm>
          <a:effectLst>
            <a:outerShdw blurRad="50800" dist="50800" dir="5400000" sx="32000" sy="32000" algn="ctr" rotWithShape="0">
              <a:schemeClr val="bg1"/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113" y="1384663"/>
            <a:ext cx="1075349" cy="1520936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199" y="3920523"/>
            <a:ext cx="1075349" cy="1520936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198" y="2686153"/>
            <a:ext cx="1075349" cy="1520936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114" y="5247321"/>
            <a:ext cx="1075349" cy="1520936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268" y="3470150"/>
            <a:ext cx="1276332" cy="849004"/>
          </a:xfrm>
          <a:prstGeom prst="rect">
            <a:avLst/>
          </a:prstGeom>
        </p:spPr>
      </p:pic>
      <p:cxnSp>
        <p:nvCxnSpPr>
          <p:cNvPr id="19" name="Прямая со стрелкой 18"/>
          <p:cNvCxnSpPr>
            <a:endCxn id="4" idx="1"/>
          </p:cNvCxnSpPr>
          <p:nvPr/>
        </p:nvCxnSpPr>
        <p:spPr>
          <a:xfrm>
            <a:off x="4219303" y="3893138"/>
            <a:ext cx="1747152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7236823" y="2246811"/>
            <a:ext cx="1261290" cy="78377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endCxn id="14" idx="1"/>
          </p:cNvCxnSpPr>
          <p:nvPr/>
        </p:nvCxnSpPr>
        <p:spPr>
          <a:xfrm flipV="1">
            <a:off x="7236823" y="3446621"/>
            <a:ext cx="2364375" cy="2352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endCxn id="13" idx="1"/>
          </p:cNvCxnSpPr>
          <p:nvPr/>
        </p:nvCxnSpPr>
        <p:spPr>
          <a:xfrm>
            <a:off x="7615646" y="4207089"/>
            <a:ext cx="1985553" cy="47390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7236823" y="4657462"/>
            <a:ext cx="1357731" cy="1070563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815772" y="2905599"/>
            <a:ext cx="2047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</a:t>
            </a:r>
            <a:endParaRPr lang="ru-RU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02516" y="2159644"/>
            <a:ext cx="2313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– </a:t>
            </a:r>
            <a:r>
              <a:rPr lang="ru-RU" sz="24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сервер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789880" y="1772866"/>
            <a:ext cx="1075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Клиент</a:t>
            </a:r>
            <a:endParaRPr lang="ru-RU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743150" y="3170873"/>
            <a:ext cx="1075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Клиент</a:t>
            </a:r>
            <a:endParaRPr lang="ru-RU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749117" y="4386714"/>
            <a:ext cx="1075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Клиент</a:t>
            </a:r>
            <a:endParaRPr lang="ru-RU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805691" y="5722660"/>
            <a:ext cx="1075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Клиент</a:t>
            </a:r>
            <a:endParaRPr lang="ru-RU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307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56709" y="624110"/>
            <a:ext cx="6766561" cy="812804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Подключаемые модули </a:t>
            </a:r>
            <a:r>
              <a:rPr lang="en-US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11281" y="1436914"/>
            <a:ext cx="3027817" cy="4937761"/>
          </a:xfrm>
        </p:spPr>
        <p:txBody>
          <a:bodyPr>
            <a:normAutofit/>
          </a:bodyPr>
          <a:lstStyle/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3200" u="sng" dirty="0" smtClean="0">
                <a:solidFill>
                  <a:schemeClr val="accent2">
                    <a:lumMod val="75000"/>
                  </a:schemeClr>
                </a:solidFill>
              </a:rPr>
              <a:t>Socket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ü"/>
            </a:pPr>
            <a:endParaRPr lang="en-US" sz="3200" u="sng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3200" u="sng" dirty="0" smtClean="0">
                <a:solidFill>
                  <a:schemeClr val="accent2">
                    <a:lumMod val="75000"/>
                  </a:schemeClr>
                </a:solidFill>
              </a:rPr>
              <a:t>Platform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ü"/>
            </a:pPr>
            <a:endParaRPr lang="en-US" sz="3200" u="sng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3200" u="sng" dirty="0" smtClean="0">
                <a:solidFill>
                  <a:schemeClr val="accent2">
                    <a:lumMod val="75000"/>
                  </a:schemeClr>
                </a:solidFill>
              </a:rPr>
              <a:t>Cpuinfo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ü"/>
            </a:pPr>
            <a:endParaRPr lang="en-US" sz="3200" u="sng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3200" u="sng" dirty="0" smtClean="0">
                <a:solidFill>
                  <a:schemeClr val="accent2">
                    <a:lumMod val="75000"/>
                  </a:schemeClr>
                </a:solidFill>
              </a:rPr>
              <a:t>Psutil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7174276" y="1436914"/>
            <a:ext cx="2776856" cy="4428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3200" u="sng" dirty="0" smtClean="0">
                <a:solidFill>
                  <a:schemeClr val="accent2">
                    <a:lumMod val="75000"/>
                  </a:schemeClr>
                </a:solidFill>
              </a:rPr>
              <a:t>Sqlite3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ü"/>
            </a:pPr>
            <a:endParaRPr lang="en-US" sz="3200" u="sng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3200" u="sng" dirty="0" smtClean="0">
                <a:solidFill>
                  <a:schemeClr val="accent2">
                    <a:lumMod val="75000"/>
                  </a:schemeClr>
                </a:solidFill>
              </a:rPr>
              <a:t>Datetime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ü"/>
            </a:pPr>
            <a:endParaRPr lang="en-US" sz="3200" u="sng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3200" u="sng" dirty="0" smtClean="0">
                <a:solidFill>
                  <a:schemeClr val="accent2">
                    <a:lumMod val="75000"/>
                  </a:schemeClr>
                </a:solidFill>
              </a:rPr>
              <a:t>Threading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ü"/>
            </a:pPr>
            <a:endParaRPr lang="en-US" sz="3200" u="sng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3200" u="sng" dirty="0" smtClean="0">
                <a:solidFill>
                  <a:schemeClr val="accent2">
                    <a:lumMod val="75000"/>
                  </a:schemeClr>
                </a:solidFill>
              </a:rPr>
              <a:t>Pyinstaller</a:t>
            </a:r>
          </a:p>
        </p:txBody>
      </p:sp>
    </p:spTree>
    <p:extLst>
      <p:ext uri="{BB962C8B-B14F-4D97-AF65-F5344CB8AC3E}">
        <p14:creationId xmlns:p14="http://schemas.microsoft.com/office/powerpoint/2010/main" val="204180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26525" y="624110"/>
            <a:ext cx="6740435" cy="671653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Структура приложения</a:t>
            </a:r>
            <a:endParaRPr lang="ru-RU" sz="3200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68188" y="1295763"/>
            <a:ext cx="6488610" cy="53125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i="1" dirty="0" smtClean="0">
                <a:solidFill>
                  <a:schemeClr val="accent2">
                    <a:lumMod val="75000"/>
                  </a:schemeClr>
                </a:solidFill>
              </a:rPr>
              <a:t>Функциональная схема построения приложения:</a:t>
            </a:r>
            <a:endParaRPr lang="ru-RU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87784" y="2024742"/>
            <a:ext cx="96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К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лиент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71950" y="2026527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Web -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Сервер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161211" y="2782389"/>
            <a:ext cx="1854926" cy="2547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433311" y="2782389"/>
            <a:ext cx="1854926" cy="2547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337559" y="3005743"/>
            <a:ext cx="150223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solidFill>
                  <a:schemeClr val="accent2">
                    <a:lumMod val="75000"/>
                  </a:schemeClr>
                </a:solidFill>
              </a:rPr>
              <a:t>Скрипт сбора информации 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 (</a:t>
            </a:r>
            <a:r>
              <a:rPr lang="ru-RU" sz="1200" dirty="0" smtClean="0">
                <a:solidFill>
                  <a:schemeClr val="accent2">
                    <a:lumMod val="75000"/>
                  </a:schemeClr>
                </a:solidFill>
              </a:rPr>
              <a:t>работает по расписанию, интервал 1 мин.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ru-RU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" name="Соединительная линия уступом 9"/>
          <p:cNvCxnSpPr>
            <a:stCxn id="8" idx="3"/>
            <a:endCxn id="13" idx="1"/>
          </p:cNvCxnSpPr>
          <p:nvPr/>
        </p:nvCxnSpPr>
        <p:spPr>
          <a:xfrm>
            <a:off x="4839789" y="3513575"/>
            <a:ext cx="2769869" cy="9172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09658" y="4015329"/>
            <a:ext cx="150223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solidFill>
                  <a:schemeClr val="accent2">
                    <a:lumMod val="75000"/>
                  </a:schemeClr>
                </a:solidFill>
              </a:rPr>
              <a:t>Скрипт обработки полученной информации</a:t>
            </a:r>
            <a:endParaRPr lang="ru-RU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37559" y="4542666"/>
            <a:ext cx="150223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solidFill>
                  <a:schemeClr val="accent2">
                    <a:lumMod val="75000"/>
                  </a:schemeClr>
                </a:solidFill>
              </a:rPr>
              <a:t>БД (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sqlite3</a:t>
            </a:r>
            <a:r>
              <a:rPr lang="ru-RU" sz="12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ru-RU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9" name="Прямая со стрелкой 18"/>
          <p:cNvCxnSpPr>
            <a:stCxn id="8" idx="2"/>
            <a:endCxn id="17" idx="0"/>
          </p:cNvCxnSpPr>
          <p:nvPr/>
        </p:nvCxnSpPr>
        <p:spPr>
          <a:xfrm>
            <a:off x="4088674" y="4021406"/>
            <a:ext cx="0" cy="5212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609383" y="4986802"/>
            <a:ext cx="150223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solidFill>
                  <a:schemeClr val="accent2">
                    <a:lumMod val="75000"/>
                  </a:schemeClr>
                </a:solidFill>
              </a:rPr>
              <a:t>БД (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sqlite3</a:t>
            </a:r>
            <a:r>
              <a:rPr lang="ru-RU" sz="12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ru-RU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2" name="Прямая со стрелкой 21"/>
          <p:cNvCxnSpPr>
            <a:stCxn id="13" idx="2"/>
            <a:endCxn id="20" idx="0"/>
          </p:cNvCxnSpPr>
          <p:nvPr/>
        </p:nvCxnSpPr>
        <p:spPr>
          <a:xfrm flipH="1">
            <a:off x="8360498" y="4846326"/>
            <a:ext cx="275" cy="140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35271" y="3005743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TCP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: 5700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9874699" y="2642326"/>
            <a:ext cx="1453700" cy="7102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9874698" y="2763496"/>
            <a:ext cx="1453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accent2">
                    <a:lumMod val="75000"/>
                  </a:schemeClr>
                </a:solidFill>
              </a:rPr>
              <a:t>А</a:t>
            </a:r>
            <a:r>
              <a:rPr lang="ru-RU" sz="1200" dirty="0" smtClean="0">
                <a:solidFill>
                  <a:schemeClr val="accent2">
                    <a:lumMod val="75000"/>
                  </a:schemeClr>
                </a:solidFill>
              </a:rPr>
              <a:t>дминистратор</a:t>
            </a:r>
          </a:p>
          <a:p>
            <a:pPr algn="ctr"/>
            <a:r>
              <a:rPr lang="ru-RU" sz="1200" dirty="0" smtClean="0">
                <a:solidFill>
                  <a:schemeClr val="accent2">
                    <a:lumMod val="75000"/>
                  </a:schemeClr>
                </a:solidFill>
              </a:rPr>
              <a:t>(браузер)</a:t>
            </a:r>
            <a:endParaRPr lang="ru-RU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15733" y="2856189"/>
            <a:ext cx="150223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Web - </a:t>
            </a:r>
            <a:r>
              <a:rPr lang="ru-RU" sz="1200" dirty="0" smtClean="0">
                <a:solidFill>
                  <a:schemeClr val="accent2">
                    <a:lumMod val="75000"/>
                  </a:schemeClr>
                </a:solidFill>
              </a:rPr>
              <a:t>сервер</a:t>
            </a:r>
            <a:endParaRPr lang="ru-RU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8" name="Прямая со стрелкой 27"/>
          <p:cNvCxnSpPr>
            <a:stCxn id="26" idx="3"/>
            <a:endCxn id="25" idx="1"/>
          </p:cNvCxnSpPr>
          <p:nvPr/>
        </p:nvCxnSpPr>
        <p:spPr>
          <a:xfrm flipV="1">
            <a:off x="9117963" y="2994329"/>
            <a:ext cx="756735" cy="3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620268" y="3357467"/>
            <a:ext cx="150223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solidFill>
                  <a:schemeClr val="accent2">
                    <a:lumMod val="75000"/>
                  </a:schemeClr>
                </a:solidFill>
              </a:rPr>
              <a:t>Скрипты приложения</a:t>
            </a:r>
            <a:endParaRPr lang="ru-RU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2" name="Прямая со стрелкой 31"/>
          <p:cNvCxnSpPr>
            <a:stCxn id="26" idx="2"/>
            <a:endCxn id="30" idx="0"/>
          </p:cNvCxnSpPr>
          <p:nvPr/>
        </p:nvCxnSpPr>
        <p:spPr>
          <a:xfrm>
            <a:off x="8366848" y="3133188"/>
            <a:ext cx="4535" cy="2242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>
            <a:off x="8353970" y="3805091"/>
            <a:ext cx="4535" cy="2242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30" idx="3"/>
            <a:endCxn id="20" idx="3"/>
          </p:cNvCxnSpPr>
          <p:nvPr/>
        </p:nvCxnSpPr>
        <p:spPr>
          <a:xfrm flipH="1">
            <a:off x="9111613" y="3588300"/>
            <a:ext cx="10885" cy="1537002"/>
          </a:xfrm>
          <a:prstGeom prst="bentConnector3">
            <a:avLst>
              <a:gd name="adj1" fmla="val -81672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504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66980" y="354746"/>
            <a:ext cx="6833470" cy="603197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Структура баз данных системы</a:t>
            </a:r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525839"/>
              </p:ext>
            </p:extLst>
          </p:nvPr>
        </p:nvGraphicFramePr>
        <p:xfrm>
          <a:off x="2815772" y="1402069"/>
          <a:ext cx="2021002" cy="524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1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client</a:t>
                      </a:r>
                      <a:endParaRPr lang="ru-RU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ru-RU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ru-RU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ipadress</a:t>
                      </a:r>
                      <a:endParaRPr lang="en-US" sz="1400" b="1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os</a:t>
                      </a:r>
                      <a:endParaRPr lang="en-US" sz="1400" b="1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time_d</a:t>
                      </a:r>
                      <a:endParaRPr lang="en-US" sz="1400" b="1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time_t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cpu_name</a:t>
                      </a:r>
                      <a:endParaRPr lang="en-US" sz="1400" b="1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cpu_percent</a:t>
                      </a:r>
                      <a:endParaRPr lang="en-US" sz="1400" b="1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cpu_count_l</a:t>
                      </a:r>
                      <a:endParaRPr lang="en-US" sz="1400" b="1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cpu_count_f</a:t>
                      </a:r>
                      <a:endParaRPr lang="en-US" sz="1400" b="1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ram_total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67454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ram_percent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7918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ram_used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4024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disk_total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07196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disk_percent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429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disk_used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414148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088146"/>
              </p:ext>
            </p:extLst>
          </p:nvPr>
        </p:nvGraphicFramePr>
        <p:xfrm>
          <a:off x="7133772" y="1402069"/>
          <a:ext cx="2021002" cy="524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1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</a:t>
                      </a:r>
                      <a:endParaRPr lang="ru-RU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ru-RU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ru-RU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ipadress</a:t>
                      </a:r>
                      <a:endParaRPr lang="en-US" sz="1400" b="1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os</a:t>
                      </a:r>
                      <a:endParaRPr lang="en-US" sz="1400" b="1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time_d</a:t>
                      </a:r>
                      <a:endParaRPr lang="en-US" sz="1400" b="1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time_t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cpu_name</a:t>
                      </a:r>
                      <a:endParaRPr lang="en-US" sz="1400" b="1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cpu_percent</a:t>
                      </a:r>
                      <a:endParaRPr lang="en-US" sz="1400" b="1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cpu_count_l</a:t>
                      </a:r>
                      <a:endParaRPr lang="en-US" sz="1400" b="1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cpu_count_f</a:t>
                      </a:r>
                      <a:endParaRPr lang="en-US" sz="1400" b="1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ram_total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67454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ram_percent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7918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ram_used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4024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disk_total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07196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disk_percent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429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disk_used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414148"/>
                  </a:ext>
                </a:extLst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522200"/>
              </p:ext>
            </p:extLst>
          </p:nvPr>
        </p:nvGraphicFramePr>
        <p:xfrm>
          <a:off x="9561399" y="1402069"/>
          <a:ext cx="2021002" cy="159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1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</a:t>
                      </a:r>
                      <a:endParaRPr lang="ru-RU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ru-RU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ru-RU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ipadress</a:t>
                      </a:r>
                      <a:endParaRPr lang="en-US" sz="1400" b="1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os</a:t>
                      </a:r>
                      <a:endParaRPr lang="en-US" sz="1400" b="1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2" name="Прямая со стрелкой 11"/>
          <p:cNvCxnSpPr/>
          <p:nvPr/>
        </p:nvCxnSpPr>
        <p:spPr>
          <a:xfrm flipV="1">
            <a:off x="4836774" y="3733800"/>
            <a:ext cx="2296998" cy="10886"/>
          </a:xfrm>
          <a:prstGeom prst="straightConnector1">
            <a:avLst/>
          </a:prstGeom>
          <a:ln w="666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53432" y="1041506"/>
            <a:ext cx="1883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Клиент мониторинга</a:t>
            </a:r>
            <a:endParaRPr lang="ru-RU" sz="1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54572" y="1026117"/>
            <a:ext cx="1883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Сервер мониторинга</a:t>
            </a:r>
            <a:endParaRPr lang="ru-RU" sz="1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110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572641" y="624111"/>
            <a:ext cx="6093873" cy="747489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Внешний вид </a:t>
            </a:r>
            <a:r>
              <a:rPr lang="en-US" sz="3200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</a:t>
            </a:r>
            <a:r>
              <a:rPr lang="ru-RU" sz="3200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системы</a:t>
            </a:r>
            <a:endParaRPr lang="ru-RU" sz="3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" r="825" b="2198"/>
          <a:stretch/>
        </p:blipFill>
        <p:spPr>
          <a:xfrm>
            <a:off x="2280723" y="1554480"/>
            <a:ext cx="9358284" cy="472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033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3121" y="480417"/>
            <a:ext cx="9888582" cy="108712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Работа серверной части системы по приёму и обработке информации от клиента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5"/>
          <a:stretch/>
        </p:blipFill>
        <p:spPr>
          <a:xfrm>
            <a:off x="3167689" y="1672045"/>
            <a:ext cx="7805109" cy="497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04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375913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Модальное окно редактирования параметров клиента</a:t>
            </a:r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"/>
          <a:stretch/>
        </p:blipFill>
        <p:spPr>
          <a:xfrm>
            <a:off x="2490365" y="1854926"/>
            <a:ext cx="9422962" cy="461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513945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288</TotalTime>
  <Words>215</Words>
  <Application>Microsoft Office PowerPoint</Application>
  <PresentationFormat>Широкоэкранный</PresentationFormat>
  <Paragraphs>93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Times New Roman</vt:lpstr>
      <vt:lpstr>Wingdings</vt:lpstr>
      <vt:lpstr>Wingdings 3</vt:lpstr>
      <vt:lpstr>Легкий дым</vt:lpstr>
      <vt:lpstr>Система мониторинга серверов на Python</vt:lpstr>
      <vt:lpstr>Актуальность проекта</vt:lpstr>
      <vt:lpstr>Используемые в разработке решения</vt:lpstr>
      <vt:lpstr>Подключаемые модули Python</vt:lpstr>
      <vt:lpstr>Структура приложения</vt:lpstr>
      <vt:lpstr>Структура баз данных системы</vt:lpstr>
      <vt:lpstr>Внешний вид WEB - системы</vt:lpstr>
      <vt:lpstr>Работа серверной части системы по приёму и обработке информации от клиента</vt:lpstr>
      <vt:lpstr>Модальное окно редактирования параметров клиента</vt:lpstr>
      <vt:lpstr>Модальное окно мониторинга характеристик клиента</vt:lpstr>
      <vt:lpstr>Перспективы развития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мониторинга серверов на Python</dc:title>
  <dc:creator>Пользователь</dc:creator>
  <cp:lastModifiedBy>Пользователь</cp:lastModifiedBy>
  <cp:revision>37</cp:revision>
  <dcterms:created xsi:type="dcterms:W3CDTF">2019-09-16T08:19:06Z</dcterms:created>
  <dcterms:modified xsi:type="dcterms:W3CDTF">2019-09-26T09:10:20Z</dcterms:modified>
</cp:coreProperties>
</file>