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6" r:id="rId1"/>
  </p:sldMasterIdLst>
  <p:sldIdLst>
    <p:sldId id="256" r:id="rId2"/>
    <p:sldId id="258" r:id="rId3"/>
    <p:sldId id="260" r:id="rId4"/>
    <p:sldId id="269" r:id="rId5"/>
    <p:sldId id="270" r:id="rId6"/>
    <p:sldId id="267" r:id="rId7"/>
    <p:sldId id="265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50" autoAdjust="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AB962A-A3C8-4349-B458-E73E35BE00A9}" type="datetimeFigureOut">
              <a:rPr lang="ru-RU" smtClean="0"/>
              <a:pPr/>
              <a:t>21.09.2019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890658A-DDCF-43DA-8F25-902DAD27C31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  <p:sldLayoutId id="2147484244" r:id="rId8"/>
    <p:sldLayoutId id="2147484245" r:id="rId9"/>
    <p:sldLayoutId id="2147484246" r:id="rId10"/>
    <p:sldLayoutId id="214748424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517232"/>
            <a:ext cx="6400800" cy="654968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Запорожье</a:t>
            </a:r>
          </a:p>
          <a:p>
            <a:pPr algn="ctr"/>
            <a:r>
              <a:rPr lang="ru-RU" sz="1600" dirty="0" smtClean="0">
                <a:solidFill>
                  <a:srgbClr val="7030A0"/>
                </a:solidFill>
              </a:rPr>
              <a:t>Сентябрь, 2019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1412776"/>
            <a:ext cx="7280563" cy="374441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3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</a:t>
            </a:r>
            <a:r>
              <a:rPr lang="ru-RU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r>
              <a:rPr lang="ru-RU" sz="3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4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«Интернет магазин»</a:t>
            </a:r>
            <a:r>
              <a:rPr lang="ru-RU" sz="4400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sz="4400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000" dirty="0"/>
          </a:p>
        </p:txBody>
      </p:sp>
      <p:pic>
        <p:nvPicPr>
          <p:cNvPr id="4" name="Picture 3" descr="D:\STUDIES\ШАГ\Курсовая\Croco Images\step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6040851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940152" y="4725144"/>
            <a:ext cx="2808312" cy="8004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3600" dirty="0" smtClean="0"/>
              <a:t/>
            </a:r>
            <a:br>
              <a:rPr lang="ru-RU" sz="36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800" dirty="0" smtClean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Python-4</a:t>
            </a:r>
            <a:r>
              <a:rPr lang="ru-RU" sz="2800" dirty="0" smtClean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sz="2800" dirty="0" smtClean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dirty="0" smtClean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 err="1" smtClean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Кащавцев</a:t>
            </a:r>
            <a:r>
              <a:rPr lang="ru-RU" sz="2000" dirty="0" smtClean="0">
                <a:solidFill>
                  <a:srgbClr val="002060"/>
                </a:solidFill>
              </a:rPr>
              <a:t> </a:t>
            </a:r>
            <a:r>
              <a:rPr lang="ru-RU" sz="2800" dirty="0" smtClean="0">
                <a:solidFill>
                  <a:srgbClr val="00206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Е.Н.</a:t>
            </a:r>
            <a:endParaRPr lang="ru-RU" sz="2800" dirty="0">
              <a:solidFill>
                <a:srgbClr val="00206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9176" cy="76470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создания приложения</a:t>
            </a:r>
            <a:endParaRPr lang="ru-RU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187624" y="980728"/>
            <a:ext cx="7590616" cy="2880320"/>
          </a:xfrm>
        </p:spPr>
        <p:txBody>
          <a:bodyPr>
            <a:normAutofit/>
          </a:bodyPr>
          <a:lstStyle/>
          <a:p>
            <a:r>
              <a:rPr lang="ru-RU" dirty="0" smtClean="0"/>
              <a:t>Продажи</a:t>
            </a:r>
          </a:p>
        </p:txBody>
      </p:sp>
      <p:sp>
        <p:nvSpPr>
          <p:cNvPr id="3" name="AutoShape 2" descr="ÐÐ°ÑÑÐ¸Ð½ÐºÐ¸ Ð¿Ð¾ Ð·Ð°Ð¿ÑÐ¾ÑÑ Ð·Ð°Ð¿Ð¾Ð»Ð½ÐµÐ½Ð¸Ðµ Ð¾Ñ ÑÑÐº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ÐÐ°ÑÑÐ¸Ð½ÐºÐ¸ Ð¿Ð¾ Ð·Ð°Ð¿ÑÐ¾ÑÑ Ð·Ð°Ð¿Ð¾Ð»Ð½ÐµÐ½Ð¸Ðµ Ð¾Ñ ÑÑÐºÐ¸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78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0"/>
            <a:ext cx="7920880" cy="1340768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Существующие</a:t>
            </a:r>
            <a:r>
              <a:rPr lang="ru-RU" sz="3000" dirty="0" smtClean="0">
                <a:solidFill>
                  <a:srgbClr val="7030A0"/>
                </a:solidFill>
              </a:rPr>
              <a:t> </a:t>
            </a:r>
            <a:r>
              <a:rPr lang="ru-RU" sz="30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endParaRPr lang="ru-RU" sz="3000" dirty="0">
              <a:solidFill>
                <a:srgbClr val="7030A0"/>
              </a:solidFill>
            </a:endParaRPr>
          </a:p>
        </p:txBody>
      </p:sp>
      <p:sp>
        <p:nvSpPr>
          <p:cNvPr id="9" name="AutoShape 7" descr="ÐÐ±Ð»Ð¾Ð¶ÐºÐ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375" y="908720"/>
            <a:ext cx="3028950" cy="15144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4797152"/>
            <a:ext cx="3171825" cy="14382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975" y="3068960"/>
            <a:ext cx="4581525" cy="100012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112474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584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8064896" cy="980728"/>
          </a:xfrm>
        </p:spPr>
        <p:txBody>
          <a:bodyPr>
            <a:normAutofit/>
          </a:bodyPr>
          <a:lstStyle/>
          <a:p>
            <a:pPr algn="ctr"/>
            <a:r>
              <a:rPr lang="ru-RU" sz="3000" dirty="0" smtClean="0">
                <a:latin typeface="Arial" pitchFamily="34" charset="0"/>
                <a:cs typeface="Arial" pitchFamily="34" charset="0"/>
              </a:rPr>
              <a:t>Схема таблиц базы данных</a:t>
            </a:r>
            <a:endParaRPr lang="ru-RU" sz="3000" dirty="0">
              <a:solidFill>
                <a:srgbClr val="7030A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94006141"/>
              </p:ext>
            </p:extLst>
          </p:nvPr>
        </p:nvGraphicFramePr>
        <p:xfrm>
          <a:off x="251520" y="2780928"/>
          <a:ext cx="2016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Product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discount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short_description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characteristic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is_active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67691766"/>
              </p:ext>
            </p:extLst>
          </p:nvPr>
        </p:nvGraphicFramePr>
        <p:xfrm>
          <a:off x="4067944" y="3861048"/>
          <a:ext cx="165618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ProductImage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is_main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is_active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6895347"/>
              </p:ext>
            </p:extLst>
          </p:nvPr>
        </p:nvGraphicFramePr>
        <p:xfrm>
          <a:off x="251520" y="548680"/>
          <a:ext cx="20162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ProductCategory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is_active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07159666"/>
              </p:ext>
            </p:extLst>
          </p:nvPr>
        </p:nvGraphicFramePr>
        <p:xfrm>
          <a:off x="3851920" y="620688"/>
          <a:ext cx="2399928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ProductInBasket</a:t>
                      </a:r>
                      <a:endParaRPr lang="en-US" sz="18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session_key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nmb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8048"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Прямая со стрелкой 7"/>
          <p:cNvCxnSpPr>
            <a:endCxn id="3" idx="0"/>
          </p:cNvCxnSpPr>
          <p:nvPr/>
        </p:nvCxnSpPr>
        <p:spPr>
          <a:xfrm>
            <a:off x="1259632" y="2060848"/>
            <a:ext cx="0" cy="7200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2195736" y="4941168"/>
            <a:ext cx="187220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195736" y="2636912"/>
            <a:ext cx="1656184" cy="3600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3609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08911" cy="1143000"/>
          </a:xfrm>
        </p:spPr>
        <p:txBody>
          <a:bodyPr/>
          <a:lstStyle/>
          <a:p>
            <a:r>
              <a:rPr lang="ru-RU" dirty="0" smtClean="0"/>
              <a:t>Инструменты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827584" y="1484784"/>
            <a:ext cx="7848872" cy="3600400"/>
          </a:xfrm>
        </p:spPr>
        <p:txBody>
          <a:bodyPr/>
          <a:lstStyle/>
          <a:p>
            <a:r>
              <a:rPr lang="ru-RU" dirty="0" smtClean="0"/>
              <a:t>-</a:t>
            </a:r>
            <a:r>
              <a:rPr lang="en-US" dirty="0" smtClean="0"/>
              <a:t>Python/</a:t>
            </a:r>
            <a:r>
              <a:rPr lang="en-US" dirty="0" err="1" smtClean="0"/>
              <a:t>Django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JQuery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Bootstrap</a:t>
            </a:r>
          </a:p>
          <a:p>
            <a:r>
              <a:rPr lang="en-US" dirty="0" smtClean="0"/>
              <a:t>- </a:t>
            </a:r>
            <a:r>
              <a:rPr lang="ru-RU" dirty="0" smtClean="0"/>
              <a:t>Хранение данных - </a:t>
            </a:r>
            <a:r>
              <a:rPr lang="en-US" dirty="0" err="1" smtClean="0"/>
              <a:t>SQlite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1274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0"/>
            <a:ext cx="8064896" cy="1124744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Планы по развитию приложения</a:t>
            </a:r>
            <a:endParaRPr lang="ru-RU" sz="3200" dirty="0">
              <a:solidFill>
                <a:srgbClr val="0070C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043608" y="980728"/>
            <a:ext cx="7920880" cy="5206712"/>
          </a:xfrm>
        </p:spPr>
        <p:txBody>
          <a:bodyPr>
            <a:normAutofit/>
          </a:bodyPr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1668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708920"/>
            <a:ext cx="7498080" cy="114300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92D050"/>
                </a:solidFill>
              </a:rPr>
              <a:t>Спасибо за внимание! </a:t>
            </a:r>
            <a:endParaRPr lang="ru-RU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962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528</TotalTime>
  <Words>63</Words>
  <Application>Microsoft Office PowerPoint</Application>
  <PresentationFormat>Экран (4:3)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Воздушный поток</vt:lpstr>
      <vt:lpstr>     Дипломный проект «Интернет магазин»   </vt:lpstr>
      <vt:lpstr>Цель создания приложения</vt:lpstr>
      <vt:lpstr>Существующие приложения</vt:lpstr>
      <vt:lpstr>Схема таблиц базы данных</vt:lpstr>
      <vt:lpstr>Инструменты разработки</vt:lpstr>
      <vt:lpstr>Планы по развитию приложения</vt:lpstr>
      <vt:lpstr>Спасибо за внимание!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по разработке Android приложения «Правильное Питание»   Java-104 Годунко Н.И.</dc:title>
  <dc:creator>Natali</dc:creator>
  <cp:lastModifiedBy>12271</cp:lastModifiedBy>
  <cp:revision>51</cp:revision>
  <dcterms:created xsi:type="dcterms:W3CDTF">2017-04-29T00:46:49Z</dcterms:created>
  <dcterms:modified xsi:type="dcterms:W3CDTF">2019-09-21T09:12:41Z</dcterms:modified>
</cp:coreProperties>
</file>