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7" r:id="rId2"/>
    <p:sldId id="439" r:id="rId3"/>
    <p:sldId id="441" r:id="rId4"/>
    <p:sldId id="442" r:id="rId5"/>
    <p:sldId id="443" r:id="rId6"/>
    <p:sldId id="444" r:id="rId7"/>
    <p:sldId id="445" r:id="rId8"/>
    <p:sldId id="451" r:id="rId9"/>
    <p:sldId id="452" r:id="rId10"/>
    <p:sldId id="454" r:id="rId11"/>
    <p:sldId id="453" r:id="rId12"/>
    <p:sldId id="4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02" d="100"/>
          <a:sy n="102" d="100"/>
        </p:scale>
        <p:origin x="150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>Modeling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1" y="1245190"/>
            <a:ext cx="6236142" cy="35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Yaw-pitch-roll: a way </a:t>
            </a:r>
            <a:r>
              <a:rPr lang="en-US" dirty="0"/>
              <a:t>to specify </a:t>
            </a:r>
            <a:r>
              <a:rPr lang="en-US" dirty="0" smtClean="0"/>
              <a:t>3D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right-handed coordinates</a:t>
            </a:r>
            <a:endParaRPr lang="hu-HU" dirty="0" smtClean="0"/>
          </a:p>
          <a:p>
            <a:r>
              <a:rPr lang="en-US" dirty="0" smtClean="0"/>
              <a:t>main directions</a:t>
            </a:r>
            <a:endParaRPr lang="hu-HU" dirty="0" smtClean="0"/>
          </a:p>
          <a:p>
            <a:pPr lvl="1"/>
            <a:r>
              <a:rPr lang="hu-HU" dirty="0" smtClean="0"/>
              <a:t>x: </a:t>
            </a:r>
            <a:r>
              <a:rPr lang="en-US" dirty="0" smtClean="0"/>
              <a:t>right</a:t>
            </a:r>
            <a:endParaRPr lang="hu-HU" dirty="0" smtClean="0"/>
          </a:p>
          <a:p>
            <a:pPr lvl="1"/>
            <a:r>
              <a:rPr lang="hu-HU" dirty="0" smtClean="0"/>
              <a:t>y: </a:t>
            </a:r>
            <a:r>
              <a:rPr lang="en-US" dirty="0" smtClean="0"/>
              <a:t>up</a:t>
            </a:r>
            <a:endParaRPr lang="hu-HU" dirty="0" smtClean="0"/>
          </a:p>
          <a:p>
            <a:pPr lvl="1"/>
            <a:r>
              <a:rPr lang="hu-HU" dirty="0" smtClean="0"/>
              <a:t>z: </a:t>
            </a:r>
            <a:r>
              <a:rPr lang="en-US" dirty="0" smtClean="0"/>
              <a:t>back </a:t>
            </a:r>
            <a:r>
              <a:rPr lang="hu-HU" dirty="0" smtClean="0"/>
              <a:t>(</a:t>
            </a:r>
            <a:r>
              <a:rPr lang="en-US" dirty="0" smtClean="0"/>
              <a:t>ahead is</a:t>
            </a:r>
            <a:r>
              <a:rPr lang="hu-HU" dirty="0" smtClean="0"/>
              <a:t> </a:t>
            </a:r>
            <a:r>
              <a:rPr lang="hu-HU" dirty="0" err="1" smtClean="0"/>
              <a:t>-z</a:t>
            </a:r>
            <a:r>
              <a:rPr lang="hu-HU" dirty="0" smtClean="0"/>
              <a:t>)</a:t>
            </a:r>
          </a:p>
          <a:p>
            <a:r>
              <a:rPr lang="en-US" dirty="0" smtClean="0"/>
              <a:t>rotation angles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yaw</a:t>
            </a:r>
            <a:r>
              <a:rPr lang="en-US" dirty="0" smtClean="0"/>
              <a:t> – around y</a:t>
            </a:r>
            <a:endParaRPr lang="en-US" dirty="0"/>
          </a:p>
          <a:p>
            <a:pPr lvl="1"/>
            <a:r>
              <a:rPr lang="hu-HU" dirty="0" err="1" smtClean="0"/>
              <a:t>pitch</a:t>
            </a:r>
            <a:r>
              <a:rPr lang="en-US" dirty="0" smtClean="0"/>
              <a:t> – around x</a:t>
            </a:r>
            <a:endParaRPr lang="hu-HU" dirty="0" smtClean="0"/>
          </a:p>
          <a:p>
            <a:pPr lvl="1"/>
            <a:r>
              <a:rPr lang="hu-HU" dirty="0" smtClean="0"/>
              <a:t>roll</a:t>
            </a:r>
            <a:r>
              <a:rPr lang="en-US" dirty="0" smtClean="0"/>
              <a:t> – around z</a:t>
            </a:r>
            <a:endParaRPr lang="hu-HU" dirty="0" smtClean="0"/>
          </a:p>
        </p:txBody>
      </p:sp>
      <p:pic>
        <p:nvPicPr>
          <p:cNvPr id="1026" name="Picture 2" descr="https://upload.wikimedia.org/wikipedia/commons/thumb/5/54/Flight_dynamics_with_text.png/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4" y="4753020"/>
            <a:ext cx="2881768" cy="2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425cc26b1744ffcc08e322cdabdcbd51_jet-plane-clipart-fashionnow-toy-airplane-clipart_770-4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3" y="5470168"/>
            <a:ext cx="2315936" cy="1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94677" y="5775065"/>
            <a:ext cx="1383846" cy="471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78524" y="4628436"/>
            <a:ext cx="1" cy="1618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78524" y="5840379"/>
            <a:ext cx="1124857" cy="4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3667" y="5369618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x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858" y="44041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y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9254" y="548267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z</a:t>
            </a:r>
            <a:endParaRPr lang="en-US" sz="32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 in </a:t>
            </a:r>
            <a:r>
              <a:rPr lang="en-US" dirty="0" err="1" smtClean="0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roll, pitch, yaw replace orientation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GameObject#update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this.modelMatrix.set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>
              <a:lnSpc>
                <a:spcPct val="107000"/>
              </a:lnSpc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scale(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this.scale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this.pitch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0, 0).</a:t>
            </a:r>
          </a:p>
          <a:p>
            <a:pPr lvl="0">
              <a:lnSpc>
                <a:spcPct val="107000"/>
              </a:lnSpc>
            </a:pPr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this.yaw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0, 1, 0)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  <a:p>
            <a:pPr lvl="0">
              <a:lnSpc>
                <a:spcPct val="107000"/>
              </a:lnSpc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translate(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this.position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720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object fully visible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game object scale (approx. 0.1, 0.1, 0.1)</a:t>
            </a:r>
          </a:p>
          <a:p>
            <a:r>
              <a:rPr lang="en-US" dirty="0" smtClean="0"/>
              <a:t>rotate (e.g. half 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 around the vertical axis)</a:t>
            </a:r>
          </a:p>
          <a:p>
            <a:endParaRPr lang="en-US" dirty="0"/>
          </a:p>
          <a:p>
            <a:r>
              <a:rPr lang="en-US" dirty="0" smtClean="0"/>
              <a:t>enable depth testing to avoid further away parts showing through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gl.enable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gl.DEPTH_TEST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err="1" smtClean="0"/>
              <a:t>avoid</a:t>
            </a:r>
            <a:r>
              <a:rPr lang="hu-HU" dirty="0" smtClean="0"/>
              <a:t> </a:t>
            </a:r>
            <a:r>
              <a:rPr lang="hu-HU" dirty="0" err="1" smtClean="0"/>
              <a:t>transparency</a:t>
            </a:r>
            <a:endParaRPr lang="hu-HU" dirty="0" smtClean="0"/>
          </a:p>
          <a:p>
            <a:pPr lvl="1"/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disable</a:t>
            </a:r>
            <a:r>
              <a:rPr lang="hu-HU" dirty="0" smtClean="0"/>
              <a:t> </a:t>
            </a:r>
            <a:r>
              <a:rPr lang="hu-HU" dirty="0" err="1" smtClean="0"/>
              <a:t>alpha</a:t>
            </a:r>
            <a:r>
              <a:rPr lang="hu-HU" dirty="0" smtClean="0"/>
              <a:t> </a:t>
            </a:r>
            <a:r>
              <a:rPr lang="hu-HU" dirty="0" err="1" smtClean="0"/>
              <a:t>blending</a:t>
            </a:r>
            <a:endParaRPr lang="hu-HU" dirty="0" smtClean="0"/>
          </a:p>
          <a:p>
            <a:pPr lvl="1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fragment</a:t>
            </a:r>
            <a:r>
              <a:rPr lang="hu-HU" dirty="0" smtClean="0"/>
              <a:t> </a:t>
            </a:r>
            <a:r>
              <a:rPr lang="hu-HU" dirty="0" err="1" smtClean="0"/>
              <a:t>shaders</a:t>
            </a:r>
            <a:r>
              <a:rPr lang="hu-HU" dirty="0" smtClean="0"/>
              <a:t> </a:t>
            </a:r>
            <a:r>
              <a:rPr lang="hu-HU" dirty="0" err="1" smtClean="0"/>
              <a:t>sets</a:t>
            </a:r>
            <a:r>
              <a:rPr lang="hu-HU" dirty="0" smtClean="0"/>
              <a:t> unit </a:t>
            </a:r>
            <a:r>
              <a:rPr lang="hu-HU" dirty="0" err="1" smtClean="0"/>
              <a:t>alpha</a:t>
            </a:r>
            <a:endParaRPr lang="hu-HU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model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easy to load from JS</a:t>
            </a:r>
          </a:p>
          <a:p>
            <a:r>
              <a:rPr lang="en-US" dirty="0" smtClean="0"/>
              <a:t>contains data in ready-to-use-in-buffers format</a:t>
            </a:r>
          </a:p>
          <a:p>
            <a:endParaRPr lang="hu-HU" dirty="0" smtClean="0"/>
          </a:p>
          <a:p>
            <a:r>
              <a:rPr lang="hu-HU" dirty="0" err="1" smtClean="0"/>
              <a:t>download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Moodle</a:t>
            </a:r>
            <a:endParaRPr lang="hu-HU" dirty="0" smtClean="0"/>
          </a:p>
          <a:p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convert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Blender</a:t>
            </a:r>
            <a:endParaRPr lang="hu-HU" dirty="0" smtClean="0"/>
          </a:p>
          <a:p>
            <a:pPr lvl="1"/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Blender</a:t>
            </a:r>
            <a:r>
              <a:rPr lang="hu-HU" dirty="0" smtClean="0"/>
              <a:t> </a:t>
            </a:r>
            <a:r>
              <a:rPr lang="hu-HU" dirty="0" err="1" smtClean="0"/>
              <a:t>slides</a:t>
            </a:r>
            <a:r>
              <a:rPr lang="hu-HU" dirty="0" smtClean="0"/>
              <a:t> and video</a:t>
            </a:r>
            <a:endParaRPr lang="hu-HU" dirty="0" smtClean="0"/>
          </a:p>
          <a:p>
            <a:pPr lvl="1"/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script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Moodle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1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loaded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new </a:t>
            </a:r>
            <a:r>
              <a:rPr lang="en-US" sz="2000" dirty="0" smtClean="0">
                <a:latin typeface="Consolas" panose="020B0609020204030204" pitchFamily="49" charset="0"/>
              </a:rPr>
              <a:t>SubmeshGeometry.js</a:t>
            </a:r>
            <a:r>
              <a:rPr lang="en-US" dirty="0" smtClean="0"/>
              <a:t> similar to </a:t>
            </a:r>
            <a:r>
              <a:rPr lang="hu-HU" sz="2400" dirty="0">
                <a:latin typeface="Consolas" panose="020B0609020204030204" pitchFamily="49" charset="0"/>
              </a:rPr>
              <a:t>TexturedQ</a:t>
            </a:r>
            <a:r>
              <a:rPr lang="en-US" sz="2400" dirty="0">
                <a:latin typeface="Consolas" panose="020B0609020204030204" pitchFamily="49" charset="0"/>
              </a:rPr>
              <a:t>uadGeometry.js</a:t>
            </a:r>
          </a:p>
          <a:p>
            <a:pPr lvl="1"/>
            <a:r>
              <a:rPr lang="en-US" dirty="0" smtClean="0"/>
              <a:t>constructor takes an object</a:t>
            </a:r>
            <a:r>
              <a:rPr lang="hu-HU" dirty="0" smtClean="0"/>
              <a:t>,</a:t>
            </a:r>
            <a:r>
              <a:rPr lang="en-US" dirty="0" smtClean="0"/>
              <a:t> describing a mesh as loaded from JSON file</a:t>
            </a:r>
            <a:r>
              <a:rPr lang="hu-HU" dirty="0" smtClean="0"/>
              <a:t>, </a:t>
            </a:r>
            <a:r>
              <a:rPr lang="hu-HU" dirty="0" err="1" smtClean="0"/>
              <a:t>having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properties</a:t>
            </a:r>
            <a:r>
              <a:rPr lang="hu-HU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property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vertices</a:t>
            </a:r>
            <a:r>
              <a:rPr lang="en-US" dirty="0" smtClean="0"/>
              <a:t>: 3n coordinates in continuous array</a:t>
            </a:r>
          </a:p>
          <a:p>
            <a:pPr lvl="2"/>
            <a:r>
              <a:rPr lang="en-US" dirty="0" smtClean="0"/>
              <a:t>property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normals</a:t>
            </a:r>
            <a:r>
              <a:rPr lang="en-US" dirty="0" smtClean="0"/>
              <a:t>: 3n elements in </a:t>
            </a:r>
            <a:r>
              <a:rPr lang="en-US" dirty="0"/>
              <a:t>continuous </a:t>
            </a:r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en-US" dirty="0" smtClean="0"/>
              <a:t>: array</a:t>
            </a:r>
            <a:r>
              <a:rPr lang="hu-HU" dirty="0" smtClean="0"/>
              <a:t> </a:t>
            </a:r>
            <a:r>
              <a:rPr lang="en-US" dirty="0" smtClean="0"/>
              <a:t>(typically </a:t>
            </a:r>
            <a:r>
              <a:rPr lang="hu-HU" dirty="0" smtClean="0"/>
              <a:t>with </a:t>
            </a:r>
            <a:r>
              <a:rPr lang="en-US" dirty="0" smtClean="0"/>
              <a:t>a </a:t>
            </a:r>
            <a:r>
              <a:rPr lang="hu-HU" dirty="0" smtClean="0"/>
              <a:t>single </a:t>
            </a:r>
            <a:r>
              <a:rPr lang="hu-HU" dirty="0" err="1" smtClean="0"/>
              <a:t>element</a:t>
            </a:r>
            <a:r>
              <a:rPr lang="hu-HU" dirty="0" smtClean="0"/>
              <a:t>, </a:t>
            </a:r>
            <a:r>
              <a:rPr lang="hu-HU" dirty="0" err="1" smtClean="0"/>
              <a:t>as</a:t>
            </a:r>
            <a:r>
              <a:rPr lang="hu-HU" dirty="0" smtClean="0"/>
              <a:t> the model has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set of texture coordinates) </a:t>
            </a:r>
            <a:r>
              <a:rPr lang="en-US" dirty="0" smtClean="0"/>
              <a:t>of </a:t>
            </a:r>
            <a:r>
              <a:rPr lang="en-US" dirty="0"/>
              <a:t>continuous </a:t>
            </a:r>
            <a:r>
              <a:rPr lang="en-US" dirty="0" smtClean="0"/>
              <a:t>arrays of 2n elements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property </a:t>
            </a:r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en-US" dirty="0" smtClean="0"/>
              <a:t>: array of n arrays of 3 indices</a:t>
            </a:r>
          </a:p>
          <a:p>
            <a:pPr lvl="3"/>
            <a:r>
              <a:rPr lang="en-US" dirty="0" smtClean="0"/>
              <a:t>make continuous </a:t>
            </a:r>
            <a:r>
              <a:rPr lang="en-US" dirty="0"/>
              <a:t>array </a:t>
            </a:r>
            <a:r>
              <a:rPr lang="en-US" dirty="0" smtClean="0"/>
              <a:t>using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 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indices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[].</a:t>
            </a:r>
            <a:r>
              <a:rPr lang="en-US" sz="2000" dirty="0" err="1">
                <a:latin typeface="Consolas" panose="020B0609020204030204" pitchFamily="49" charset="0"/>
              </a:rPr>
              <a:t>concat.apply</a:t>
            </a:r>
            <a:r>
              <a:rPr lang="en-US" sz="2000" dirty="0">
                <a:latin typeface="Consolas" panose="020B0609020204030204" pitchFamily="49" charset="0"/>
              </a:rPr>
              <a:t>([], </a:t>
            </a:r>
            <a:r>
              <a:rPr lang="en-US" sz="2000" dirty="0" err="1">
                <a:latin typeface="Consolas" panose="020B0609020204030204" pitchFamily="49" charset="0"/>
              </a:rPr>
              <a:t>jsonObject.faces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9272" y="5894285"/>
            <a:ext cx="58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the ex</a:t>
            </a:r>
            <a:r>
              <a:rPr lang="hu-HU" sz="2000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ressions</a:t>
            </a:r>
            <a:r>
              <a:rPr lang="en-US" sz="2000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en-US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red</a:t>
            </a:r>
            <a:r>
              <a:rPr lang="hu-HU" sz="2000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replace</a:t>
            </a:r>
            <a:r>
              <a:rPr lang="en-US" sz="2000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array 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literals</a:t>
            </a:r>
          </a:p>
          <a:p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but wrapping </a:t>
            </a:r>
            <a:r>
              <a:rPr lang="hu-HU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them</a:t>
            </a:r>
            <a:r>
              <a:rPr lang="en-US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in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typed </a:t>
            </a:r>
            <a:r>
              <a:rPr lang="hu-HU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arrays</a:t>
            </a:r>
            <a:r>
              <a:rPr lang="en-US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must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remain</a:t>
            </a:r>
            <a:endParaRPr lang="en-US" sz="20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334" y="4254386"/>
            <a:ext cx="24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texturecoords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loaded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quad geometry data with data arrays from JSON</a:t>
            </a:r>
          </a:p>
          <a:p>
            <a:pPr lvl="1"/>
            <a:r>
              <a:rPr lang="en-US" dirty="0" smtClean="0"/>
              <a:t>you still need to make them into typed arrays!</a:t>
            </a:r>
          </a:p>
          <a:p>
            <a:pPr lvl="1"/>
            <a:r>
              <a:rPr lang="en-US" dirty="0" smtClean="0"/>
              <a:t>passing regular JS arrays instead of typed arrays does not immediately fail, but drawing will not work</a:t>
            </a:r>
          </a:p>
          <a:p>
            <a:r>
              <a:rPr lang="en-US" dirty="0" smtClean="0"/>
              <a:t>it is not 6 indices we have to use when drawing</a:t>
            </a:r>
          </a:p>
          <a:p>
            <a:pPr lvl="1"/>
            <a:r>
              <a:rPr lang="en-US" dirty="0" smtClean="0"/>
              <a:t>in the con</a:t>
            </a:r>
            <a:r>
              <a:rPr lang="hu-HU" dirty="0" smtClean="0"/>
              <a:t>s</a:t>
            </a:r>
            <a:r>
              <a:rPr lang="en-US" dirty="0" err="1" smtClean="0"/>
              <a:t>tructor</a:t>
            </a:r>
            <a:r>
              <a:rPr lang="en-US" dirty="0" smtClean="0"/>
              <a:t>, store number of indices as a property in </a:t>
            </a:r>
            <a:r>
              <a:rPr lang="en-US" dirty="0" err="1" smtClean="0">
                <a:latin typeface="Consolas" panose="020B0609020204030204" pitchFamily="49" charset="0"/>
              </a:rPr>
              <a:t>SubmeshGeometry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it when drawing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0983" y="4275364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this.indexCount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indices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.length;</a:t>
            </a:r>
            <a:endParaRPr lang="hu-H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MultiMesh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</a:rPr>
              <a:t>UniformProvider</a:t>
            </a:r>
            <a:r>
              <a:rPr lang="en-US" dirty="0" smtClean="0"/>
              <a:t> component</a:t>
            </a:r>
          </a:p>
          <a:p>
            <a:r>
              <a:rPr lang="hu-HU" dirty="0" smtClean="0"/>
              <a:t>a collection of meshes</a:t>
            </a:r>
            <a:r>
              <a:rPr lang="en-US" dirty="0" smtClean="0"/>
              <a:t> (called </a:t>
            </a:r>
            <a:r>
              <a:rPr lang="en-US" dirty="0" err="1" smtClean="0"/>
              <a:t>submeshes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MultiMesh#draw</a:t>
            </a:r>
            <a:r>
              <a:rPr lang="en-US" dirty="0" smtClean="0"/>
              <a:t> is </a:t>
            </a:r>
            <a:r>
              <a:rPr lang="en-US" dirty="0" err="1" smtClean="0">
                <a:latin typeface="Consolas" panose="020B0609020204030204" pitchFamily="49" charset="0"/>
              </a:rPr>
              <a:t>UniformProvider#draw</a:t>
            </a:r>
            <a:endParaRPr lang="en-US" dirty="0" smtClean="0"/>
          </a:p>
          <a:p>
            <a:pPr lvl="1"/>
            <a:r>
              <a:rPr lang="en-US" dirty="0" smtClean="0"/>
              <a:t>which just calls draw for all </a:t>
            </a:r>
            <a:r>
              <a:rPr lang="en-US" dirty="0" err="1" smtClean="0"/>
              <a:t>submeshes</a:t>
            </a:r>
            <a:endParaRPr lang="hu-HU" dirty="0" smtClean="0"/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has a </a:t>
            </a:r>
            <a:r>
              <a:rPr lang="hu-HU" dirty="0" err="1">
                <a:latin typeface="Consolas" panose="020B0609020204030204" pitchFamily="49" charset="0"/>
              </a:rPr>
              <a:t>draw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, </a:t>
            </a:r>
            <a:r>
              <a:rPr lang="hu-HU" dirty="0" err="1" smtClean="0"/>
              <a:t>therefore</a:t>
            </a:r>
            <a:r>
              <a:rPr lang="hu-HU" dirty="0" smtClean="0"/>
              <a:t> </a:t>
            </a:r>
            <a:r>
              <a:rPr lang="hu-HU" dirty="0" smtClean="0"/>
              <a:t>it can substitute for </a:t>
            </a:r>
            <a:r>
              <a:rPr lang="en-US" dirty="0" smtClean="0"/>
              <a:t>a </a:t>
            </a:r>
            <a:r>
              <a:rPr lang="hu-HU" dirty="0" smtClean="0"/>
              <a:t>mesh</a:t>
            </a:r>
            <a:r>
              <a:rPr lang="en-US" dirty="0" smtClean="0"/>
              <a:t> in </a:t>
            </a:r>
            <a:r>
              <a:rPr lang="en-US" dirty="0" err="1" smtClean="0"/>
              <a:t>GameObject</a:t>
            </a:r>
            <a:endParaRPr lang="hu-HU" dirty="0" smtClean="0"/>
          </a:p>
          <a:p>
            <a:pPr lvl="1"/>
            <a:r>
              <a:rPr lang="en-US" dirty="0" smtClean="0"/>
              <a:t>“if it quacks like a duck, it’s a duck”</a:t>
            </a:r>
          </a:p>
          <a:p>
            <a:r>
              <a:rPr lang="en-US" dirty="0" smtClean="0"/>
              <a:t>constructible from a </a:t>
            </a:r>
            <a:r>
              <a:rPr lang="en-US" dirty="0" err="1" smtClean="0"/>
              <a:t>json</a:t>
            </a:r>
            <a:r>
              <a:rPr lang="en-US" dirty="0" smtClean="0"/>
              <a:t> model file</a:t>
            </a:r>
          </a:p>
          <a:p>
            <a:pPr lvl="1"/>
            <a:r>
              <a:rPr lang="en-US" dirty="0" smtClean="0"/>
              <a:t>must initiate loading file</a:t>
            </a:r>
          </a:p>
          <a:p>
            <a:pPr lvl="1"/>
            <a:r>
              <a:rPr lang="en-US" dirty="0" smtClean="0"/>
              <a:t>handle mesh creation when file loaded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err="1" smtClean="0">
                <a:latin typeface="Consolas" panose="020B0609020204030204" pitchFamily="49" charset="0"/>
              </a:rPr>
              <a:t>SubmeshGeometry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constructor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MultiMesh.js – load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529" y="1379764"/>
            <a:ext cx="11234057" cy="5478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 smtClean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>
              <a:lnSpc>
                <a:spcPct val="107000"/>
              </a:lnSpc>
            </a:pPr>
            <a:r>
              <a:rPr lang="en-US" sz="2400" dirty="0" smtClean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constructor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super(</a:t>
            </a:r>
            <a:r>
              <a:rPr lang="en-US" sz="24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4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request.overrideMimeType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("application/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  <a:r>
              <a:rPr lang="en-US" sz="2400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request.onreadystatechange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slide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request.send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this.addComponentsAndGatherUniforms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(...materials);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73" y="2705327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an array of materials, one for each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submesh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7489372" y="2324327"/>
            <a:ext cx="1164856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77743" y="5362775"/>
            <a:ext cx="454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avoids "not-well-formed XML" warning in 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Fire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f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ox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8229600" y="3935186"/>
            <a:ext cx="1020679" cy="1427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5722" y="6223302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Actual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submeshes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will be loaded later. In the meantime, we add materials as children so that properties can be added to game objects using this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multimesh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MultiMesh.js – create meshes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request.readyState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i="1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[];  </a:t>
            </a:r>
            <a:endParaRPr lang="en-US" sz="2400" i="1" dirty="0" smtClean="0">
              <a:solidFill>
                <a:srgbClr val="34A7B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i="1" dirty="0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request.responseText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).meshes;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meshesJson.length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submeshes.</a:t>
            </a:r>
            <a:r>
              <a:rPr lang="en-US" sz="2400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materials[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)); 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this.components.clear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6257" y="4897411"/>
            <a:ext cx="19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get rid of materials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3128" y="5195598"/>
            <a:ext cx="2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add actual components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906737" y="5082077"/>
            <a:ext cx="1069520" cy="298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8213271" y="5380264"/>
            <a:ext cx="489857" cy="351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MultiMesh</a:t>
            </a:r>
            <a:r>
              <a:rPr lang="en-US" dirty="0" smtClean="0"/>
              <a:t> to display 3D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materials for both </a:t>
            </a:r>
            <a:r>
              <a:rPr lang="en-US" dirty="0" err="1" smtClean="0"/>
              <a:t>submeshes</a:t>
            </a:r>
            <a:endParaRPr lang="en-US" dirty="0" smtClean="0"/>
          </a:p>
          <a:p>
            <a:pPr lvl="1"/>
            <a:r>
              <a:rPr lang="en-US" dirty="0" smtClean="0"/>
              <a:t>same program, different texture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MultiMesh</a:t>
            </a:r>
            <a:r>
              <a:rPr lang="en-US" dirty="0" smtClean="0"/>
              <a:t>, pass array of materials</a:t>
            </a:r>
          </a:p>
          <a:p>
            <a:r>
              <a:rPr lang="en-US" dirty="0" smtClean="0"/>
              <a:t>create game object using the multi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9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object that coincides with visible area shown (your camera may be different)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2" y="1676400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34049</TotalTime>
  <Words>657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Orthodox Herbertarian</vt:lpstr>
      <vt:lpstr>Symbol</vt:lpstr>
      <vt:lpstr>Times New Roman</vt:lpstr>
      <vt:lpstr>Whipsmart</vt:lpstr>
      <vt:lpstr>Office Theme</vt:lpstr>
      <vt:lpstr>Computer Graphics Modeling</vt:lpstr>
      <vt:lpstr>JSON model file format</vt:lpstr>
      <vt:lpstr>Geometry loaded from file</vt:lpstr>
      <vt:lpstr>Geometry loaded from file</vt:lpstr>
      <vt:lpstr>MultiMesh concept</vt:lpstr>
      <vt:lpstr>MultiMesh.js – load file</vt:lpstr>
      <vt:lpstr>MultiMesh.js – create meshes</vt:lpstr>
      <vt:lpstr>Use MultiMesh to display 3D object</vt:lpstr>
      <vt:lpstr>Part of object that coincides with visible area shown (your camera may be different)</vt:lpstr>
      <vt:lpstr>Yaw-pitch-roll: a way to specify 3D orientation</vt:lpstr>
      <vt:lpstr>3D rotation in GameObject</vt:lpstr>
      <vt:lpstr>Make object fully visible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293</cp:revision>
  <dcterms:created xsi:type="dcterms:W3CDTF">2014-12-27T20:04:49Z</dcterms:created>
  <dcterms:modified xsi:type="dcterms:W3CDTF">2020-03-22T19:15:48Z</dcterms:modified>
</cp:coreProperties>
</file>