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7" r:id="rId2"/>
    <p:sldId id="498" r:id="rId3"/>
    <p:sldId id="499" r:id="rId4"/>
    <p:sldId id="501" r:id="rId5"/>
    <p:sldId id="502" r:id="rId6"/>
    <p:sldId id="503" r:id="rId7"/>
    <p:sldId id="504" r:id="rId8"/>
    <p:sldId id="5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84" autoAdjust="0"/>
  </p:normalViewPr>
  <p:slideViewPr>
    <p:cSldViewPr snapToGrid="0">
      <p:cViewPr>
        <p:scale>
          <a:sx n="93" d="100"/>
          <a:sy n="93" d="100"/>
        </p:scale>
        <p:origin x="-372" y="6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10:43:31.7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85 56 2760 0 0,'-19'-7'2103'0'0,"17"7"-2052"0"0,1-1 0 0 0,-1 1 0 0 0,1-1 0 0 0,-1 1 0 0 0,0-1 1 0 0,1 1-1 0 0,-1 0 0 0 0,1 0 0 0 0,-1 0 0 0 0,0 0 1 0 0,1 0-1 0 0,-1 0 0 0 0,0 0 0 0 0,1 1 0 0 0,-1-1 1 0 0,1 0-1 0 0,-1 1 0 0 0,1-1 0 0 0,-1 1 0 0 0,1 0 1 0 0,-1 0-1 0 0,1-1 0 0 0,-1 1 0 0 0,1 0 0 0 0,0 0 1 0 0,-1 0-1 0 0,1 0 0 0 0,0 1 0 0 0,0-1 0 0 0,0 0 1 0 0,0 0-1 0 0,0 1 0 0 0,0-1 0 0 0,0 2-51 0 0,-1 0 56 0 0,0 0 0 0 0,0 0-1 0 0,1 0 1 0 0,-1 0 0 0 0,1 0 0 0 0,0 0 0 0 0,0 1-1 0 0,0-1 1 0 0,0 0 0 0 0,0 1 0 0 0,1-1 0 0 0,0 1-1 0 0,0-1 1 0 0,0 1 0 0 0,0-1 0 0 0,0 2-56 0 0,4 21 702 0 0,1 0-281 0 0,-5-24-386 0 0,0 1-1 0 0,0 0 1 0 0,1 0 0 0 0,-1-1 0 0 0,1 1 0 0 0,0 0 0 0 0,-1-1 0 0 0,1 1 0 0 0,0 0 0 0 0,1-1-1 0 0,-1 0 1 0 0,0 1 0 0 0,1-1 0 0 0,-1 0 0 0 0,1 1 0 0 0,0-1 0 0 0,1 1-35 0 0,-2-2 23 0 0,0-1 0 0 0,-1 1 0 0 0,1 0 0 0 0,0 0 0 0 0,1-1 1 0 0,-1 1-1 0 0,0-1 0 0 0,0 1 0 0 0,0-1 0 0 0,0 0 0 0 0,0 1 0 0 0,0-1 1 0 0,1 0-1 0 0,-1 0 0 0 0,0 0 0 0 0,0 0 0 0 0,1 0 0 0 0,-1 0 0 0 0,0 0 1 0 0,0 0-1 0 0,1 0-23 0 0,0-1 85 0 0,0 0 0 0 0,0 0 0 0 0,0 1 0 0 0,1-2 0 0 0,-2 1 1 0 0,1 0-1 0 0,0 0 0 0 0,0-1 0 0 0,0 1 0 0 0,0-1 0 0 0,0 0-85 0 0,2-2 202 0 0,0-1-1 0 0,0 0 0 0 0,0 0 1 0 0,-1-1-1 0 0,1 1 0 0 0,-1-1 1 0 0,2-5-202 0 0,-1 1 62 0 0,0-1 1 0 0,-1 1-1 0 0,0-1 1 0 0,-1 0-1 0 0,0 1 1 0 0,-1-1 0 0 0,0 0-1 0 0,-1 0 1 0 0,0 0-1 0 0,0 0 1 0 0,-1 0-1 0 0,-2-7-62 0 0,3 17 10 0 0,-1 0-1 0 0,1-1 0 0 0,0 1 1 0 0,-1 0-1 0 0,1 0 0 0 0,-1 0 0 0 0,0 0 1 0 0,1 0-1 0 0,-1 0 0 0 0,0 0 1 0 0,0 0-1 0 0,1 1 0 0 0,-1-1 1 0 0,0 0-1 0 0,0 0 0 0 0,0 0-9 0 0,-8-1-3574 0 0,5 2-443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10:43:40.6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1 116 11232 0 0,'2'-6'94'0'0,"1"1"1"0"0,0-1-1 0 0,0 1 1 0 0,1 0-1 0 0,-1 0 0 0 0,1 0 1 0 0,0 0-1 0 0,1 1 1 0 0,-1 0-1 0 0,1-1 1 0 0,0 2-1 0 0,0-1 1 0 0,0 0-1 0 0,2 0-94 0 0,6-4-21 0 0,1 1 0 0 0,0 0-1 0 0,1 1 1 0 0,0 1 0 0 0,1-1 21 0 0,-10 4 13 0 0,0 1 0 0 0,0 0 0 0 0,0 0 0 0 0,0 0 0 0 0,0 0 0 0 0,0 1 0 0 0,0 0 0 0 0,0 0 0 0 0,0 1 0 0 0,0 0 0 0 0,1 0-13 0 0,-4 0 1 0 0,-1 0 0 0 0,1 0 0 0 0,0 0 0 0 0,-1 0 0 0 0,1 0 0 0 0,-1 1 0 0 0,1-1 0 0 0,-1 1 0 0 0,1-1 1 0 0,-1 1-1 0 0,0 0 0 0 0,0 0 0 0 0,0 0 0 0 0,0 1 0 0 0,0-1 0 0 0,-1 0 0 0 0,1 1 0 0 0,-1-1 0 0 0,1 1 0 0 0,-1-1 0 0 0,0 1 1 0 0,0 0-1 0 0,1 2-1 0 0,1 13 0 0 0,0 1 0 0 0,0-1 0 0 0,-2 1 0 0 0,-1 0 0 0 0,0 0 0 0 0,-2 14 0 0 0,0-8 0 0 0,-6 129 181 0 0,-19 88-181 0 0,23-219-419 0 0,-1 0-1 0 0,-4 5 420 0 0,2-6-4246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10:43:40.9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5 226 3224 0 0,'-1'-3'683'0'0,"0"-1"0"0"0,0 1 0 0 0,0-1 0 0 0,1 1 0 0 0,-1-1 0 0 0,1 1 0 0 0,0-1 0 0 0,0 0 0 0 0,0 1 0 0 0,1-1 0 0 0,-1 1 0 0 0,1-1 0 0 0,0 0 0 0 0,0 1 0 0 0,1-2-683 0 0,0-1 460 0 0,0 1 0 0 0,1 0-1 0 0,0 0 1 0 0,1 0 0 0 0,-1 0 0 0 0,1 1 0 0 0,0 0 0 0 0,0-1 0 0 0,1 0-460 0 0,10-7 118 0 0,0 1 1 0 0,1 0-1 0 0,0 1 0 0 0,0 1 0 0 0,11-5-118 0 0,-7 4-447 0 0,1 1-1 0 0,0 1 0 0 0,0 0 1 0 0,18-3 447 0 0,-9 6-1017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10:43:41.6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69 87 6448 0 0,'-1'1'57'0'0,"0"-1"0"0"0,0 0 1 0 0,0 1-1 0 0,0-1 0 0 0,0 0 0 0 0,0 1 0 0 0,0-1 1 0 0,0 1-1 0 0,0 0 0 0 0,0-1 0 0 0,0 1 1 0 0,0 0-1 0 0,0 0 0 0 0,1 0 0 0 0,-1-1 1 0 0,0 1-1 0 0,0 0 0 0 0,1 0 0 0 0,-1 0 1 0 0,1 0-1 0 0,-1 0 0 0 0,1 0 0 0 0,-1 0 0 0 0,1 0 1 0 0,0 0-1 0 0,-1 1 0 0 0,1-1-57 0 0,0 2 355 0 0,0-1 0 0 0,0 1 0 0 0,1 0 0 0 0,-1 0 0 0 0,1-1 0 0 0,-1 1-1 0 0,1 0 1 0 0,0-1 0 0 0,0 1 0 0 0,0 0 0 0 0,1-1-355 0 0,4 9 29 0 0,0 0 0 0 0,1-1 0 0 0,1 0 0 0 0,0 0 1 0 0,0-1-1 0 0,10 8-29 0 0,107 101 128 0 0,-112-105-110 0 0,-1 1 1 0 0,-1 0 0 0 0,0 1-1 0 0,2 4-18 0 0,-11-17 3 0 0,-1 1 0 0 0,1 0 0 0 0,-1-1 0 0 0,0 1 0 0 0,1 0 0 0 0,-1-1-1 0 0,0 1 1 0 0,-1 0 0 0 0,1 0 0 0 0,0 0 0 0 0,-1 0 0 0 0,0 0 0 0 0,0 0 0 0 0,0 0-1 0 0,0 0 1 0 0,0 0 0 0 0,0 0 0 0 0,-1 0 0 0 0,1 0 0 0 0,-1 0 0 0 0,0-1 0 0 0,0 1 0 0 0,0 0-1 0 0,0 0 1 0 0,-1-1 0 0 0,1 1 0 0 0,-1 0 0 0 0,1-1 0 0 0,-1 0 0 0 0,0 1 0 0 0,0-1-1 0 0,0 0 1 0 0,0 0 0 0 0,-1 0 0 0 0,1 0 0 0 0,-1 0 0 0 0,1-1 0 0 0,-1 1 0 0 0,1-1-1 0 0,-1 1 1 0 0,0-1 0 0 0,0 0 0 0 0,1 0 0 0 0,-2 0-3 0 0,-4 0-51 0 0,0 1 0 0 0,0-1 0 0 0,0 0 0 0 0,0-1 0 0 0,0 0 0 0 0,0 0 0 0 0,0-1-1 0 0,1 0 1 0 0,-1 0 0 0 0,0-1 0 0 0,-6-2 51 0 0,9 2 28 0 0,-1 0 0 0 0,1 0 0 0 0,0 0-1 0 0,0-1 1 0 0,0 0 0 0 0,0 0 0 0 0,1 0 0 0 0,-1 0-1 0 0,1-1 1 0 0,0 0 0 0 0,0 0 0 0 0,0 0-1 0 0,0 0 1 0 0,1-1 0 0 0,-1 1 0 0 0,1-1 0 0 0,0-1-28 0 0,2 3 66 0 0,0-1 1 0 0,-1 1 0 0 0,1-1 0 0 0,1 1 0 0 0,-1-1 0 0 0,1 0-1 0 0,-1 1 1 0 0,1-1 0 0 0,0 0 0 0 0,1-3-67 0 0,6-37 361 0 0,-6 35-326 0 0,11-38 122 0 0,1-1 0 0 0,5-3-157 0 0,-2 2 323 0 0,9-42-323 0 0,-24 84 45 0 0,0 0 0 0 0,0 0 0 0 0,0 0-1 0 0,-1 0 1 0 0,0 1 0 0 0,-1-6-45 0 0,0 11 32 0 0,1 1-1 0 0,0-1 1 0 0,-1 0 0 0 0,1 0-1 0 0,-1 0 1 0 0,1 0 0 0 0,-1 0-1 0 0,1 0 1 0 0,-1 0-1 0 0,0 1 1 0 0,1-1 0 0 0,-1 0-1 0 0,0 0 1 0 0,0 1-1 0 0,0-1 1 0 0,0 1 0 0 0,1-1-1 0 0,-1 1 1 0 0,0-1-1 0 0,0 1 1 0 0,0-1 0 0 0,0 1-1 0 0,0 0 1 0 0,0-1 0 0 0,0 1-1 0 0,0 0 1 0 0,0 0-1 0 0,0 0 1 0 0,0 0 0 0 0,0 0-1 0 0,-1 0-31 0 0,-3 0 125 0 0,0 0 0 0 0,-1 0 0 0 0,1 0 0 0 0,-1 1 1 0 0,-2 0-126 0 0,0 2-113 0 0,-1 0 1 0 0,1 0-1 0 0,0 1 0 0 0,0 0 1 0 0,1 0-1 0 0,-1 1 1 0 0,1 0-1 0 0,0 0 1 0 0,0 1-1 0 0,1 0 1 0 0,-1 0-1 0 0,1 1 1 0 0,-1 1 112 0 0,-2 4-1169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10:43:42.6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229 132 3224 0 0,'-7'-26'-577'0'0,"-8"-15"5470"0"0,12 34-3446 0 0,-1 0-1 0 0,0 1 0 0 0,0-1 1 0 0,-3-3-1447 0 0,-13-9 1010 0 0,18 18-1001 0 0,-1 0 0 0 0,0-1 0 0 0,0 1 0 0 0,0 0 0 0 0,0 0 0 0 0,-1 1 1 0 0,1-1-1 0 0,0 1 0 0 0,0-1 0 0 0,0 1 0 0 0,-1 0 0 0 0,1 0 0 0 0,0 1 1 0 0,0-1-1 0 0,0 1 0 0 0,0-1 0 0 0,-1 1 0 0 0,1 0 0 0 0,0 0 0 0 0,0 0 1 0 0,1 1-1 0 0,-4 0-9 0 0,-2 2-43 0 0,1 1 1 0 0,0-1-1 0 0,-1 1 1 0 0,2 0-1 0 0,-1 1 1 0 0,0 0 0 0 0,-4 6 42 0 0,7-8-22 0 0,1 1 0 0 0,0 0 0 0 0,0 0 0 0 0,0 0 1 0 0,0 0-1 0 0,1 1 0 0 0,0-1 0 0 0,0 1 0 0 0,1-1 1 0 0,0 1-1 0 0,0 0 0 0 0,0-1 0 0 0,0 5 22 0 0,1 0-21 0 0,0 0 0 0 0,0 0-1 0 0,1 0 1 0 0,0 0 0 0 0,1-1 0 0 0,0 1 0 0 0,3 6 21 0 0,-5-14 2 0 0,1 0 1 0 0,0 1-1 0 0,0-1 1 0 0,0 0 0 0 0,0 1-1 0 0,0-1 1 0 0,0 0-1 0 0,1 0 1 0 0,-1 0 0 0 0,1 0-1 0 0,-1 0 1 0 0,1 0 0 0 0,0-1-1 0 0,0 1 1 0 0,0-1-1 0 0,0 1 1 0 0,0-1 0 0 0,0 1-1 0 0,0-1 1 0 0,0 0-1 0 0,1 0 1 0 0,-1 0 0 0 0,0-1-1 0 0,1 1 1 0 0,-1 0-1 0 0,1-1 1 0 0,-1 1-3 0 0,2-1 5 0 0,0 0-1 0 0,0-1 1 0 0,-1 1 0 0 0,1-1-1 0 0,0 1 1 0 0,-1-1 0 0 0,1 0-1 0 0,0-1 1 0 0,-1 1-1 0 0,1-1 1 0 0,-1 1 0 0 0,0-1-1 0 0,0 0 1 0 0,1 0 0 0 0,-1 0-1 0 0,0-1 1 0 0,1-1-5 0 0,3-2-21 0 0,-1-1 0 0 0,0 0 0 0 0,0-1 0 0 0,0 0-1 0 0,-1 1 1 0 0,4-9 21 0 0,4-10-148 0 0,5-16 148 0 0,11-23-66 0 0,-29 65 64 0 0,0 0 1 0 0,0 0 0 0 0,0-1 0 0 0,0 1 0 0 0,0 0 0 0 0,0 0 0 0 0,0-1 0 0 0,0 1 0 0 0,1 0 0 0 0,-1 0-1 0 0,0-1 1 0 0,0 1 0 0 0,0 0 0 0 0,0 0 0 0 0,1 0 0 0 0,-1 0 0 0 0,0-1 0 0 0,0 1 0 0 0,0 0-1 0 0,1 0 1 0 0,-1 0 0 0 0,0 0 0 0 0,0 0 0 0 0,1-1 0 0 0,-1 1 0 0 0,0 0 0 0 0,1 0 0 0 0,-1 0-1 0 0,0 0 1 0 0,0 0 0 0 0,1 0 0 0 0,-1 0 0 0 0,0 0 0 0 0,1 0 1 0 0,5 9-88 0 0,2 21-88 0 0,-6-23 158 0 0,17 68 1114 0 0,9 72-1096 0 0,-27-136 194 0 0,0 1 0 0 0,-1-1 0 0 0,0 1 1 0 0,0-1-1 0 0,-2 1 0 0 0,1-1 0 0 0,-2 1 1 0 0,1-1-1 0 0,-1 0 0 0 0,-1 0 1 0 0,-4 10-195 0 0,5-15 13 0 0,-1 1 1 0 0,1-1 0 0 0,-1 0-1 0 0,0-1 1 0 0,0 1 0 0 0,0-1-1 0 0,-1 1 1 0 0,0-1 0 0 0,0-1-1 0 0,-1 1 1 0 0,1-1 0 0 0,-1 0-1 0 0,0 0 1 0 0,0 0 0 0 0,0-1-1 0 0,0 0 1 0 0,-1 0 0 0 0,1-1-1 0 0,-1 0 1 0 0,-1 1-14 0 0,-6-1-4084 0 0,-1 1-1386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10:43:43.5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0 275 1840 0 0,'10'-9'296'0'0,"2"-3"669"0"0,-1-1 0 0 0,-1 0 1 0 0,0-1-1 0 0,-1 0 0 0 0,-1 0 0 0 0,0-1 1 0 0,0-2-966 0 0,6-16 773 0 0,-1-1 1 0 0,5-27-774 0 0,-17 50 191 0 0,2-3 327 0 0,-3 13-422 0 0,0 1-21 0 0,0 0-3 0 0,1 16-15 0 0,4 59 179 0 0,-2-1 0 0 0,-4 1 0 0 0,-9 58-236 0 0,8-107-319 0 0,2-15-79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10:43:43.9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69 24 3224 0 0,'-1'-1'69'0'0,"-1"0"0"0"0,1 0 0 0 0,0 0-1 0 0,0 0 1 0 0,0 0 0 0 0,-1 0 0 0 0,1 0 0 0 0,0 1 0 0 0,-1-1 0 0 0,0 0-69 0 0,2 1 202 0 0,-1 0 0 0 0,1 0 0 0 0,-1 0 0 0 0,1 0 0 0 0,-1 0-1 0 0,1 0 1 0 0,-1 0 0 0 0,0 0 0 0 0,1 0 0 0 0,-1 0 0 0 0,1 0 0 0 0,-1 0 0 0 0,1 0 0 0 0,-1 0 0 0 0,1 0 0 0 0,-1 1 0 0 0,1-1 0 0 0,-1 0 0 0 0,1 0-1 0 0,-1 1-201 0 0,0 0 360 0 0,0 0-1 0 0,0 0 0 0 0,1 0 0 0 0,-1 0 0 0 0,0 0 1 0 0,0 0-1 0 0,0 0 0 0 0,1 0 0 0 0,-1 1 0 0 0,1-1 0 0 0,-1 0-359 0 0,-3 13-929 0 0,-5 18 935 0 0,2 0 0 0 0,2 0-1 0 0,0 0 1 0 0,3 1 0 0 0,0-1 0 0 0,3 18-6 0 0,0-36 0 0 0,-1-10 0 0 0,-1 1 0 0 0,2-1 0 0 0,-1 0 0 0 0,0 1 0 0 0,1-1 0 0 0,0 0 0 0 0,0 1 0 0 0,0-1 0 0 0,1 0 0 0 0,0 0 0 0 0,-1 0 0 0 0,1 0 0 0 0,0 0 0 0 0,1 0 0 0 0,-2-3 10 0 0,-1-1-1 0 0,0 0 1 0 0,1 1 0 0 0,-1-1 0 0 0,0 0 0 0 0,1 0 0 0 0,-1 1-1 0 0,0-1 1 0 0,1 0 0 0 0,-1 0 0 0 0,1 0 0 0 0,-1 1 0 0 0,0-1 0 0 0,1 0-1 0 0,-1 0 1 0 0,1 0 0 0 0,-1 0 0 0 0,1 0 0 0 0,-1 0 0 0 0,0 0 0 0 0,1 0-1 0 0,-1 0 1 0 0,1 0 0 0 0,-1 0 0 0 0,1 0 0 0 0,-1 0 0 0 0,1 0 0 0 0,-1 0-1 0 0,0-1 1 0 0,1 1 0 0 0,-1 0-10 0 0,2-1 77 0 0,-1 0 0 0 0,0 0 1 0 0,1 0-1 0 0,-1 0 0 0 0,0 0 0 0 0,0 0 0 0 0,0 0 0 0 0,0-1 1 0 0,1 0-78 0 0,14-28 1224 0 0,-12 20-930 0 0,-1 0 1 0 0,0 0 0 0 0,-1-1 0 0 0,0 0-1 0 0,0-9-294 0 0,1-54 373 0 0,-3 66-339 0 0,0-4-84 0 0,-1-1 1 0 0,0 1-1 0 0,-1-1 1 0 0,0 1-1 0 0,-1-1 1 0 0,0 1-1 0 0,-1 0 1 0 0,0 0 0 0 0,-1 0-1 0 0,-1 1 1 0 0,0 0-1 0 0,0-1 50 0 0,-3-1-382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10:43:34.1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0 392 10680 0 0,'5'-6'141'0'0,"-1"1"0"0"0,1 0 0 0 0,1-1 0 0 0,-1 2 0 0 0,1-1 0 0 0,-1 1 0 0 0,1-1 0 0 0,1 1 0 0 0,-1 1-141 0 0,4-4 37 0 0,0 1 1 0 0,-1-1-1 0 0,1-1-37 0 0,-3 0 61 0 0,1-1 0 0 0,-1 0 0 0 0,-1 0 0 0 0,0 0 0 0 0,0-1 0 0 0,-1 0 0 0 0,0 0 0 0 0,0 0 0 0 0,-2 0 0 0 0,1-1 0 0 0,0-2-61 0 0,2-14 673 0 0,-1 0 1 0 0,0 0 0 0 0,-2 0-1 0 0,-2-1-673 0 0,0-34 2253 0 0,-1 62-2057 0 0,0 0-82 0 0,0 10 100 0 0,-4 52-378 0 0,-2 0-1 0 0,-2-1 1 0 0,-4 1 164 0 0,-9 70 241 0 0,-1 76 55 0 0,8-51-1836 0 0,13-141 841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10:43:37.2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90 92 920 0 0,'1'-5'206'0'0,"2"1"1"0"0,-1-1-1 0 0,0 1 1 0 0,1 0-1 0 0,0 0 0 0 0,0 0 1 0 0,0 1-1 0 0,0-1 1 0 0,0 1-1 0 0,1-1 0 0 0,3-1-206 0 0,6-6 929 0 0,1 2 0 0 0,11-7-929 0 0,-24 15 31 0 0,0 1 0 0 0,1-1 0 0 0,-1 0 0 0 0,1 0 0 0 0,-1 1 0 0 0,1-1 0 0 0,-1 1 0 0 0,1-1 0 0 0,0 1 0 0 0,-1 0 0 0 0,1-1 0 0 0,-1 1 0 0 0,1 0 0 0 0,0 0 0 0 0,-1 0 0 0 0,1 0 0 0 0,0 1 0 0 0,-1-1 0 0 0,2 1-31 0 0,-2-1 9 0 0,0 1 0 0 0,0-1 1 0 0,0 1-1 0 0,-1 0 0 0 0,1 0 1 0 0,0-1-1 0 0,-1 1 0 0 0,1 0 0 0 0,0 0 1 0 0,-1 0-1 0 0,1 0 0 0 0,-1 0 1 0 0,1-1-1 0 0,-1 1 0 0 0,1 0 1 0 0,-1 0-1 0 0,0 0 0 0 0,0 0 1 0 0,1 0-1 0 0,-1 1 0 0 0,0-1 0 0 0,0 0 1 0 0,0 0-1 0 0,0 0 0 0 0,0 0 1 0 0,0 0-1 0 0,0 0 0 0 0,-1 0 1 0 0,1 0-1 0 0,0 0-9 0 0,-2 6-28 0 0,0 0 0 0 0,0-1 0 0 0,0 1-1 0 0,0-1 1 0 0,-1 1 0 0 0,0-1 0 0 0,-1 0 0 0 0,1 0 0 0 0,-1 0 0 0 0,-3 2 28 0 0,-8 11-60 0 0,-2-1-1 0 0,-7 5 61 0 0,-2 4 19 0 0,9-10 264 0 0,1 0 0 0 0,1 1 0 0 0,1 1 0 0 0,0 0 0 0 0,-10 20-283 0 0,23-37 137 0 0,0 0 0 0 0,1 0-1 0 0,-1 0 1 0 0,0 0 0 0 0,1 0 0 0 0,-1 0 0 0 0,1 0 0 0 0,0 0 0 0 0,-1 0-1 0 0,1 2-136 0 0,0-4 32 0 0,0 1-1 0 0,1-1 1 0 0,-1 1-1 0 0,0 0 1 0 0,0-1 0 0 0,0 1-1 0 0,1-1 1 0 0,-1 1-1 0 0,0-1 1 0 0,1 1-1 0 0,-1-1 1 0 0,0 1-1 0 0,1-1 1 0 0,-1 0-1 0 0,1 1 1 0 0,-1-1-1 0 0,0 1 1 0 0,1-1-1 0 0,-1 0 1 0 0,1 1-1 0 0,-1-1 1 0 0,1 0-1 0 0,-1 0 1 0 0,1 1-1 0 0,0-1 1 0 0,-1 0-1 0 0,1 0 1 0 0,-1 0-1 0 0,1 0 1 0 0,-1 0-1 0 0,1 0 1 0 0,0 0-1 0 0,-1 0 1 0 0,1 0-1 0 0,-1 0 1 0 0,1 0-1 0 0,0 0 1 0 0,-1 0 0 0 0,1 0-1 0 0,0-1-31 0 0,18-1 68 0 0,0-2 0 0 0,-1 0 0 0 0,1-1-1 0 0,-1-1 1 0 0,0-1 0 0 0,0 0 0 0 0,0-2 0 0 0,-1 0 0 0 0,-1 0 0 0 0,4-4-68 0 0,-4 0-144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10:43:37.9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1 162 7832 0 0,'2'-6'111'0'0,"0"1"1"0"0,0 0-1 0 0,1 0 1 0 0,0 0-1 0 0,-1 0 1 0 0,2 0 0 0 0,-1 1-1 0 0,1-1 1 0 0,-1 1-1 0 0,1 0 1 0 0,0 0-1 0 0,1 0 1 0 0,3-2-112 0 0,9-7 551 0 0,2 1 0 0 0,17-9-551 0 0,-22 14-7 0 0,0 0 1 0 0,0 0-1 0 0,1 2 1 0 0,0 0 0 0 0,0 0-1 0 0,0 1 1 0 0,0 1-1 0 0,1 1 1 0 0,-1 0 0 0 0,14 1 6 0 0,-28 1-3 0 0,1 0 0 0 0,0 0 0 0 0,0 0 1 0 0,0 1-1 0 0,0-1 0 0 0,0 0 0 0 0,-1 1 0 0 0,1 0 1 0 0,0-1-1 0 0,-1 1 0 0 0,1 0 0 0 0,0 0 0 0 0,-1 0 1 0 0,1 0-1 0 0,-1 0 0 0 0,1 0 0 0 0,-1 0 1 0 0,1 0-1 0 0,-1 1 0 0 0,0-1 0 0 0,0 1 0 0 0,1 0 3 0 0,-2-1-3 0 0,1 1-1 0 0,0 0 1 0 0,-1 0-1 0 0,1-1 1 0 0,-1 1-1 0 0,0 0 1 0 0,1 0-1 0 0,-1 0 1 0 0,0 0-1 0 0,0-1 1 0 0,0 1-1 0 0,-1 0 1 0 0,1 0-1 0 0,0 0 1 0 0,-1 0-1 0 0,1-1 1 0 0,-1 1-1 0 0,1 0 1 0 0,-1 0-1 0 0,0-1 1 0 0,0 1-1 0 0,0 0 4 0 0,-3 5-1 0 0,0 0 0 0 0,-1 0 0 0 0,0-1 0 0 0,0 0 0 0 0,-1 1 1 0 0,0-2-1 0 0,-3 4 1 0 0,-10 6 10 0 0,-18 11-10 0 0,-12 9 7 0 0,45-32-7 0 0,3-2 0 0 0,-1 0 0 0 0,1 0 0 0 0,0 0 0 0 0,0 0 0 0 0,-1 0 0 0 0,1 0 0 0 0,0 1 0 0 0,0-1 0 0 0,0 0 0 0 0,0 1 0 0 0,0 0 0 0 0,1-1 5 0 0,1 0 0 0 0,-1-1 0 0 0,0 1-1 0 0,1-1 1 0 0,-1 1 0 0 0,1-1 0 0 0,-1 1 0 0 0,1 0 0 0 0,0-1 0 0 0,-1 0 0 0 0,1 1 0 0 0,0-1 0 0 0,-1 1 0 0 0,1-1 0 0 0,0 0 0 0 0,-1 1 0 0 0,1-1-5 0 0,2 1 63 0 0,-1 0-1 0 0,0 0 1 0 0,1 0 0 0 0,-1 0 0 0 0,0 0 0 0 0,0 1 0 0 0,0-1 0 0 0,0 1 0 0 0,0 0-1 0 0,0-1 1 0 0,-1 1 0 0 0,1 0 0 0 0,0 0 0 0 0,-1 0 0 0 0,0 0 0 0 0,1 0 0 0 0,-1 1 0 0 0,0-1-1 0 0,0 0 1 0 0,0 0 0 0 0,0 1 0 0 0,-1-1 0 0 0,1 1 0 0 0,-1-1 0 0 0,1 1 0 0 0,-1-1-1 0 0,0 1 1 0 0,0-1 0 0 0,0 1 0 0 0,0-1 0 0 0,-1 2-63 0 0,1 5 73 0 0,-1-1 0 0 0,0 0-1 0 0,-1 0 1 0 0,0 1 0 0 0,0-1 0 0 0,0 0-1 0 0,-1-1 1 0 0,-1 1 0 0 0,1 0 0 0 0,-1-1 0 0 0,0 0-1 0 0,-2 1-72 0 0,-1 1 44 0 0,0 0 0 0 0,0-1-1 0 0,-1 0 1 0 0,0-1 0 0 0,-1 0-1 0 0,0 0 1 0 0,0-1 0 0 0,-9 5-44 0 0,12-7 31 0 0,-14 6-3741 0 0,11-6-475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10:43:38.4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65 58 14280 0 0,'0'-5'176'0'0,"-1"1"0"0"0,1-1 0 0 0,0 1 0 0 0,0-1 0 0 0,1 1 0 0 0,-1-1 0 0 0,1 1 0 0 0,0-1 0 0 0,0 1 0 0 0,2-3-176 0 0,-3 6 1 0 0,0 1 1 0 0,0 0 0 0 0,1-1-1 0 0,-1 1 1 0 0,0 0 0 0 0,0 0-1 0 0,0-1 1 0 0,0 1 0 0 0,1 0-1 0 0,-1-1 1 0 0,0 1 0 0 0,0 0 0 0 0,1 0-1 0 0,-1 0 1 0 0,0-1 0 0 0,1 1-1 0 0,-1 0 1 0 0,0 0 0 0 0,0 0-1 0 0,1 0 1 0 0,-1 0 0 0 0,0-1-1 0 0,1 1 1 0 0,-1 0 0 0 0,0 0 0 0 0,1 0-1 0 0,-1 0 1 0 0,0 0 0 0 0,1 0-1 0 0,-1 0 1 0 0,1 0 0 0 0,-1 0-1 0 0,0 0 1 0 0,1 0 0 0 0,-1 0 0 0 0,0 1-1 0 0,0-1 1 0 0,1 0 0 0 0,-1 0-1 0 0,0 0 1 0 0,1 0-2 0 0,0 1 0 0 0,-1-1-1 0 0,1 0 1 0 0,-1 1 0 0 0,1-1 0 0 0,0 1-1 0 0,-1-1 1 0 0,1 1 0 0 0,-1-1-1 0 0,1 1 1 0 0,-1-1 0 0 0,1 1 0 0 0,-1-1-1 0 0,0 1 1 0 0,1 0 0 0 0,-1-1-1 0 0,1 1 1 0 0,-1-1 0 0 0,0 1 0 0 0,0 0 0 0 0,1 13-24 0 0,-2-1 0 0 0,0 0 1 0 0,-1 1-1 0 0,0-1 1 0 0,-1 0-1 0 0,0 0 1 0 0,-4 7 23 0 0,4-8 5 0 0,-2 2-49 0 0,0 0 0 0 0,-1-1 0 0 0,-1 0 0 0 0,-2 2 44 0 0,1 0-47 0 0,1 0 0 0 0,-7 15 47 0 0,12-24 5 0 0,0 0-1 0 0,1 1 0 0 0,0-1 1 0 0,-1 0-1 0 0,2 0 1 0 0,-1 1-1 0 0,1-1 1 0 0,0 0-5 0 0,0-4-8 0 0,0 0 0 0 0,0 0 1 0 0,1-1-1 0 0,-1 1 0 0 0,0 0 1 0 0,1-1-1 0 0,0 1 0 0 0,-1 0 1 0 0,1-1-1 0 0,0 1 0 0 0,0-1 1 0 0,-1 1-1 0 0,1-1 0 0 0,1 1 1 0 0,-1-1-1 0 0,0 0 0 0 0,0 1 1 0 0,0-1-1 0 0,1 0 0 0 0,-1 0 1 0 0,0 0-1 0 0,1 0 0 0 0,-1 0 1 0 0,1 0-1 0 0,-1-1 0 0 0,1 1 1 0 0,0 0-1 0 0,-1-1 0 0 0,1 1 1 0 0,0-1 7 0 0,5 1-101 0 0,-1 0 1 0 0,0 0 0 0 0,1-1 0 0 0,-1 0 0 0 0,1 0 0 0 0,-1-1 0 0 0,0 0 0 0 0,1 0-1 0 0,-1 0 1 0 0,0-1 0 0 0,1 0 100 0 0,3-2-1082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10:43:38.8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1 10592 0 0,'-1'1'176'0'0,"-1"1"0"0"0,1-1 1 0 0,0 1-1 0 0,-1 0 0 0 0,1-1 1 0 0,0 1-1 0 0,0 0 0 0 0,0 0 1 0 0,0 0-1 0 0,0 0 1 0 0,0 0-1 0 0,1 0 0 0 0,-1 0 1 0 0,1 0-1 0 0,-1 0 0 0 0,1 0 1 0 0,0 0-1 0 0,0 0-176 0 0,-2 45 396 0 0,3-27-364 0 0,-8 171-912 0 0,5-177-3898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10:43:39.2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 0 9792 0 0,'-1'1'18'0'0,"0"-1"1"0"0,0 0 0 0 0,0 1-1 0 0,1-1 1 0 0,-1 1 0 0 0,0-1-1 0 0,0 1 1 0 0,0-1 0 0 0,1 1-1 0 0,-1 0 1 0 0,0-1 0 0 0,1 1-1 0 0,-1 0 1 0 0,0 0 0 0 0,1-1-1 0 0,-1 1 1 0 0,1 0 0 0 0,-1 0-1 0 0,1 0 1 0 0,0 0-1 0 0,-1 0 1 0 0,1-1 0 0 0,0 1-1 0 0,0 0 1 0 0,-1 1-19 0 0,-3 28 506 0 0,4-22-462 0 0,-2 25-64 0 0,1 0 0 0 0,2 0 0 0 0,2 0 0 0 0,5 25 20 0 0,-8-57 0 0 0,1 5 0 0 0,0 0 0 0 0,0 0 0 0 0,1-1 0 0 0,-1 1 0 0 0,2-1 0 0 0,-1 2 0 0 0,-1-6 0 0 0,0 0 0 0 0,-1 1 0 0 0,1-1 0 0 0,0 0 0 0 0,0 0 0 0 0,0 0 0 0 0,0 0 0 0 0,0 0 0 0 0,0 0 0 0 0,0-1 0 0 0,0 1 0 0 0,0 0 0 0 0,0 0 0 0 0,0-1 0 0 0,0 1 0 0 0,1-1 0 0 0,-1 1 0 0 0,0-1 0 0 0,1 1 0 0 0,-1-1 0 0 0,0 0 0 0 0,0 1 0 0 0,1-1 0 0 0,-1 0 0 0 0,1 0 0 0 0,-1 0 0 0 0,0 0 0 0 0,1-1 0 0 0,0 1 0 0 0,15-4-7 0 0,-1 0 0 0 0,1-1 0 0 0,11-6 7 0 0,-10 4-9 0 0,0 0 1 0 0,1 2 0 0 0,3-1 8 0 0,-17 5 1 0 0,1 0 1 0 0,0 1 0 0 0,-1-1-1 0 0,1 1 1 0 0,0 0 0 0 0,0 1 0 0 0,-1-1-1 0 0,1 1 1 0 0,0 0 0 0 0,-1 1 0 0 0,1-1-1 0 0,3 3-1 0 0,-7-4 54 0 0,-1 1 0 0 0,1 0 0 0 0,0 0 0 0 0,-1 0 0 0 0,1 0 0 0 0,0 0 0 0 0,-1 0 0 0 0,0 0-1 0 0,1 0 1 0 0,-1 1 0 0 0,0-1 0 0 0,0 0 0 0 0,1 1 0 0 0,-1 0 0 0 0,0-1 0 0 0,0 1 0 0 0,-1-1 0 0 0,1 1-1 0 0,0 1-53 0 0,0 0 64 0 0,0 0-1 0 0,-1-1 1 0 0,0 1-1 0 0,0 0 0 0 0,0-1 1 0 0,0 1-1 0 0,0 0 0 0 0,0-1 1 0 0,-1 1-1 0 0,1 0 1 0 0,-1-1-1 0 0,-1 3-63 0 0,-1 3 112 0 0,0-1 0 0 0,-1 1 0 0 0,0-1 0 0 0,0 0 0 0 0,-1 0 0 0 0,0 0 1 0 0,0-1-1 0 0,-3 3-112 0 0,-65 67-490 0 0,63-67-580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10:43:39.6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4 195 13824 0 0,'-1'-4'113'0'0,"0"1"1"0"0,1-1-1 0 0,-1 1 1 0 0,1-1-1 0 0,-1 1 1 0 0,1 0-1 0 0,0-1 1 0 0,1 1-1 0 0,-1-1 1 0 0,1 1 0 0 0,-1-1-1 0 0,1 1 1 0 0,0-1-1 0 0,0 1 1 0 0,1-1-114 0 0,0-1 74 0 0,1 0 1 0 0,0 0-1 0 0,0 0 1 0 0,0 0 0 0 0,1 1-1 0 0,0-1 1 0 0,-1 1-1 0 0,6-4-74 0 0,1-1 18 0 0,2 1 0 0 0,-1-1 0 0 0,1 2-1 0 0,1 0 1 0 0,-1 0 0 0 0,1 1 0 0 0,4-1-18 0 0,5 0-96 0 0,0 0 1 0 0,0 2 0 0 0,1 0 0 0 0,-1 2 0 0 0,1 0 0 0 0,21 1 95 0 0,-15 1-349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4T10:43:40.0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241 1 5064 0 0,'-2'2'50'0'0,"-1"1"1"0"0,1 0 0 0 0,0 0-1 0 0,0 0 1 0 0,0 1-1 0 0,0-1 1 0 0,0 0-1 0 0,1 1 1 0 0,-1-1-1 0 0,1 1 1 0 0,0 0-51 0 0,-1 5 211 0 0,1 0 0 0 0,0 0 0 0 0,1 8-211 0 0,-1-11 204 0 0,1 20-62 0 0,2 0 1 0 0,0 0-1 0 0,1 0 0 0 0,2-1 0 0 0,0 0 0 0 0,2 0 1 0 0,1 0-1 0 0,1 0 0 0 0,2 0-142 0 0,-10-21-2 0 0,1-1 0 0 0,-1 0 0 0 0,1 0 0 0 0,0 1 0 0 0,0-1 0 0 0,0 0 0 0 0,1-1-1 0 0,-1 1 1 0 0,1 0 0 0 0,0-1 0 0 0,-1 1 0 0 0,1-1 0 0 0,0 0 0 0 0,0 0 0 0 0,2 1 2 0 0,-3-3-16 0 0,0 1 0 0 0,1 0 0 0 0,-1-1 0 0 0,0 1 0 0 0,1-1 0 0 0,-1 0 0 0 0,1 0 0 0 0,-1 0 0 0 0,1 0 0 0 0,-1 0 0 0 0,0 0-1 0 0,1-1 1 0 0,-1 1 0 0 0,0-1 0 0 0,1 0 0 0 0,-1 1 0 0 0,0-1 0 0 0,0 0 0 0 0,1-1 0 0 0,-1 1 0 0 0,0 0 0 0 0,0 0 0 0 0,1-2 16 0 0,5-3 7 0 0,-1-1 0 0 0,0 1 1 0 0,0-1-1 0 0,0 0 0 0 0,-1-1 0 0 0,0 0 0 0 0,-1 0 0 0 0,1 0 0 0 0,-2-1 1 0 0,1 1-1 0 0,-1-1 0 0 0,1-4-7 0 0,-3 7 243 0 0,1-1 0 0 0,-2 1 0 0 0,1 0 0 0 0,-1-1 1 0 0,0 1-1 0 0,0-1 0 0 0,-1 1 0 0 0,1-1 0 0 0,-2 1 0 0 0,1-1 0 0 0,-1 1 0 0 0,0 0 1 0 0,0-1-1 0 0,0 1 0 0 0,-1 0 0 0 0,0-1 0 0 0,-1 1 0 0 0,1 0 0 0 0,-2 0-243 0 0,3 3 33 0 0,-1 0 0 0 0,0 1 1 0 0,0-1-1 0 0,0 1 0 0 0,0-1 0 0 0,0 1 0 0 0,0 0 0 0 0,-1 0 0 0 0,1 0 0 0 0,-1 0 0 0 0,1 0 0 0 0,-1 1 0 0 0,0-1 1 0 0,0 1-1 0 0,0 0 0 0 0,0 0 0 0 0,0 0 0 0 0,0 0-33 0 0,-2 0 94 0 0,0 0 0 0 0,-1 1 0 0 0,1-1 0 0 0,0 1 0 0 0,-1 1 0 0 0,1-1 1 0 0,0 1-1 0 0,0 0 0 0 0,-1 0 0 0 0,-1 1-94 0 0,-9 3 209 0 0,-1 2-1 0 0,1 0 1 0 0,1 1 0 0 0,-1 0 0 0 0,1 1 0 0 0,0 1-209 0 0,-17 11-855 0 0,2 2 1 0 0,1 0 0 0 0,0 2 0 0 0,2 1 0 0 0,-19 25 854 0 0,24-24-4537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Graphics</a:t>
            </a:r>
            <a:br>
              <a:rPr lang="en-US" dirty="0"/>
            </a:br>
            <a:r>
              <a:rPr lang="hu-HU" dirty="0" err="1"/>
              <a:t>Geometry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QuadGeometry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and rename the copy of TriangleGeometry.js</a:t>
            </a:r>
          </a:p>
          <a:p>
            <a:r>
              <a:rPr lang="en-US" dirty="0"/>
              <a:t>include into index.html with the script tag</a:t>
            </a:r>
          </a:p>
          <a:p>
            <a:r>
              <a:rPr lang="en-US" dirty="0"/>
              <a:t>change class name</a:t>
            </a:r>
          </a:p>
          <a:p>
            <a:r>
              <a:rPr lang="en-US" dirty="0"/>
              <a:t>change vertex buffer contents to specify 4 vertices</a:t>
            </a:r>
          </a:p>
          <a:p>
            <a:r>
              <a:rPr lang="en-US" dirty="0"/>
              <a:t>change index buffer contents to specify 2 triangles</a:t>
            </a:r>
          </a:p>
          <a:p>
            <a:r>
              <a:rPr lang="en-US" dirty="0"/>
              <a:t>change draw call invocation to process 6 indices</a:t>
            </a:r>
          </a:p>
          <a:p>
            <a:r>
              <a:rPr lang="en-US" dirty="0"/>
              <a:t>create an instance of </a:t>
            </a:r>
            <a:r>
              <a:rPr lang="en-US" dirty="0" err="1"/>
              <a:t>QuadGeometry</a:t>
            </a:r>
            <a:r>
              <a:rPr lang="en-US" dirty="0"/>
              <a:t> in the Scene constructor</a:t>
            </a:r>
          </a:p>
          <a:p>
            <a:r>
              <a:rPr lang="en-US" dirty="0"/>
              <a:t>draw it in update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9653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/>
          <p:cNvSpPr/>
          <p:nvPr/>
        </p:nvSpPr>
        <p:spPr>
          <a:xfrm>
            <a:off x="3962400" y="2133600"/>
            <a:ext cx="4267200" cy="4267200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5585952" y="3774068"/>
            <a:ext cx="538316" cy="692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– as a triangle fan</a:t>
            </a:r>
          </a:p>
        </p:txBody>
      </p:sp>
      <p:sp>
        <p:nvSpPr>
          <p:cNvPr id="5" name="Oval 4"/>
          <p:cNvSpPr/>
          <p:nvPr/>
        </p:nvSpPr>
        <p:spPr>
          <a:xfrm>
            <a:off x="5867400" y="19812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704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6089857" y="2450690"/>
            <a:ext cx="51618" cy="2061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166057" y="3761776"/>
            <a:ext cx="465803" cy="752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178346" y="3778046"/>
            <a:ext cx="2051255" cy="734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66057" y="4528341"/>
            <a:ext cx="728815" cy="244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78345" y="4552571"/>
            <a:ext cx="1231490" cy="182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51307" y="4495801"/>
            <a:ext cx="0" cy="967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831327" y="4543206"/>
            <a:ext cx="1319980" cy="1795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230764" y="4543206"/>
            <a:ext cx="945123" cy="271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99885" y="3802629"/>
            <a:ext cx="2133602" cy="692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22707" y="42672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9907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48549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0" y="6145161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66271" y="4557252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29200" y="4562167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26394" y="513337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62800" y="60960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86251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3999886" y="2133600"/>
            <a:ext cx="4305915" cy="4800600"/>
          </a:xfrm>
          <a:prstGeom prst="arc">
            <a:avLst>
              <a:gd name="adj1" fmla="val 11952023"/>
              <a:gd name="adj2" fmla="val 21570950"/>
            </a:avLst>
          </a:prstGeom>
          <a:solidFill>
            <a:srgbClr val="99FF66">
              <a:alpha val="25098"/>
            </a:srgbClr>
          </a:solidFill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8800" i="1" dirty="0">
                <a:latin typeface="Symbol" panose="05050102010706020507" pitchFamily="18" charset="2"/>
              </a:rPr>
              <a:t>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4734" y="3242414"/>
            <a:ext cx="261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i="1" dirty="0" err="1"/>
              <a:t>R</a:t>
            </a:r>
            <a:r>
              <a:rPr lang="en-US" sz="2400" dirty="0" err="1"/>
              <a:t>cos</a:t>
            </a:r>
            <a:r>
              <a:rPr lang="en-US" sz="2400" i="1" dirty="0" err="1">
                <a:latin typeface="Symbol" panose="05050102010706020507" pitchFamily="18" charset="2"/>
              </a:rPr>
              <a:t>j</a:t>
            </a:r>
            <a:r>
              <a:rPr lang="en-US" sz="2400" i="1" dirty="0">
                <a:latin typeface="Symbol" panose="05050102010706020507" pitchFamily="18" charset="2"/>
              </a:rPr>
              <a:t>  </a:t>
            </a:r>
            <a:r>
              <a:rPr lang="en-US" sz="2400" i="1" dirty="0" err="1"/>
              <a:t>R</a:t>
            </a:r>
            <a:r>
              <a:rPr lang="en-US" sz="2400" dirty="0" err="1"/>
              <a:t>sin</a:t>
            </a:r>
            <a:r>
              <a:rPr lang="en-US" sz="2400" i="1" dirty="0" err="1">
                <a:latin typeface="Symbol" panose="05050102010706020507" pitchFamily="18" charset="2"/>
              </a:rPr>
              <a:t>j</a:t>
            </a:r>
            <a:r>
              <a:rPr lang="en-US" sz="2400" dirty="0">
                <a:latin typeface="Symbol" panose="05050102010706020507" pitchFamily="18" charset="2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79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StarGeometry</a:t>
            </a:r>
            <a:r>
              <a:rPr lang="en-US" dirty="0"/>
              <a:t> – vertex buffer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start with an array holding only the origin</a:t>
            </a:r>
            <a:r>
              <a:rPr lang="en-US" dirty="0"/>
              <a:t>’s coordinates</a:t>
            </a:r>
          </a:p>
          <a:p>
            <a:r>
              <a:rPr lang="en-US" dirty="0"/>
              <a:t>in a loop, push in coordinates along the perimeter</a:t>
            </a:r>
          </a:p>
          <a:p>
            <a:pPr lvl="1"/>
            <a:r>
              <a:rPr lang="en-US" dirty="0"/>
              <a:t>the loop variable is angle phi</a:t>
            </a:r>
          </a:p>
          <a:p>
            <a:pPr lvl="1"/>
            <a:r>
              <a:rPr lang="en-US" dirty="0"/>
              <a:t>use cos phi and sin phi</a:t>
            </a:r>
          </a:p>
          <a:p>
            <a:pPr lvl="1"/>
            <a:r>
              <a:rPr lang="en-US" dirty="0"/>
              <a:t>radius is different for odd vertices</a:t>
            </a:r>
          </a:p>
          <a:p>
            <a:r>
              <a:rPr lang="en-US" dirty="0"/>
              <a:t>use your array in place of the literal array of numbers when filling the vertex buffer</a:t>
            </a:r>
          </a:p>
          <a:p>
            <a:r>
              <a:rPr lang="en-US" dirty="0"/>
              <a:t>take care to keep the typed array constructor</a:t>
            </a:r>
          </a:p>
          <a:p>
            <a:r>
              <a:rPr lang="en-US" dirty="0"/>
              <a:t>also fill the color vertex buffer to appropriate size (be creative)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042400" y="568960"/>
            <a:ext cx="2311400" cy="1615440"/>
            <a:chOff x="1824734" y="1981200"/>
            <a:chExt cx="6618717" cy="4953000"/>
          </a:xfrm>
        </p:grpSpPr>
        <p:sp>
          <p:nvSpPr>
            <p:cNvPr id="4" name="5-Point Star 3"/>
            <p:cNvSpPr/>
            <p:nvPr/>
          </p:nvSpPr>
          <p:spPr>
            <a:xfrm>
              <a:off x="3962400" y="2133600"/>
              <a:ext cx="4267200" cy="4267200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5585952" y="3774068"/>
              <a:ext cx="538316" cy="692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8674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0704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089857" y="2450690"/>
              <a:ext cx="51618" cy="2061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6057" y="3761776"/>
              <a:ext cx="465803" cy="752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178346" y="3778046"/>
              <a:ext cx="2051255" cy="734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66057" y="4528341"/>
              <a:ext cx="728815" cy="2442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78345" y="4552571"/>
              <a:ext cx="1231490" cy="1821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51307" y="4495801"/>
              <a:ext cx="0" cy="967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31327" y="4543206"/>
              <a:ext cx="1319980" cy="1795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30764" y="4543206"/>
              <a:ext cx="945123" cy="27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99885" y="3802629"/>
              <a:ext cx="2133602" cy="69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22707" y="4267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Oval 10"/>
            <p:cNvSpPr/>
            <p:nvPr/>
          </p:nvSpPr>
          <p:spPr>
            <a:xfrm>
              <a:off x="6379907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" name="Oval 5"/>
            <p:cNvSpPr/>
            <p:nvPr/>
          </p:nvSpPr>
          <p:spPr>
            <a:xfrm>
              <a:off x="3748549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6145161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Oval 9"/>
            <p:cNvSpPr/>
            <p:nvPr/>
          </p:nvSpPr>
          <p:spPr>
            <a:xfrm>
              <a:off x="6666271" y="4557252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56216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926394" y="513337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Oval 8"/>
            <p:cNvSpPr/>
            <p:nvPr/>
          </p:nvSpPr>
          <p:spPr>
            <a:xfrm>
              <a:off x="7162800" y="6096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Oval 6"/>
            <p:cNvSpPr/>
            <p:nvPr/>
          </p:nvSpPr>
          <p:spPr>
            <a:xfrm>
              <a:off x="7986251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" name="Arc 2"/>
            <p:cNvSpPr/>
            <p:nvPr/>
          </p:nvSpPr>
          <p:spPr>
            <a:xfrm>
              <a:off x="3999886" y="2133600"/>
              <a:ext cx="4305915" cy="4800600"/>
            </a:xfrm>
            <a:prstGeom prst="arc">
              <a:avLst>
                <a:gd name="adj1" fmla="val 11952023"/>
                <a:gd name="adj2" fmla="val 21570950"/>
              </a:avLst>
            </a:prstGeom>
            <a:solidFill>
              <a:srgbClr val="99FF66">
                <a:alpha val="25098"/>
              </a:srgbClr>
            </a:solidFill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734" y="3242413"/>
              <a:ext cx="261391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(</a:t>
              </a:r>
              <a:r>
                <a:rPr lang="en-US" sz="600" i="1" dirty="0" err="1"/>
                <a:t>R</a:t>
              </a:r>
              <a:r>
                <a:rPr lang="en-US" sz="600" dirty="0" err="1"/>
                <a:t>cos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i="1" dirty="0">
                  <a:latin typeface="Symbol" panose="05050102010706020507" pitchFamily="18" charset="2"/>
                </a:rPr>
                <a:t>  </a:t>
              </a:r>
              <a:r>
                <a:rPr lang="en-US" sz="600" i="1" dirty="0" err="1"/>
                <a:t>R</a:t>
              </a:r>
              <a:r>
                <a:rPr lang="en-US" sz="600" dirty="0" err="1"/>
                <a:t>sin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103FEE-9C09-4AC4-B0C5-7B14899495C0}"/>
                  </a:ext>
                </a:extLst>
              </p14:cNvPr>
              <p14:cNvContentPartPr/>
              <p14:nvPr/>
            </p14:nvContentPartPr>
            <p14:xfrm>
              <a:off x="10493206" y="1477134"/>
              <a:ext cx="46800" cy="82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103FEE-9C09-4AC4-B0C5-7B14899495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5566" y="1459494"/>
                <a:ext cx="824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B237659-BFCA-4CA7-A5B2-43275E2BB944}"/>
                  </a:ext>
                </a:extLst>
              </p14:cNvPr>
              <p14:cNvContentPartPr/>
              <p14:nvPr/>
            </p14:nvContentPartPr>
            <p14:xfrm>
              <a:off x="11389279" y="1036985"/>
              <a:ext cx="65160" cy="277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B237659-BFCA-4CA7-A5B2-43275E2BB9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71279" y="1019345"/>
                <a:ext cx="100800" cy="3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F9430B91-659E-44A1-8AD9-7D2697E95757}"/>
              </a:ext>
            </a:extLst>
          </p:cNvPr>
          <p:cNvGrpSpPr/>
          <p:nvPr/>
        </p:nvGrpSpPr>
        <p:grpSpPr>
          <a:xfrm>
            <a:off x="10640479" y="683825"/>
            <a:ext cx="222480" cy="380160"/>
            <a:chOff x="10640479" y="683825"/>
            <a:chExt cx="22248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FEE35F-7F76-4D81-914D-C020CD3E0492}"/>
                    </a:ext>
                  </a:extLst>
                </p14:cNvPr>
                <p14:cNvContentPartPr/>
                <p14:nvPr/>
              </p14:nvContentPartPr>
              <p14:xfrm>
                <a:off x="10777999" y="936545"/>
                <a:ext cx="84960" cy="127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FEE35F-7F76-4D81-914D-C020CD3E04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59999" y="918545"/>
                  <a:ext cx="120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7B3D06-AFEA-4468-B50B-9F7C30C08606}"/>
                    </a:ext>
                  </a:extLst>
                </p14:cNvPr>
                <p14:cNvContentPartPr/>
                <p14:nvPr/>
              </p14:nvContentPartPr>
              <p14:xfrm>
                <a:off x="10640479" y="683825"/>
                <a:ext cx="122400" cy="171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7B3D06-AFEA-4468-B50B-9F7C30C086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22839" y="666185"/>
                  <a:ext cx="1580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FB2AEA-60AC-4159-B6BC-FFB20573F979}"/>
              </a:ext>
            </a:extLst>
          </p:cNvPr>
          <p:cNvGrpSpPr/>
          <p:nvPr/>
        </p:nvGrpSpPr>
        <p:grpSpPr>
          <a:xfrm>
            <a:off x="10208119" y="919625"/>
            <a:ext cx="65160" cy="180720"/>
            <a:chOff x="10208119" y="919625"/>
            <a:chExt cx="6516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0121EF-BAC4-466B-94B9-D01F94E8188E}"/>
                    </a:ext>
                  </a:extLst>
                </p14:cNvPr>
                <p14:cNvContentPartPr/>
                <p14:nvPr/>
              </p14:nvContentPartPr>
              <p14:xfrm>
                <a:off x="10208119" y="919625"/>
                <a:ext cx="43200" cy="131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0121EF-BAC4-466B-94B9-D01F94E818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90479" y="901625"/>
                  <a:ext cx="78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4DF6E8-43DE-495A-8344-56DD1B46A464}"/>
                    </a:ext>
                  </a:extLst>
                </p14:cNvPr>
                <p14:cNvContentPartPr/>
                <p14:nvPr/>
              </p14:nvContentPartPr>
              <p14:xfrm>
                <a:off x="10263559" y="989465"/>
                <a:ext cx="9720" cy="110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4DF6E8-43DE-495A-8344-56DD1B46A4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45559" y="971825"/>
                  <a:ext cx="4536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CBDE3A1-D58B-4EAE-B2B6-C978DA895DF8}"/>
              </a:ext>
            </a:extLst>
          </p:cNvPr>
          <p:cNvGrpSpPr/>
          <p:nvPr/>
        </p:nvGrpSpPr>
        <p:grpSpPr>
          <a:xfrm>
            <a:off x="9575239" y="1224545"/>
            <a:ext cx="130320" cy="183960"/>
            <a:chOff x="9575239" y="1224545"/>
            <a:chExt cx="13032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9D3CEE-5FDA-4B48-AA4D-CFAEB28026EA}"/>
                    </a:ext>
                  </a:extLst>
                </p14:cNvPr>
                <p14:cNvContentPartPr/>
                <p14:nvPr/>
              </p14:nvContentPartPr>
              <p14:xfrm>
                <a:off x="9575239" y="1236065"/>
                <a:ext cx="114840" cy="172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9D3CEE-5FDA-4B48-AA4D-CFAEB28026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57239" y="1218065"/>
                  <a:ext cx="150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21131C-FA91-45E3-B2D7-AA1BBCD3E48D}"/>
                    </a:ext>
                  </a:extLst>
                </p14:cNvPr>
                <p14:cNvContentPartPr/>
                <p14:nvPr/>
              </p14:nvContentPartPr>
              <p14:xfrm>
                <a:off x="9579919" y="1224545"/>
                <a:ext cx="125640" cy="70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21131C-FA91-45E3-B2D7-AA1BBCD3E4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61919" y="1206545"/>
                  <a:ext cx="16128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B478376-39BD-4F68-96A9-C4A4B5939E45}"/>
                  </a:ext>
                </a:extLst>
              </p14:cNvPr>
              <p14:cNvContentPartPr/>
              <p14:nvPr/>
            </p14:nvContentPartPr>
            <p14:xfrm>
              <a:off x="9919399" y="1442705"/>
              <a:ext cx="162000" cy="141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B478376-39BD-4F68-96A9-C4A4B5939E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01759" y="1425065"/>
                <a:ext cx="19764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5001B637-1D7C-42B3-8088-E1E7F98CCC0E}"/>
              </a:ext>
            </a:extLst>
          </p:cNvPr>
          <p:cNvGrpSpPr/>
          <p:nvPr/>
        </p:nvGrpSpPr>
        <p:grpSpPr>
          <a:xfrm>
            <a:off x="9805999" y="1921505"/>
            <a:ext cx="107280" cy="257040"/>
            <a:chOff x="9805999" y="1921505"/>
            <a:chExt cx="10728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5F9ED6-2F21-493F-BF30-FA9DEAE4B6CB}"/>
                    </a:ext>
                  </a:extLst>
                </p14:cNvPr>
                <p14:cNvContentPartPr/>
                <p14:nvPr/>
              </p14:nvContentPartPr>
              <p14:xfrm>
                <a:off x="9810679" y="1921505"/>
                <a:ext cx="101880" cy="25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5F9ED6-2F21-493F-BF30-FA9DEAE4B6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93039" y="1903505"/>
                  <a:ext cx="137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49C1B84-1BCE-4B1F-ADC8-2BF1359D5553}"/>
                    </a:ext>
                  </a:extLst>
                </p14:cNvPr>
                <p14:cNvContentPartPr/>
                <p14:nvPr/>
              </p14:nvContentPartPr>
              <p14:xfrm>
                <a:off x="9805999" y="2052185"/>
                <a:ext cx="107280" cy="81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49C1B84-1BCE-4B1F-ADC8-2BF1359D55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87999" y="2034545"/>
                  <a:ext cx="14292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AB4D756-F995-4BA7-96B0-B3E4B9B77F29}"/>
                  </a:ext>
                </a:extLst>
              </p14:cNvPr>
              <p14:cNvContentPartPr/>
              <p14:nvPr/>
            </p14:nvContentPartPr>
            <p14:xfrm>
              <a:off x="10500439" y="1774265"/>
              <a:ext cx="113760" cy="189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AB4D756-F995-4BA7-96B0-B3E4B9B77F2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82439" y="1756625"/>
                <a:ext cx="1494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3D90E6E-6B0B-4217-BAAD-B454A1DB682D}"/>
                  </a:ext>
                </a:extLst>
              </p14:cNvPr>
              <p14:cNvContentPartPr/>
              <p14:nvPr/>
            </p14:nvContentPartPr>
            <p14:xfrm>
              <a:off x="10999399" y="2062625"/>
              <a:ext cx="108720" cy="199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3D90E6E-6B0B-4217-BAAD-B454A1DB682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981759" y="2044625"/>
                <a:ext cx="14436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E3995E82-4574-4295-93AA-BE6E67CA89FF}"/>
              </a:ext>
            </a:extLst>
          </p:cNvPr>
          <p:cNvGrpSpPr/>
          <p:nvPr/>
        </p:nvGrpSpPr>
        <p:grpSpPr>
          <a:xfrm>
            <a:off x="10971319" y="1459265"/>
            <a:ext cx="137520" cy="151920"/>
            <a:chOff x="10971319" y="1459265"/>
            <a:chExt cx="13752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FBA1E2-9EFB-4DC0-BF82-42A8BDAB468C}"/>
                    </a:ext>
                  </a:extLst>
                </p14:cNvPr>
                <p14:cNvContentPartPr/>
                <p14:nvPr/>
              </p14:nvContentPartPr>
              <p14:xfrm>
                <a:off x="10971319" y="1463585"/>
                <a:ext cx="51840" cy="147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FBA1E2-9EFB-4DC0-BF82-42A8BDAB46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53319" y="1445585"/>
                  <a:ext cx="87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8CADB2-AE04-4CD9-858D-CBDC457BAE54}"/>
                    </a:ext>
                  </a:extLst>
                </p14:cNvPr>
                <p14:cNvContentPartPr/>
                <p14:nvPr/>
              </p14:nvContentPartPr>
              <p14:xfrm>
                <a:off x="11080399" y="1459265"/>
                <a:ext cx="28440" cy="132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8CADB2-AE04-4CD9-858D-CBDC457BAE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062399" y="1441265"/>
                  <a:ext cx="64080" cy="16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692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StarGeometry</a:t>
            </a:r>
            <a:r>
              <a:rPr lang="en-US" dirty="0"/>
              <a:t> – index buffer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triangles do you need?</a:t>
            </a:r>
          </a:p>
          <a:p>
            <a:r>
              <a:rPr lang="en-US" dirty="0"/>
              <a:t>how many indices does that mean?</a:t>
            </a:r>
          </a:p>
          <a:p>
            <a:r>
              <a:rPr lang="en-US" dirty="0"/>
              <a:t>what are the indices of the vertices that make a triangle?</a:t>
            </a:r>
          </a:p>
          <a:p>
            <a:pPr lvl="1"/>
            <a:r>
              <a:rPr lang="en-US" dirty="0"/>
              <a:t>note that the origin is part of every triangle here</a:t>
            </a:r>
          </a:p>
          <a:p>
            <a:r>
              <a:rPr lang="en-US" dirty="0"/>
              <a:t>fill array of indices in a loop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042400" y="568960"/>
            <a:ext cx="2311400" cy="1615440"/>
            <a:chOff x="1824734" y="1981200"/>
            <a:chExt cx="6618717" cy="4953000"/>
          </a:xfrm>
        </p:grpSpPr>
        <p:sp>
          <p:nvSpPr>
            <p:cNvPr id="4" name="5-Point Star 3"/>
            <p:cNvSpPr/>
            <p:nvPr/>
          </p:nvSpPr>
          <p:spPr>
            <a:xfrm>
              <a:off x="3962400" y="2133600"/>
              <a:ext cx="4267200" cy="4267200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5585952" y="3774068"/>
              <a:ext cx="538316" cy="692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8674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0704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089857" y="2450690"/>
              <a:ext cx="51618" cy="2061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6057" y="3761776"/>
              <a:ext cx="465803" cy="752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178346" y="3778046"/>
              <a:ext cx="2051255" cy="734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66057" y="4528341"/>
              <a:ext cx="728815" cy="2442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78345" y="4552571"/>
              <a:ext cx="1231490" cy="1821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51307" y="4495801"/>
              <a:ext cx="0" cy="967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31327" y="4543206"/>
              <a:ext cx="1319980" cy="1795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30764" y="4543206"/>
              <a:ext cx="945123" cy="27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99885" y="3802629"/>
              <a:ext cx="2133602" cy="69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22707" y="4267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Oval 10"/>
            <p:cNvSpPr/>
            <p:nvPr/>
          </p:nvSpPr>
          <p:spPr>
            <a:xfrm>
              <a:off x="6379907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" name="Oval 5"/>
            <p:cNvSpPr/>
            <p:nvPr/>
          </p:nvSpPr>
          <p:spPr>
            <a:xfrm>
              <a:off x="3748549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6145161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Oval 9"/>
            <p:cNvSpPr/>
            <p:nvPr/>
          </p:nvSpPr>
          <p:spPr>
            <a:xfrm>
              <a:off x="6666271" y="4557252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56216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926394" y="513337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Oval 8"/>
            <p:cNvSpPr/>
            <p:nvPr/>
          </p:nvSpPr>
          <p:spPr>
            <a:xfrm>
              <a:off x="7162800" y="6096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Oval 6"/>
            <p:cNvSpPr/>
            <p:nvPr/>
          </p:nvSpPr>
          <p:spPr>
            <a:xfrm>
              <a:off x="7986251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" name="Arc 2"/>
            <p:cNvSpPr/>
            <p:nvPr/>
          </p:nvSpPr>
          <p:spPr>
            <a:xfrm>
              <a:off x="3999886" y="2133600"/>
              <a:ext cx="4305915" cy="4800600"/>
            </a:xfrm>
            <a:prstGeom prst="arc">
              <a:avLst>
                <a:gd name="adj1" fmla="val 11952023"/>
                <a:gd name="adj2" fmla="val 21570950"/>
              </a:avLst>
            </a:prstGeom>
            <a:solidFill>
              <a:srgbClr val="99FF66">
                <a:alpha val="25098"/>
              </a:srgbClr>
            </a:solidFill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734" y="3242413"/>
              <a:ext cx="261391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(</a:t>
              </a:r>
              <a:r>
                <a:rPr lang="en-US" sz="600" i="1" dirty="0" err="1"/>
                <a:t>R</a:t>
              </a:r>
              <a:r>
                <a:rPr lang="en-US" sz="600" dirty="0" err="1"/>
                <a:t>cos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i="1" dirty="0">
                  <a:latin typeface="Symbol" panose="05050102010706020507" pitchFamily="18" charset="2"/>
                </a:rPr>
                <a:t>  </a:t>
              </a:r>
              <a:r>
                <a:rPr lang="en-US" sz="600" i="1" dirty="0" err="1"/>
                <a:t>R</a:t>
              </a:r>
              <a:r>
                <a:rPr lang="en-US" sz="600" dirty="0" err="1"/>
                <a:t>sin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9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StarGeometry</a:t>
            </a:r>
            <a:r>
              <a:rPr lang="en-US" dirty="0"/>
              <a:t> – create and draw it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draw method, pass the number of indices</a:t>
            </a:r>
          </a:p>
          <a:p>
            <a:endParaRPr lang="en-US" dirty="0"/>
          </a:p>
          <a:p>
            <a:r>
              <a:rPr lang="en-US" dirty="0"/>
              <a:t>create an instance of </a:t>
            </a:r>
            <a:r>
              <a:rPr lang="en-US" dirty="0" err="1"/>
              <a:t>StarGeometry</a:t>
            </a:r>
            <a:r>
              <a:rPr lang="en-US" dirty="0"/>
              <a:t> in the Scene constructor</a:t>
            </a:r>
          </a:p>
          <a:p>
            <a:r>
              <a:rPr lang="en-US" dirty="0"/>
              <a:t>draw it in update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042400" y="568960"/>
            <a:ext cx="2311400" cy="1615440"/>
            <a:chOff x="1824734" y="1981200"/>
            <a:chExt cx="6618717" cy="4953000"/>
          </a:xfrm>
        </p:grpSpPr>
        <p:sp>
          <p:nvSpPr>
            <p:cNvPr id="4" name="5-Point Star 3"/>
            <p:cNvSpPr/>
            <p:nvPr/>
          </p:nvSpPr>
          <p:spPr>
            <a:xfrm>
              <a:off x="3962400" y="2133600"/>
              <a:ext cx="4267200" cy="4267200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5585952" y="3774068"/>
              <a:ext cx="538316" cy="692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8674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0704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089857" y="2450690"/>
              <a:ext cx="51618" cy="2061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6057" y="3761776"/>
              <a:ext cx="465803" cy="752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178346" y="3778046"/>
              <a:ext cx="2051255" cy="734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66057" y="4528341"/>
              <a:ext cx="728815" cy="2442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78345" y="4552571"/>
              <a:ext cx="1231490" cy="1821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51307" y="4495801"/>
              <a:ext cx="0" cy="967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31327" y="4543206"/>
              <a:ext cx="1319980" cy="1795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30764" y="4543206"/>
              <a:ext cx="945123" cy="27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99885" y="3802629"/>
              <a:ext cx="2133602" cy="69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22707" y="4267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Oval 10"/>
            <p:cNvSpPr/>
            <p:nvPr/>
          </p:nvSpPr>
          <p:spPr>
            <a:xfrm>
              <a:off x="6379907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" name="Oval 5"/>
            <p:cNvSpPr/>
            <p:nvPr/>
          </p:nvSpPr>
          <p:spPr>
            <a:xfrm>
              <a:off x="3748549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6145161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Oval 9"/>
            <p:cNvSpPr/>
            <p:nvPr/>
          </p:nvSpPr>
          <p:spPr>
            <a:xfrm>
              <a:off x="6666271" y="4557252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56216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926394" y="513337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Oval 8"/>
            <p:cNvSpPr/>
            <p:nvPr/>
          </p:nvSpPr>
          <p:spPr>
            <a:xfrm>
              <a:off x="7162800" y="6096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Oval 6"/>
            <p:cNvSpPr/>
            <p:nvPr/>
          </p:nvSpPr>
          <p:spPr>
            <a:xfrm>
              <a:off x="7986251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" name="Arc 2"/>
            <p:cNvSpPr/>
            <p:nvPr/>
          </p:nvSpPr>
          <p:spPr>
            <a:xfrm>
              <a:off x="3999886" y="2133600"/>
              <a:ext cx="4305915" cy="4800600"/>
            </a:xfrm>
            <a:prstGeom prst="arc">
              <a:avLst>
                <a:gd name="adj1" fmla="val 11952023"/>
                <a:gd name="adj2" fmla="val 21570950"/>
              </a:avLst>
            </a:prstGeom>
            <a:solidFill>
              <a:srgbClr val="99FF66">
                <a:alpha val="25098"/>
              </a:srgbClr>
            </a:solidFill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734" y="3242413"/>
              <a:ext cx="261391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(</a:t>
              </a:r>
              <a:r>
                <a:rPr lang="en-US" sz="600" i="1" dirty="0" err="1"/>
                <a:t>R</a:t>
              </a:r>
              <a:r>
                <a:rPr lang="en-US" sz="600" dirty="0" err="1"/>
                <a:t>cos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i="1" dirty="0">
                  <a:latin typeface="Symbol" panose="05050102010706020507" pitchFamily="18" charset="2"/>
                </a:rPr>
                <a:t>  </a:t>
              </a:r>
              <a:r>
                <a:rPr lang="en-US" sz="600" i="1" dirty="0" err="1"/>
                <a:t>R</a:t>
              </a:r>
              <a:r>
                <a:rPr lang="en-US" sz="600" dirty="0" err="1"/>
                <a:t>sin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496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index buffer may refer to non-existent vertices</a:t>
            </a:r>
          </a:p>
          <a:p>
            <a:pPr lvl="1"/>
            <a:r>
              <a:rPr lang="en-US" dirty="0"/>
              <a:t>because there are too few vertex coordinates</a:t>
            </a:r>
          </a:p>
          <a:p>
            <a:pPr lvl="1"/>
            <a:r>
              <a:rPr lang="en-US" dirty="0"/>
              <a:t>because there are too many/wrong indices</a:t>
            </a:r>
          </a:p>
          <a:p>
            <a:r>
              <a:rPr lang="en-US" dirty="0"/>
              <a:t>there may be too few indices</a:t>
            </a:r>
          </a:p>
          <a:p>
            <a:endParaRPr lang="en-US" dirty="0"/>
          </a:p>
          <a:p>
            <a:r>
              <a:rPr lang="en-US" dirty="0"/>
              <a:t>these produce runtime error messages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332496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parametric curve</a:t>
            </a:r>
          </a:p>
          <a:p>
            <a:pPr lvl="1"/>
            <a:r>
              <a:rPr lang="en-US" dirty="0"/>
              <a:t>a shape (set of points) given by a point-valued function of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can be written as two scalar function for coordinates x and y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is scalar, called the curve parameter</a:t>
            </a:r>
          </a:p>
          <a:p>
            <a:r>
              <a:rPr lang="en-US" dirty="0"/>
              <a:t>easy to generate points on curve (just substitute values of </a:t>
            </a:r>
            <a:r>
              <a:rPr lang="en-US" i="1" dirty="0"/>
              <a:t>t</a:t>
            </a:r>
            <a:r>
              <a:rPr lang="en-US" dirty="0"/>
              <a:t> to get coordinates)</a:t>
            </a:r>
          </a:p>
          <a:p>
            <a:pPr lvl="1"/>
            <a:endParaRPr lang="en-US" dirty="0"/>
          </a:p>
        </p:txBody>
      </p:sp>
      <p:sp>
        <p:nvSpPr>
          <p:cNvPr id="4" name="Heart 3"/>
          <p:cNvSpPr/>
          <p:nvPr/>
        </p:nvSpPr>
        <p:spPr>
          <a:xfrm>
            <a:off x="7218095" y="4322157"/>
            <a:ext cx="2113280" cy="2143760"/>
          </a:xfrm>
          <a:prstGeom prst="hear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267257" y="4400160"/>
            <a:ext cx="2084439" cy="2015612"/>
          </a:xfrm>
          <a:custGeom>
            <a:avLst/>
            <a:gdLst>
              <a:gd name="connsiteX0" fmla="*/ 1012723 w 2084439"/>
              <a:gd name="connsiteY0" fmla="*/ 2015612 h 2015612"/>
              <a:gd name="connsiteX1" fmla="*/ 1543665 w 2084439"/>
              <a:gd name="connsiteY1" fmla="*/ 1592825 h 2015612"/>
              <a:gd name="connsiteX2" fmla="*/ 1995949 w 2084439"/>
              <a:gd name="connsiteY2" fmla="*/ 993058 h 2015612"/>
              <a:gd name="connsiteX3" fmla="*/ 2084439 w 2084439"/>
              <a:gd name="connsiteY3" fmla="*/ 285135 h 2015612"/>
              <a:gd name="connsiteX4" fmla="*/ 1376516 w 2084439"/>
              <a:gd name="connsiteY4" fmla="*/ 0 h 2015612"/>
              <a:gd name="connsiteX5" fmla="*/ 1002891 w 2084439"/>
              <a:gd name="connsiteY5" fmla="*/ 373625 h 2015612"/>
              <a:gd name="connsiteX6" fmla="*/ 707923 w 2084439"/>
              <a:gd name="connsiteY6" fmla="*/ 0 h 2015612"/>
              <a:gd name="connsiteX7" fmla="*/ 0 w 2084439"/>
              <a:gd name="connsiteY7" fmla="*/ 314632 h 2015612"/>
              <a:gd name="connsiteX8" fmla="*/ 9833 w 2084439"/>
              <a:gd name="connsiteY8" fmla="*/ 1012722 h 2015612"/>
              <a:gd name="connsiteX9" fmla="*/ 412955 w 2084439"/>
              <a:gd name="connsiteY9" fmla="*/ 1592825 h 2015612"/>
              <a:gd name="connsiteX10" fmla="*/ 1012723 w 2084439"/>
              <a:gd name="connsiteY10" fmla="*/ 2015612 h 201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4439" h="2015612">
                <a:moveTo>
                  <a:pt x="1012723" y="2015612"/>
                </a:moveTo>
                <a:lnTo>
                  <a:pt x="1543665" y="1592825"/>
                </a:lnTo>
                <a:lnTo>
                  <a:pt x="1995949" y="993058"/>
                </a:lnTo>
                <a:lnTo>
                  <a:pt x="2084439" y="285135"/>
                </a:lnTo>
                <a:lnTo>
                  <a:pt x="1376516" y="0"/>
                </a:lnTo>
                <a:lnTo>
                  <a:pt x="1002891" y="373625"/>
                </a:lnTo>
                <a:lnTo>
                  <a:pt x="707923" y="0"/>
                </a:lnTo>
                <a:lnTo>
                  <a:pt x="0" y="314632"/>
                </a:lnTo>
                <a:lnTo>
                  <a:pt x="9833" y="1012722"/>
                </a:lnTo>
                <a:lnTo>
                  <a:pt x="412955" y="1592825"/>
                </a:lnTo>
                <a:lnTo>
                  <a:pt x="1012723" y="2015612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>
            <a:off x="7267257" y="4714792"/>
            <a:ext cx="1004119" cy="693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5"/>
          </p:cNvCxnSpPr>
          <p:nvPr/>
        </p:nvCxnSpPr>
        <p:spPr>
          <a:xfrm>
            <a:off x="8270148" y="4773786"/>
            <a:ext cx="14747" cy="6292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3"/>
          </p:cNvCxnSpPr>
          <p:nvPr/>
        </p:nvCxnSpPr>
        <p:spPr>
          <a:xfrm flipH="1">
            <a:off x="8284895" y="4685295"/>
            <a:ext cx="1066800" cy="703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</p:cNvCxnSpPr>
          <p:nvPr/>
        </p:nvCxnSpPr>
        <p:spPr>
          <a:xfrm flipH="1" flipV="1">
            <a:off x="8309476" y="5395676"/>
            <a:ext cx="108462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1"/>
          </p:cNvCxnSpPr>
          <p:nvPr/>
        </p:nvCxnSpPr>
        <p:spPr>
          <a:xfrm flipH="1" flipV="1">
            <a:off x="8284893" y="5395675"/>
            <a:ext cx="526028" cy="597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0"/>
          </p:cNvCxnSpPr>
          <p:nvPr/>
        </p:nvCxnSpPr>
        <p:spPr>
          <a:xfrm flipV="1">
            <a:off x="8279980" y="5403050"/>
            <a:ext cx="14441" cy="1012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7" idx="9"/>
          </p:cNvCxnSpPr>
          <p:nvPr/>
        </p:nvCxnSpPr>
        <p:spPr>
          <a:xfrm flipV="1">
            <a:off x="7680212" y="5395675"/>
            <a:ext cx="597309" cy="597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8"/>
          </p:cNvCxnSpPr>
          <p:nvPr/>
        </p:nvCxnSpPr>
        <p:spPr>
          <a:xfrm flipV="1">
            <a:off x="7277090" y="5383386"/>
            <a:ext cx="1017331" cy="29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146015" y="4667476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7" idx="6"/>
          </p:cNvCxnSpPr>
          <p:nvPr/>
        </p:nvCxnSpPr>
        <p:spPr>
          <a:xfrm>
            <a:off x="7975180" y="4400160"/>
            <a:ext cx="309715" cy="100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4"/>
          </p:cNvCxnSpPr>
          <p:nvPr/>
        </p:nvCxnSpPr>
        <p:spPr>
          <a:xfrm flipH="1">
            <a:off x="8284894" y="4400160"/>
            <a:ext cx="358878" cy="1002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132496" y="6296557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65896" y="5825838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16336" y="5256796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61811" y="4501556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27015" y="4252675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41214" y="4252674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36364" y="4586360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78766" y="5223612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63453" y="5825838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46015" y="5256797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7" y="4560731"/>
            <a:ext cx="1873067" cy="3370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7" y="5050571"/>
            <a:ext cx="6131201" cy="34346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005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8.4852"/>
  <p:tag name="ORIGINALWIDTH" val="658.417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x = 16 \sin^3 t&#10;$$&#10;&#10;\end{document}"/>
  <p:tag name="IGUANATEXSIZE" val="28"/>
  <p:tag name="IGUANATEXCURSOR" val="791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2155.2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y = 13 \cos t - 5 \cos 2t - 2 \cos 3 t - \cos 4t&#10;$$&#10;&#10;\end{document}"/>
  <p:tag name="IGUANATEXSIZE" val="28"/>
  <p:tag name="IGUANATEXCURSOR" val="828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38370</TotalTime>
  <Words>353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Orthodox Herbertarian</vt:lpstr>
      <vt:lpstr>Symbol</vt:lpstr>
      <vt:lpstr>Whipsmart</vt:lpstr>
      <vt:lpstr>Office Theme</vt:lpstr>
      <vt:lpstr>Computer Graphics Geometry</vt:lpstr>
      <vt:lpstr>Create QuadGeometry</vt:lpstr>
      <vt:lpstr>Star – as a triangle fan</vt:lpstr>
      <vt:lpstr>StarGeometry – vertex buffer</vt:lpstr>
      <vt:lpstr>StarGeometry – index buffer</vt:lpstr>
      <vt:lpstr>StarGeometry – create and draw it</vt:lpstr>
      <vt:lpstr>Potential errors</vt:lpstr>
      <vt:lpstr>Heart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Duc Trinh</cp:lastModifiedBy>
  <cp:revision>274</cp:revision>
  <dcterms:created xsi:type="dcterms:W3CDTF">2014-12-27T20:04:49Z</dcterms:created>
  <dcterms:modified xsi:type="dcterms:W3CDTF">2020-02-14T11:04:32Z</dcterms:modified>
</cp:coreProperties>
</file>