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512" r:id="rId3"/>
    <p:sldId id="515" r:id="rId4"/>
    <p:sldId id="514" r:id="rId5"/>
    <p:sldId id="516" r:id="rId6"/>
    <p:sldId id="517" r:id="rId7"/>
    <p:sldId id="518" r:id="rId8"/>
    <p:sldId id="5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44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fragment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r>
              <a:rPr lang="hu-HU" dirty="0" err="1" smtClean="0"/>
              <a:t>position-dependent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endParaRPr lang="hu-HU" dirty="0" smtClean="0"/>
          </a:p>
          <a:p>
            <a:pPr lvl="1"/>
            <a:r>
              <a:rPr lang="hu-HU" dirty="0" err="1" smtClean="0"/>
              <a:t>position</a:t>
            </a:r>
            <a:r>
              <a:rPr lang="hu-HU" dirty="0" smtClean="0"/>
              <a:t> must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uses it to compute color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6566" y="2819309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vec4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 main(){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gl_Position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vertexPosition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gameObject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gl_Position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6566" y="5116098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 vec4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 main(){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fragColor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vec4(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.x * 10.0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0, 0, 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2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on 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above </a:t>
            </a:r>
            <a:r>
              <a:rPr lang="en-US" dirty="0" err="1" smtClean="0"/>
              <a:t>shader</a:t>
            </a:r>
            <a:r>
              <a:rPr lang="en-US" dirty="0" smtClean="0"/>
              <a:t> on an object that moves</a:t>
            </a:r>
          </a:p>
          <a:p>
            <a:pPr lvl="1"/>
            <a:r>
              <a:rPr lang="en-US" dirty="0" smtClean="0"/>
              <a:t>either on its own</a:t>
            </a:r>
          </a:p>
          <a:p>
            <a:pPr lvl="1"/>
            <a:r>
              <a:rPr lang="en-US" dirty="0" smtClean="0"/>
              <a:t>or when you press keys</a:t>
            </a:r>
          </a:p>
          <a:p>
            <a:r>
              <a:rPr lang="en-US" dirty="0" smtClean="0"/>
              <a:t>what do you think of the pattern behavior?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the in-shape position </a:t>
            </a:r>
            <a:r>
              <a:rPr lang="en-US" dirty="0" smtClean="0"/>
              <a:t>should be considered, unaffected by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gameObject.position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rename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dirty="0" smtClean="0"/>
              <a:t> to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modelPosition</a:t>
            </a:r>
            <a:r>
              <a:rPr lang="en-US" dirty="0" smtClean="0"/>
              <a:t> to reflect changed contents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</a:t>
            </a:r>
            <a:r>
              <a:rPr lang="en-US" dirty="0" smtClean="0"/>
              <a:t>from position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e.g. mouse rotation, or Queue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0" y="3124200"/>
            <a:ext cx="16764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5295900" y="4152900"/>
            <a:ext cx="228600" cy="1676400"/>
          </a:xfrm>
          <a:prstGeom prst="leftBrace">
            <a:avLst>
              <a:gd name="adj1" fmla="val 5277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6248400" y="3124199"/>
            <a:ext cx="228600" cy="1752599"/>
          </a:xfrm>
          <a:prstGeom prst="leftBrace">
            <a:avLst>
              <a:gd name="adj1" fmla="val 5277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5653037"/>
            <a:ext cx="1657905" cy="254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43" y="4673599"/>
            <a:ext cx="141714" cy="19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00" y="3904497"/>
            <a:ext cx="128000" cy="19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01" y="5154697"/>
            <a:ext cx="121905" cy="124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46201" y="55684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atan2(y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fragment </a:t>
            </a:r>
            <a:r>
              <a:rPr lang="en-US" dirty="0" err="1" smtClean="0"/>
              <a:t>shader</a:t>
            </a:r>
            <a:r>
              <a:rPr lang="en-US" dirty="0" smtClean="0"/>
              <a:t> that uses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modelPosition</a:t>
            </a:r>
            <a:r>
              <a:rPr lang="en-US" dirty="0" smtClean="0"/>
              <a:t> to determine fragment color</a:t>
            </a:r>
          </a:p>
          <a:p>
            <a:r>
              <a:rPr lang="en-US" dirty="0" smtClean="0"/>
              <a:t>by computing the polar angle from the model space origin</a:t>
            </a:r>
          </a:p>
          <a:p>
            <a:r>
              <a:rPr lang="en-US" dirty="0" smtClean="0"/>
              <a:t>and taking a fractional part of it to find some color component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rotated by </a:t>
            </a:r>
            <a:r>
              <a:rPr lang="hu-HU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write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modifies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coordinates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rotates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around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en-US" dirty="0"/>
              <a:t>/</a:t>
            </a:r>
            <a:r>
              <a:rPr lang="en-US" dirty="0" smtClean="0"/>
              <a:t>2</a:t>
            </a:r>
            <a:endParaRPr lang="hu-HU" dirty="0"/>
          </a:p>
          <a:p>
            <a:pPr lvl="1"/>
            <a:r>
              <a:rPr lang="hu-HU" dirty="0" err="1" smtClean="0"/>
              <a:t>new</a:t>
            </a:r>
            <a:r>
              <a:rPr lang="hu-HU" dirty="0" smtClean="0"/>
              <a:t> x is –y</a:t>
            </a:r>
          </a:p>
          <a:p>
            <a:pPr lvl="1"/>
            <a:r>
              <a:rPr lang="hu-HU" dirty="0" err="1" smtClean="0"/>
              <a:t>new</a:t>
            </a:r>
            <a:r>
              <a:rPr lang="hu-HU" dirty="0" smtClean="0"/>
              <a:t> y is x</a:t>
            </a:r>
            <a:endParaRPr lang="en-US" dirty="0" smtClean="0"/>
          </a:p>
          <a:p>
            <a:endParaRPr lang="hu-HU" dirty="0" smtClean="0"/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to</a:t>
            </a:r>
            <a:r>
              <a:rPr lang="hu-HU" dirty="0" smtClean="0"/>
              <a:t> display </a:t>
            </a:r>
            <a:r>
              <a:rPr lang="hu-HU" dirty="0" err="1" smtClean="0"/>
              <a:t>objects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"</a:t>
            </a:r>
            <a:r>
              <a:rPr lang="hu-HU" dirty="0" err="1" smtClean="0"/>
              <a:t>rotating</a:t>
            </a:r>
            <a:r>
              <a:rPr lang="hu-HU" dirty="0" smtClean="0"/>
              <a:t>" </a:t>
            </a:r>
            <a:r>
              <a:rPr lang="hu-HU" dirty="0" err="1" smtClean="0"/>
              <a:t>around</a:t>
            </a:r>
            <a:r>
              <a:rPr lang="hu-HU" dirty="0" smtClean="0"/>
              <a:t> </a:t>
            </a:r>
            <a:r>
              <a:rPr lang="hu-HU" dirty="0" err="1" smtClean="0"/>
              <a:t>axis</a:t>
            </a:r>
            <a:r>
              <a:rPr lang="hu-HU" dirty="0" smtClean="0"/>
              <a:t>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write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takes</a:t>
            </a:r>
            <a:r>
              <a:rPr lang="en-US" dirty="0" smtClean="0"/>
              <a:t> time as a</a:t>
            </a:r>
            <a:r>
              <a:rPr lang="hu-HU" dirty="0" smtClean="0"/>
              <a:t> uniform </a:t>
            </a:r>
            <a:r>
              <a:rPr lang="en-US" dirty="0" smtClean="0"/>
              <a:t>input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 the uniform from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scale the y coordinate 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sin(time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 smtClean="0"/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to</a:t>
            </a:r>
            <a:r>
              <a:rPr lang="hu-HU" dirty="0" smtClean="0"/>
              <a:t> display </a:t>
            </a:r>
            <a:r>
              <a:rPr lang="hu-HU" dirty="0" err="1" smtClean="0"/>
              <a:t>objects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6566" y="2819309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uniform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float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time;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scene;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1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clicks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mouse events</a:t>
            </a:r>
            <a:r>
              <a:rPr lang="en-US" dirty="0" smtClean="0"/>
              <a:t> </a:t>
            </a:r>
            <a:r>
              <a:rPr lang="en-US" dirty="0"/>
              <a:t>use </a:t>
            </a:r>
            <a:r>
              <a:rPr lang="en-US" dirty="0" smtClean="0"/>
              <a:t>viewport coordinates</a:t>
            </a:r>
          </a:p>
          <a:p>
            <a:pPr lvl="1"/>
            <a:r>
              <a:rPr lang="en-US" dirty="0" smtClean="0"/>
              <a:t>JS: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event.clientX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event.clientY</a:t>
            </a:r>
            <a:endParaRPr lang="en-US" dirty="0"/>
          </a:p>
          <a:p>
            <a:pPr lvl="1"/>
            <a:r>
              <a:rPr lang="en-US" dirty="0" smtClean="0"/>
              <a:t>divide </a:t>
            </a:r>
            <a:r>
              <a:rPr lang="en-US" dirty="0"/>
              <a:t>by canvas width and </a:t>
            </a:r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now </a:t>
            </a:r>
            <a:r>
              <a:rPr lang="en-US" dirty="0" smtClean="0"/>
              <a:t>in [0, 1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/>
              <a:t>subtract 0.5 from </a:t>
            </a:r>
            <a:r>
              <a:rPr lang="en-US" dirty="0" smtClean="0"/>
              <a:t>both</a:t>
            </a:r>
          </a:p>
          <a:p>
            <a:pPr lvl="2"/>
            <a:r>
              <a:rPr lang="en-US" dirty="0" smtClean="0"/>
              <a:t>now </a:t>
            </a:r>
            <a:r>
              <a:rPr lang="en-US" dirty="0"/>
              <a:t>in </a:t>
            </a:r>
            <a:r>
              <a:rPr lang="en-US" dirty="0" smtClean="0"/>
              <a:t>[-0.5, 0.5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/>
              <a:t>multiply x by </a:t>
            </a:r>
            <a:r>
              <a:rPr lang="en-US" dirty="0" smtClean="0"/>
              <a:t>2, </a:t>
            </a:r>
            <a:r>
              <a:rPr lang="en-US" dirty="0"/>
              <a:t>y by -</a:t>
            </a:r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now </a:t>
            </a:r>
            <a:r>
              <a:rPr lang="en-US" dirty="0"/>
              <a:t>in </a:t>
            </a:r>
            <a:r>
              <a:rPr lang="en-US" dirty="0" smtClean="0"/>
              <a:t>[-</a:t>
            </a:r>
            <a:r>
              <a:rPr lang="en-US" dirty="0"/>
              <a:t>1</a:t>
            </a:r>
            <a:r>
              <a:rPr lang="en-US" dirty="0" smtClean="0"/>
              <a:t>, 1], y </a:t>
            </a:r>
            <a:r>
              <a:rPr lang="en-US" dirty="0" smtClean="0"/>
              <a:t>upwards</a:t>
            </a:r>
            <a:endParaRPr lang="en-US" dirty="0"/>
          </a:p>
          <a:p>
            <a:pPr lvl="1"/>
            <a:r>
              <a:rPr lang="en-US" dirty="0"/>
              <a:t>you have normalized device </a:t>
            </a:r>
            <a:r>
              <a:rPr lang="en-US" dirty="0" smtClean="0"/>
              <a:t>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815.898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varphi = \arctan y/x&#10;$$&#10;&#10;\end{document}"/>
  <p:tag name="IGUANATEXSIZE" val="20"/>
  <p:tag name="IGUANATEXCURSOR" val="65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48819"/>
  <p:tag name="ORIGINALWIDTH" val="69.74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varphi&#10;$$&#10;&#10;\end{document}"/>
  <p:tag name="IGUANATEXSIZE" val="20"/>
  <p:tag name="IGUANATEXCURSOR" val="65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48819"/>
  <p:tag name="ORIGINALWIDTH" val="62.99213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&#10;$$&#10;&#10;\end{document}"/>
  <p:tag name="IGUANATEXSIZE" val="20"/>
  <p:tag name="IGUANATEXCURSOR" val="64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49228"/>
  <p:tag name="ORIGINALWIDTH" val="59.9925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&#10;$$&#10;&#10;\end{document}"/>
  <p:tag name="IGUANATEXSIZE" val="20"/>
  <p:tag name="IGUANATEXCURSOR" val="64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34551</TotalTime>
  <Words>329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Symbol</vt:lpstr>
      <vt:lpstr>Times New Roman</vt:lpstr>
      <vt:lpstr>Whipsmart</vt:lpstr>
      <vt:lpstr>Office Theme</vt:lpstr>
      <vt:lpstr>Computer Graphics GLSL</vt:lpstr>
      <vt:lpstr>Patterns</vt:lpstr>
      <vt:lpstr>Patterns on moving objects</vt:lpstr>
      <vt:lpstr>Angle from position difference</vt:lpstr>
      <vt:lpstr>Wheel pattern</vt:lpstr>
      <vt:lpstr>Objects rotated by /2</vt:lpstr>
      <vt:lpstr>Object "rotating" around axis x</vt:lpstr>
      <vt:lpstr>Mouse clicks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279</cp:revision>
  <dcterms:created xsi:type="dcterms:W3CDTF">2014-12-27T20:04:49Z</dcterms:created>
  <dcterms:modified xsi:type="dcterms:W3CDTF">2019-09-20T05:41:33Z</dcterms:modified>
</cp:coreProperties>
</file>