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216A-59BA-B29D-B152-26B1F86A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86C138-43F8-E6B5-05DD-8F97D88EE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39628-4C1F-E760-2245-3745B380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6DE3E3-2E39-AE47-3CE7-29B64B40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6C994-A40B-8E98-0771-96CB4F43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2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95147-D8B7-80AF-7A01-FF6AD0F7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B8FAE-34D9-1171-6D14-9A606D7E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ECACC-5A2E-C263-0487-FB7D533B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01AD15-66D7-E61C-42B6-8480922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0DD59-E329-ACE0-EFAD-65F4EBC4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8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DA1BAE-F080-CC1A-3094-01D528D13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BB6008-5173-CCAB-D386-0F48FB1A9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1B56C-A81D-5F54-FABC-1949D54F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43B36-E5C5-5304-E998-812BD9CC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1C0D0-9B46-9A08-F1D6-13C2343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85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59E3-E7AE-2ED2-9FFF-B6C43265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0C7BD-EAFD-8F5E-4A72-496126DE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27034-674C-75C3-F912-216D1229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820CB-AF61-5BD3-F3F6-DDFDC18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6F648-C4C0-14DB-23B8-053E7FBA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A6C7-599D-8ACA-437E-B37193E3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F540CB-4EC1-CDEF-DA46-4AA4475B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ED1B0-142F-339D-FFD1-EA81F94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7663C0-BEA4-82A9-DE97-A073491C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45C44-22A8-1850-A37B-C67B1D9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32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EB11D-6303-B2D5-9DCA-EDC41B89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2D210-5E78-B1E9-97C9-57A58126A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3293B6-4A8B-97EF-CBB0-AC4280E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AD4D6-7287-D70A-178F-961F7F41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A8D32-195A-7A10-B1EE-E3E22C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4D5E7E-E316-86AC-049E-70B7F83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A8DFB-34E3-912A-EF2E-09C07014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096F4D-E974-9030-4F19-8D997940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E2CE82-8F36-7ACE-F1EE-6DB6B261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1A2226-A541-2AB2-24B8-42F463AF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796F63-DE5F-85A0-623B-BE430C3D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912121-CD9F-B97D-7FE9-4146B65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A2D39D-FEC5-7F97-9190-8EF7C023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B990B50-A6E7-90C7-B855-F5040414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32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3AEFC-78FC-FFF8-8536-BA356B7F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6118E-BC2F-E767-DCFB-A0263C7C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48959-53E6-B478-F329-C82624F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18CC99-8BEA-EDA2-DF8A-AC51E3A1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E035CA-58B0-D3A0-FEF6-811CB481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7F1D5E-11B1-51D6-90F5-4E53A2CF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6D470-E996-9B0D-EC63-3F205B9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7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249D-FD9F-4F39-2351-39F00FFB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40A74-D673-A233-2C84-67182838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069485-6513-640F-DBB1-17956751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F23A28-D86D-A76C-3ECB-A2A849CC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D44BC0-5EA8-7A5A-929C-C0ECED67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64C88-A0BE-B6ED-4E98-7DF4C83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C4E12-899F-3337-348D-641D403B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FDA9D2-BBA9-B37D-A7C1-54553AE1C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2FB8D8-7675-D013-22CE-BBCA4CE81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8D8F6A-50A9-3D97-07DE-60A7D1F8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A966A4-35A3-09BC-3EB2-07E242AE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9EE173-B141-265B-06F3-CEF36B39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1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140E-1718-8362-4A45-D803BAF1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0B983-D781-9068-87FE-AF725022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73046-E42B-38C0-1CCD-3D2116062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57D5C-D59B-4253-8496-D1D9C8562039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0AB26-0DED-86A7-69B0-6FB961B72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DCBEA-C642-8AE6-F48C-BCB8BEC25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3850F-A021-4216-BD75-DE1EC9A00E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48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52B69-A3A2-21F1-199A-43205492B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“Влияние спорта на психическое состояние и тревожность старшеклассников”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27090E-E4C4-232F-18D7-85161C471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Михайлов Дмитрий 10И</a:t>
            </a:r>
            <a:b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419915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5F4FD-953E-6D68-D62F-A10585F7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      проект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1298FF-6AEA-454D-34A0-0F9778323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9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1.Исследовательский вопрос: </a:t>
            </a:r>
            <a:endParaRPr lang="ru-RU" sz="960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A26167-3AAF-5F01-3FD9-C518443D6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 спорт влияет на психическое состояние 10 </a:t>
            </a:r>
            <a:r>
              <a:rPr lang="ru-RU" sz="4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классников</a:t>
            </a:r>
            <a:r>
              <a:rPr lang="ru-RU" sz="4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11 корпуса школы 1561</a:t>
            </a:r>
            <a:endParaRPr lang="ru-RU" sz="4300" b="0" dirty="0">
              <a:effectLst/>
            </a:endParaRP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AF00A9-55EE-BC08-4A49-98FFE1188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ГИПОТЕЗА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6DA817-C1E5-6E6C-435B-A1923AAFB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Если старшеклассник полигона(школа 1561 11 корпус)занимается спортом, то его тревожность меньше чем у старшеклассника не занимающимся спортом</a:t>
            </a:r>
            <a:endParaRPr lang="ru-RU" sz="32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CC65B-0BCD-E190-2046-9621FFC6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ru-RU" dirty="0"/>
              <a:t>Как  проверятся тревожность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9B9D5-CF3A-EDFD-2B4D-01176CE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 Филипса максимально подходит для моего вопроса про тревожность учеников.</a:t>
            </a:r>
          </a:p>
          <a:p>
            <a:r>
              <a:rPr lang="ru-RU" dirty="0"/>
              <a:t>Гугл опрос старшеклассников</a:t>
            </a:r>
          </a:p>
        </p:txBody>
      </p:sp>
    </p:spTree>
    <p:extLst>
      <p:ext uri="{BB962C8B-B14F-4D97-AF65-F5344CB8AC3E}">
        <p14:creationId xmlns:p14="http://schemas.microsoft.com/office/powerpoint/2010/main" val="316247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1249A3-0ECF-118E-875D-E988A556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4" y="609600"/>
            <a:ext cx="11566692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26151D-DDEE-BA75-F3BC-BFF1C0AB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1" y="189572"/>
            <a:ext cx="11724178" cy="56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69322-CD2D-64B8-4A1E-8C3BB5AD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 результатам</a:t>
            </a:r>
            <a:r>
              <a:rPr lang="en-US" dirty="0"/>
              <a:t> </a:t>
            </a:r>
            <a:r>
              <a:rPr lang="ru-RU" dirty="0"/>
              <a:t>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8E09E-4074-EA51-532F-2D67218022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 основании проведенного исследования и опроса было выяснено</a:t>
            </a:r>
            <a:r>
              <a:rPr lang="en-US" dirty="0"/>
              <a:t>, </a:t>
            </a:r>
            <a:r>
              <a:rPr lang="ru-RU" dirty="0"/>
              <a:t>что по 8 разным </a:t>
            </a:r>
            <a:r>
              <a:rPr lang="en-US" dirty="0"/>
              <a:t>“</a:t>
            </a:r>
            <a:r>
              <a:rPr lang="ru-RU" dirty="0"/>
              <a:t>тревожностям</a:t>
            </a:r>
            <a:r>
              <a:rPr lang="en-US" dirty="0"/>
              <a:t>” </a:t>
            </a:r>
            <a:r>
              <a:rPr lang="ru-RU" dirty="0"/>
              <a:t>результаты лучше</a:t>
            </a:r>
            <a:r>
              <a:rPr lang="en-US" dirty="0"/>
              <a:t>,</a:t>
            </a:r>
            <a:r>
              <a:rPr lang="ru-RU" dirty="0"/>
              <a:t> меньше тревожность</a:t>
            </a:r>
            <a:r>
              <a:rPr lang="en-US" dirty="0"/>
              <a:t>, </a:t>
            </a:r>
            <a:r>
              <a:rPr lang="ru-RU" dirty="0"/>
              <a:t>у старшеклассников</a:t>
            </a:r>
            <a:r>
              <a:rPr lang="en-US" dirty="0"/>
              <a:t>,</a:t>
            </a:r>
            <a:r>
              <a:rPr lang="ru-RU" dirty="0"/>
              <a:t> которые занимаются спортом.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ECFDBB-27C7-3C54-9BDC-2C3F7BCCD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34261"/>
            <a:ext cx="5181600" cy="2899877"/>
          </a:xfrm>
        </p:spPr>
      </p:pic>
    </p:spTree>
    <p:extLst>
      <p:ext uri="{BB962C8B-B14F-4D97-AF65-F5344CB8AC3E}">
        <p14:creationId xmlns:p14="http://schemas.microsoft.com/office/powerpoint/2010/main" val="206313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110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“Влияние спорта на психическое состояние и тревожность старшеклассников”</vt:lpstr>
      <vt:lpstr>                                  проект</vt:lpstr>
      <vt:lpstr>Как  проверятся тревожность?</vt:lpstr>
      <vt:lpstr>Презентация PowerPoint</vt:lpstr>
      <vt:lpstr>Презентация PowerPoint</vt:lpstr>
      <vt:lpstr>Выводы по результатам исследования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“Влияние спорта на психическое состояние и тревожность старшеклассников”</dc:title>
  <dc:creator>Ученик 022 Корп.11</dc:creator>
  <cp:lastModifiedBy>Ученик 022 Корп.11</cp:lastModifiedBy>
  <cp:revision>1</cp:revision>
  <dcterms:created xsi:type="dcterms:W3CDTF">2023-03-31T09:31:14Z</dcterms:created>
  <dcterms:modified xsi:type="dcterms:W3CDTF">2023-03-31T10:01:17Z</dcterms:modified>
</cp:coreProperties>
</file>