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24387175" cy="13716000"/>
  <p:notesSz cx="24387175" cy="13716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Inter" panose="02000503000000020004" pitchFamily="2" charset="0"/>
      <p:regular r:id="rId20"/>
      <p:bold r:id="rId21"/>
    </p:embeddedFont>
    <p:embeddedFont>
      <p:font typeface="Inter Medium" panose="02000503000000020004" pitchFamily="2" charset="0"/>
      <p:regular r:id="rId22"/>
      <p:bold r:id="rId23"/>
    </p:embeddedFont>
    <p:embeddedFont>
      <p:font typeface="Montserrat" pitchFamily="2" charset="0"/>
      <p:regular r:id="rId24"/>
      <p:bold r:id="rId25"/>
      <p:italic r:id="rId26"/>
      <p:boldItalic r:id="rId27"/>
    </p:embeddedFont>
  </p:embeddedFontLst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pos="7681">
          <p15:clr>
            <a:srgbClr val="A4A3A4"/>
          </p15:clr>
        </p15:guide>
        <p15:guide id="2" orient="horz" pos="4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700"/>
  </p:normalViewPr>
  <p:slideViewPr>
    <p:cSldViewPr>
      <p:cViewPr varScale="1">
        <p:scale>
          <a:sx n="56" d="100"/>
          <a:sy n="56" d="100"/>
        </p:scale>
        <p:origin x="720" y="216"/>
      </p:cViewPr>
      <p:guideLst>
        <p:guide pos="7681"/>
        <p:guide orient="horz"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DEFAULT" userDrawn="1">
  <p:cSld name="DEFAUL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Фотографии" userDrawn="1">
  <p:cSld name="Фотографии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Google Shape;12;g300a094db4d_0_905"/>
          <p:cNvSpPr txBox="1">
            <a:spLocks noGrp="1"/>
          </p:cNvSpPr>
          <p:nvPr>
            <p:ph type="dt" idx="10"/>
          </p:nvPr>
        </p:nvSpPr>
        <p:spPr bwMode="auto">
          <a:xfrm>
            <a:off x="612856" y="12712724"/>
            <a:ext cx="20955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00" rIns="182875" bIns="914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2F2F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13;g300a094db4d_0_905"/>
          <p:cNvSpPr txBox="1">
            <a:spLocks noGrp="1"/>
          </p:cNvSpPr>
          <p:nvPr>
            <p:ph type="ftr" idx="11"/>
          </p:nvPr>
        </p:nvSpPr>
        <p:spPr bwMode="auto">
          <a:xfrm>
            <a:off x="2919504" y="12712724"/>
            <a:ext cx="19152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00" rIns="182875" bIns="914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2F2F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14;g300a094db4d_0_905"/>
          <p:cNvSpPr txBox="1">
            <a:spLocks noGrp="1"/>
          </p:cNvSpPr>
          <p:nvPr>
            <p:ph type="sldNum" idx="12"/>
          </p:nvPr>
        </p:nvSpPr>
        <p:spPr bwMode="auto">
          <a:xfrm>
            <a:off x="22829846" y="12712715"/>
            <a:ext cx="1118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00" rIns="182875" bIns="914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400">
                <a:solidFill>
                  <a:srgbClr val="F2F2F2"/>
                </a:solidFill>
                <a:latin typeface="Montserrat"/>
                <a:ea typeface="Montserrat"/>
                <a:cs typeface="Montserrat"/>
              </a:defRPr>
            </a:lvl1pPr>
            <a:lvl2pPr marL="0" lvl="1" indent="0" algn="ctr">
              <a:spcBef>
                <a:spcPts val="0"/>
              </a:spcBef>
              <a:buNone/>
              <a:defRPr sz="2400">
                <a:solidFill>
                  <a:srgbClr val="F2F2F2"/>
                </a:solidFill>
                <a:latin typeface="Montserrat"/>
                <a:ea typeface="Montserrat"/>
                <a:cs typeface="Montserrat"/>
              </a:defRPr>
            </a:lvl2pPr>
            <a:lvl3pPr marL="0" lvl="2" indent="0" algn="ctr">
              <a:spcBef>
                <a:spcPts val="0"/>
              </a:spcBef>
              <a:buNone/>
              <a:defRPr sz="2400">
                <a:solidFill>
                  <a:srgbClr val="F2F2F2"/>
                </a:solidFill>
                <a:latin typeface="Montserrat"/>
                <a:ea typeface="Montserrat"/>
                <a:cs typeface="Montserrat"/>
              </a:defRPr>
            </a:lvl3pPr>
            <a:lvl4pPr marL="0" lvl="3" indent="0" algn="ctr">
              <a:spcBef>
                <a:spcPts val="0"/>
              </a:spcBef>
              <a:buNone/>
              <a:defRPr sz="2400">
                <a:solidFill>
                  <a:srgbClr val="F2F2F2"/>
                </a:solidFill>
                <a:latin typeface="Montserrat"/>
                <a:ea typeface="Montserrat"/>
                <a:cs typeface="Montserrat"/>
              </a:defRPr>
            </a:lvl4pPr>
            <a:lvl5pPr marL="0" lvl="4" indent="0" algn="ctr">
              <a:spcBef>
                <a:spcPts val="0"/>
              </a:spcBef>
              <a:buNone/>
              <a:defRPr sz="2400">
                <a:solidFill>
                  <a:srgbClr val="F2F2F2"/>
                </a:solidFill>
                <a:latin typeface="Montserrat"/>
                <a:ea typeface="Montserrat"/>
                <a:cs typeface="Montserrat"/>
              </a:defRPr>
            </a:lvl5pPr>
            <a:lvl6pPr marL="0" lvl="5" indent="0" algn="ctr">
              <a:spcBef>
                <a:spcPts val="0"/>
              </a:spcBef>
              <a:buNone/>
              <a:defRPr sz="2400">
                <a:solidFill>
                  <a:srgbClr val="F2F2F2"/>
                </a:solidFill>
                <a:latin typeface="Montserrat"/>
                <a:ea typeface="Montserrat"/>
                <a:cs typeface="Montserrat"/>
              </a:defRPr>
            </a:lvl6pPr>
            <a:lvl7pPr marL="0" lvl="6" indent="0" algn="ctr">
              <a:spcBef>
                <a:spcPts val="0"/>
              </a:spcBef>
              <a:buNone/>
              <a:defRPr sz="2400">
                <a:solidFill>
                  <a:srgbClr val="F2F2F2"/>
                </a:solidFill>
                <a:latin typeface="Montserrat"/>
                <a:ea typeface="Montserrat"/>
                <a:cs typeface="Montserrat"/>
              </a:defRPr>
            </a:lvl7pPr>
            <a:lvl8pPr marL="0" lvl="7" indent="0" algn="ctr">
              <a:spcBef>
                <a:spcPts val="0"/>
              </a:spcBef>
              <a:buNone/>
              <a:defRPr sz="2400">
                <a:solidFill>
                  <a:srgbClr val="F2F2F2"/>
                </a:solidFill>
                <a:latin typeface="Montserrat"/>
                <a:ea typeface="Montserrat"/>
                <a:cs typeface="Montserrat"/>
              </a:defRPr>
            </a:lvl8pPr>
            <a:lvl9pPr marL="0" lvl="8" indent="0" algn="ctr">
              <a:spcBef>
                <a:spcPts val="0"/>
              </a:spcBef>
              <a:buNone/>
              <a:defRPr sz="2400">
                <a:solidFill>
                  <a:srgbClr val="F2F2F2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g300a094db4d_0_905"/>
          <p:cNvSpPr txBox="1">
            <a:spLocks noGrp="1"/>
          </p:cNvSpPr>
          <p:nvPr>
            <p:ph type="title"/>
          </p:nvPr>
        </p:nvSpPr>
        <p:spPr bwMode="auto">
          <a:xfrm>
            <a:off x="3989101" y="842452"/>
            <a:ext cx="197280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00" rIns="182875" bIns="914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Char char="●"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16;g300a094db4d_0_905"/>
          <p:cNvSpPr>
            <a:spLocks noGrp="1"/>
          </p:cNvSpPr>
          <p:nvPr>
            <p:ph type="pic" idx="2"/>
          </p:nvPr>
        </p:nvSpPr>
        <p:spPr bwMode="auto">
          <a:xfrm>
            <a:off x="14882140" y="2032002"/>
            <a:ext cx="8812800" cy="6157200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Google Shape;17;g300a094db4d_0_905"/>
          <p:cNvSpPr>
            <a:spLocks noGrp="1"/>
          </p:cNvSpPr>
          <p:nvPr>
            <p:ph type="pic" idx="3"/>
          </p:nvPr>
        </p:nvSpPr>
        <p:spPr bwMode="auto">
          <a:xfrm>
            <a:off x="14882144" y="8778216"/>
            <a:ext cx="8812800" cy="3623400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g300a094db4d_0_905"/>
          <p:cNvSpPr>
            <a:spLocks noGrp="1"/>
          </p:cNvSpPr>
          <p:nvPr>
            <p:ph type="pic" idx="4"/>
          </p:nvPr>
        </p:nvSpPr>
        <p:spPr bwMode="auto">
          <a:xfrm>
            <a:off x="692236" y="6447896"/>
            <a:ext cx="13614000" cy="5953800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g300a094db4d_0_905"/>
          <p:cNvSpPr txBox="1">
            <a:spLocks noGrp="1"/>
          </p:cNvSpPr>
          <p:nvPr>
            <p:ph type="body" idx="1"/>
          </p:nvPr>
        </p:nvSpPr>
        <p:spPr bwMode="auto">
          <a:xfrm>
            <a:off x="692236" y="2032002"/>
            <a:ext cx="13614000" cy="40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00" rIns="182875" bIns="914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F2F2F2"/>
              </a:buClr>
              <a:buSzPts val="2800"/>
              <a:buChar char="●"/>
              <a:defRPr sz="2800"/>
            </a:lvl1pPr>
            <a:lvl2pPr marL="914400" lvl="1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2F2F2"/>
              </a:buClr>
              <a:buSzPts val="3600"/>
              <a:buChar char="○"/>
              <a:defRPr sz="2800"/>
            </a:lvl2pPr>
            <a:lvl3pPr marL="1371600" lvl="2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2F2F2"/>
              </a:buClr>
              <a:buSzPts val="3600"/>
              <a:buChar char="■"/>
              <a:defRPr sz="2800"/>
            </a:lvl3pPr>
            <a:lvl4pPr marL="1828800" lvl="3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2F2F2"/>
              </a:buClr>
              <a:buSzPts val="3600"/>
              <a:buChar char="●"/>
              <a:defRPr sz="2800"/>
            </a:lvl4pPr>
            <a:lvl5pPr marL="2286000" lvl="4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2F2F2"/>
              </a:buClr>
              <a:buSzPts val="3600"/>
              <a:buChar char="○"/>
              <a:defRPr sz="2800"/>
            </a:lvl5pPr>
            <a:lvl6pPr marL="2743200" lvl="5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■"/>
              <a:defRPr sz="2800"/>
            </a:lvl6pPr>
            <a:lvl7pPr marL="3200400" lvl="6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  <a:defRPr sz="2800"/>
            </a:lvl7pPr>
            <a:lvl8pPr marL="3657600" lvl="7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2800"/>
            </a:lvl8pPr>
            <a:lvl9pPr marL="4114800" lvl="8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■"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20" name="Google Shape;20;g300a094db4d_0_905"/>
          <p:cNvSpPr/>
          <p:nvPr/>
        </p:nvSpPr>
        <p:spPr bwMode="auto">
          <a:xfrm>
            <a:off x="692236" y="2032002"/>
            <a:ext cx="13614000" cy="4059600"/>
          </a:xfrm>
          <a:prstGeom prst="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txBody>
          <a:bodyPr spcFirstLastPara="1" wrap="square" lIns="182875" tIns="91400" rIns="182875" bIns="9140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1" name="Google Shape;21;g300a094db4d_0_905"/>
          <p:cNvSpPr/>
          <p:nvPr/>
        </p:nvSpPr>
        <p:spPr bwMode="auto">
          <a:xfrm>
            <a:off x="23021882" y="12719798"/>
            <a:ext cx="734400" cy="734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91400" rIns="182875" bIns="9140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</a:endParaRPr>
          </a:p>
        </p:txBody>
      </p:sp>
      <p:grpSp>
        <p:nvGrpSpPr>
          <p:cNvPr id="22" name="Google Shape;22;g300a094db4d_0_905"/>
          <p:cNvGrpSpPr/>
          <p:nvPr/>
        </p:nvGrpSpPr>
        <p:grpSpPr bwMode="auto">
          <a:xfrm>
            <a:off x="244292" y="956276"/>
            <a:ext cx="24276179" cy="783542"/>
            <a:chOff x="122130" y="196115"/>
            <a:chExt cx="18288518" cy="590372"/>
          </a:xfrm>
        </p:grpSpPr>
        <p:cxnSp>
          <p:nvCxnSpPr>
            <p:cNvPr id="23" name="Google Shape;23;g300a094db4d_0_905"/>
            <p:cNvCxnSpPr>
              <a:cxnSpLocks/>
            </p:cNvCxnSpPr>
            <p:nvPr/>
          </p:nvCxnSpPr>
          <p:spPr bwMode="auto">
            <a:xfrm rot="10800000">
              <a:off x="1268348" y="632177"/>
              <a:ext cx="17142300" cy="0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24" name="Google Shape;24;g300a094db4d_0_905"/>
            <p:cNvGrpSpPr/>
            <p:nvPr/>
          </p:nvGrpSpPr>
          <p:grpSpPr bwMode="auto">
            <a:xfrm>
              <a:off x="1375722" y="246389"/>
              <a:ext cx="1167640" cy="328800"/>
              <a:chOff x="1642476" y="246386"/>
              <a:chExt cx="1384936" cy="389989"/>
            </a:xfrm>
          </p:grpSpPr>
          <p:sp>
            <p:nvSpPr>
              <p:cNvPr id="25" name="Google Shape;25;g300a094db4d_0_905"/>
              <p:cNvSpPr/>
              <p:nvPr/>
            </p:nvSpPr>
            <p:spPr bwMode="auto">
              <a:xfrm>
                <a:off x="1643670" y="246386"/>
                <a:ext cx="104955" cy="104955"/>
              </a:xfrm>
              <a:custGeom>
                <a:avLst/>
                <a:gdLst/>
                <a:ahLst/>
                <a:cxnLst/>
                <a:rect l="l" t="t" r="r" b="b"/>
                <a:pathLst>
                  <a:path w="104955" h="104955" extrusionOk="0">
                    <a:moveTo>
                      <a:pt x="91753" y="96791"/>
                    </a:moveTo>
                    <a:lnTo>
                      <a:pt x="71447" y="13517"/>
                    </a:lnTo>
                    <a:lnTo>
                      <a:pt x="33823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43378" y="24819"/>
                    </a:lnTo>
                    <a:lnTo>
                      <a:pt x="61892" y="24819"/>
                    </a:lnTo>
                    <a:lnTo>
                      <a:pt x="79211" y="96791"/>
                    </a:lnTo>
                    <a:lnTo>
                      <a:pt x="91753" y="9679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82875" tIns="91400" rIns="182875" bIns="91400" anchor="ctr" anchorCtr="0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3600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endParaRPr>
              </a:p>
            </p:txBody>
          </p:sp>
          <p:sp>
            <p:nvSpPr>
              <p:cNvPr id="26" name="Google Shape;26;g300a094db4d_0_905"/>
              <p:cNvSpPr/>
              <p:nvPr/>
            </p:nvSpPr>
            <p:spPr bwMode="auto">
              <a:xfrm>
                <a:off x="1752406" y="246386"/>
                <a:ext cx="91835" cy="104955"/>
              </a:xfrm>
              <a:custGeom>
                <a:avLst/>
                <a:gdLst/>
                <a:ahLst/>
                <a:cxnLst/>
                <a:rect l="l" t="t" r="r" b="b"/>
                <a:pathLst>
                  <a:path w="91835" h="104955" extrusionOk="0">
                    <a:moveTo>
                      <a:pt x="67857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7" y="34335"/>
                    </a:lnTo>
                    <a:lnTo>
                      <a:pt x="69051" y="34335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7" y="1351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82875" tIns="91400" rIns="182875" bIns="91400" anchor="ctr" anchorCtr="0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3600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endParaRPr>
              </a:p>
            </p:txBody>
          </p:sp>
          <p:sp>
            <p:nvSpPr>
              <p:cNvPr id="27" name="Google Shape;27;g300a094db4d_0_905"/>
              <p:cNvSpPr/>
              <p:nvPr/>
            </p:nvSpPr>
            <p:spPr bwMode="auto">
              <a:xfrm>
                <a:off x="1848545" y="246386"/>
                <a:ext cx="104955" cy="118074"/>
              </a:xfrm>
              <a:custGeom>
                <a:avLst/>
                <a:gdLst/>
                <a:ahLst/>
                <a:cxnLst/>
                <a:rect l="l" t="t" r="r" b="b"/>
                <a:pathLst>
                  <a:path w="104955" h="118074" extrusionOk="0">
                    <a:moveTo>
                      <a:pt x="49359" y="24819"/>
                    </a:moveTo>
                    <a:lnTo>
                      <a:pt x="66677" y="24819"/>
                    </a:lnTo>
                    <a:lnTo>
                      <a:pt x="81003" y="85490"/>
                    </a:lnTo>
                    <a:lnTo>
                      <a:pt x="35020" y="85490"/>
                    </a:lnTo>
                    <a:lnTo>
                      <a:pt x="49359" y="24819"/>
                    </a:lnTo>
                    <a:close/>
                    <a:moveTo>
                      <a:pt x="26059" y="96791"/>
                    </a:moveTo>
                    <a:lnTo>
                      <a:pt x="89964" y="96791"/>
                    </a:lnTo>
                    <a:lnTo>
                      <a:pt x="89964" y="111067"/>
                    </a:lnTo>
                    <a:lnTo>
                      <a:pt x="102506" y="111067"/>
                    </a:lnTo>
                    <a:lnTo>
                      <a:pt x="102506" y="85490"/>
                    </a:lnTo>
                    <a:lnTo>
                      <a:pt x="93545" y="85490"/>
                    </a:lnTo>
                    <a:lnTo>
                      <a:pt x="76228" y="13517"/>
                    </a:lnTo>
                    <a:lnTo>
                      <a:pt x="39795" y="13517"/>
                    </a:lnTo>
                    <a:lnTo>
                      <a:pt x="22477" y="85490"/>
                    </a:lnTo>
                    <a:lnTo>
                      <a:pt x="13517" y="85490"/>
                    </a:lnTo>
                    <a:lnTo>
                      <a:pt x="13517" y="111067"/>
                    </a:lnTo>
                    <a:lnTo>
                      <a:pt x="26059" y="111067"/>
                    </a:lnTo>
                    <a:lnTo>
                      <a:pt x="26059" y="9679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82875" tIns="91400" rIns="182875" bIns="91400" anchor="ctr" anchorCtr="0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3600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endParaRPr>
              </a:p>
            </p:txBody>
          </p:sp>
          <p:sp>
            <p:nvSpPr>
              <p:cNvPr id="28" name="Google Shape;28;g300a094db4d_0_905"/>
              <p:cNvSpPr/>
              <p:nvPr/>
            </p:nvSpPr>
            <p:spPr bwMode="auto">
              <a:xfrm>
                <a:off x="1965622" y="246386"/>
                <a:ext cx="78716" cy="104955"/>
              </a:xfrm>
              <a:custGeom>
                <a:avLst/>
                <a:gdLst/>
                <a:ahLst/>
                <a:cxnLst/>
                <a:rect l="l" t="t" r="r" b="b"/>
                <a:pathLst>
                  <a:path w="78716" h="104955" extrusionOk="0">
                    <a:moveTo>
                      <a:pt x="75021" y="85490"/>
                    </a:moveTo>
                    <a:lnTo>
                      <a:pt x="26046" y="85490"/>
                    </a:lnTo>
                    <a:lnTo>
                      <a:pt x="26046" y="60507"/>
                    </a:lnTo>
                    <a:lnTo>
                      <a:pt x="64866" y="60507"/>
                    </a:lnTo>
                    <a:lnTo>
                      <a:pt x="64866" y="49206"/>
                    </a:lnTo>
                    <a:lnTo>
                      <a:pt x="26046" y="49206"/>
                    </a:lnTo>
                    <a:lnTo>
                      <a:pt x="26046" y="24819"/>
                    </a:lnTo>
                    <a:lnTo>
                      <a:pt x="75021" y="24819"/>
                    </a:lnTo>
                    <a:lnTo>
                      <a:pt x="75021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75021" y="96791"/>
                    </a:lnTo>
                    <a:lnTo>
                      <a:pt x="75021" y="8549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82875" tIns="91400" rIns="182875" bIns="91400" anchor="ctr" anchorCtr="0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3600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endParaRPr>
              </a:p>
            </p:txBody>
          </p:sp>
          <p:sp>
            <p:nvSpPr>
              <p:cNvPr id="29" name="Google Shape;29;g300a094db4d_0_905"/>
              <p:cNvSpPr/>
              <p:nvPr/>
            </p:nvSpPr>
            <p:spPr bwMode="auto">
              <a:xfrm>
                <a:off x="2058232" y="246386"/>
                <a:ext cx="91835" cy="104955"/>
              </a:xfrm>
              <a:custGeom>
                <a:avLst/>
                <a:gdLst/>
                <a:ahLst/>
                <a:cxnLst/>
                <a:rect l="l" t="t" r="r" b="b"/>
                <a:pathLst>
                  <a:path w="91835" h="104955" extrusionOk="0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0990" y="32075"/>
                    </a:cubicBezTo>
                    <a:cubicBezTo>
                      <a:pt x="79324" y="28387"/>
                      <a:pt x="77054" y="25175"/>
                      <a:pt x="74063" y="22439"/>
                    </a:cubicBezTo>
                    <a:cubicBezTo>
                      <a:pt x="71085" y="19703"/>
                      <a:pt x="67621" y="17443"/>
                      <a:pt x="63554" y="15896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2"/>
                      <a:pt x="74063" y="65266"/>
                    </a:cubicBezTo>
                    <a:cubicBezTo>
                      <a:pt x="77054" y="62530"/>
                      <a:pt x="79324" y="59318"/>
                      <a:pt x="80990" y="55630"/>
                    </a:cubicBezTo>
                    <a:cubicBezTo>
                      <a:pt x="82551" y="51942"/>
                      <a:pt x="83391" y="48016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3"/>
                      <a:pt x="69051" y="54202"/>
                      <a:pt x="65352" y="57652"/>
                    </a:cubicBezTo>
                    <a:cubicBezTo>
                      <a:pt x="61652" y="61102"/>
                      <a:pt x="56509" y="62887"/>
                      <a:pt x="49936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3"/>
                      <a:pt x="65352" y="30053"/>
                    </a:cubicBezTo>
                    <a:cubicBezTo>
                      <a:pt x="69051" y="33503"/>
                      <a:pt x="70849" y="38142"/>
                      <a:pt x="70849" y="4385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82875" tIns="91400" rIns="182875" bIns="91400" anchor="ctr" anchorCtr="0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3600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endParaRPr>
              </a:p>
            </p:txBody>
          </p:sp>
          <p:sp>
            <p:nvSpPr>
              <p:cNvPr id="30" name="Google Shape;30;g300a094db4d_0_905"/>
              <p:cNvSpPr/>
              <p:nvPr/>
            </p:nvSpPr>
            <p:spPr bwMode="auto">
              <a:xfrm>
                <a:off x="2160983" y="246386"/>
                <a:ext cx="104955" cy="104955"/>
              </a:xfrm>
              <a:custGeom>
                <a:avLst/>
                <a:gdLst/>
                <a:ahLst/>
                <a:cxnLst/>
                <a:rect l="l" t="t" r="r" b="b"/>
                <a:pathLst>
                  <a:path w="104955" h="104955" extrusionOk="0">
                    <a:moveTo>
                      <a:pt x="45174" y="85490"/>
                    </a:moveTo>
                    <a:lnTo>
                      <a:pt x="26059" y="85490"/>
                    </a:lnTo>
                    <a:lnTo>
                      <a:pt x="26059" y="52180"/>
                    </a:lnTo>
                    <a:lnTo>
                      <a:pt x="45174" y="52180"/>
                    </a:lnTo>
                    <a:cubicBezTo>
                      <a:pt x="48034" y="52180"/>
                      <a:pt x="50671" y="52537"/>
                      <a:pt x="53059" y="53370"/>
                    </a:cubicBezTo>
                    <a:cubicBezTo>
                      <a:pt x="55446" y="54202"/>
                      <a:pt x="57467" y="55392"/>
                      <a:pt x="59264" y="56938"/>
                    </a:cubicBezTo>
                    <a:cubicBezTo>
                      <a:pt x="61061" y="58485"/>
                      <a:pt x="62374" y="60150"/>
                      <a:pt x="63449" y="62173"/>
                    </a:cubicBezTo>
                    <a:cubicBezTo>
                      <a:pt x="64407" y="64195"/>
                      <a:pt x="64879" y="66456"/>
                      <a:pt x="64879" y="68835"/>
                    </a:cubicBezTo>
                    <a:cubicBezTo>
                      <a:pt x="64879" y="71215"/>
                      <a:pt x="64407" y="73356"/>
                      <a:pt x="63449" y="75377"/>
                    </a:cubicBezTo>
                    <a:cubicBezTo>
                      <a:pt x="62374" y="77400"/>
                      <a:pt x="61061" y="79185"/>
                      <a:pt x="59264" y="80731"/>
                    </a:cubicBezTo>
                    <a:cubicBezTo>
                      <a:pt x="57467" y="82278"/>
                      <a:pt x="55446" y="83349"/>
                      <a:pt x="53059" y="84180"/>
                    </a:cubicBezTo>
                    <a:cubicBezTo>
                      <a:pt x="50671" y="85014"/>
                      <a:pt x="48034" y="85490"/>
                      <a:pt x="45174" y="85490"/>
                    </a:cubicBezTo>
                    <a:close/>
                    <a:moveTo>
                      <a:pt x="77421" y="68835"/>
                    </a:moveTo>
                    <a:cubicBezTo>
                      <a:pt x="77421" y="64909"/>
                      <a:pt x="76700" y="61340"/>
                      <a:pt x="75152" y="57890"/>
                    </a:cubicBezTo>
                    <a:cubicBezTo>
                      <a:pt x="73604" y="54559"/>
                      <a:pt x="71452" y="51585"/>
                      <a:pt x="68697" y="49087"/>
                    </a:cubicBezTo>
                    <a:cubicBezTo>
                      <a:pt x="65955" y="46589"/>
                      <a:pt x="62491" y="44566"/>
                      <a:pt x="58543" y="43020"/>
                    </a:cubicBezTo>
                    <a:cubicBezTo>
                      <a:pt x="54607" y="41592"/>
                      <a:pt x="50067" y="40878"/>
                      <a:pt x="45174" y="40878"/>
                    </a:cubicBezTo>
                    <a:lnTo>
                      <a:pt x="26059" y="40878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45174" y="96791"/>
                    </a:lnTo>
                    <a:cubicBezTo>
                      <a:pt x="50067" y="96791"/>
                      <a:pt x="54607" y="96077"/>
                      <a:pt x="58543" y="94530"/>
                    </a:cubicBezTo>
                    <a:cubicBezTo>
                      <a:pt x="62491" y="93103"/>
                      <a:pt x="65955" y="91081"/>
                      <a:pt x="68697" y="88582"/>
                    </a:cubicBezTo>
                    <a:cubicBezTo>
                      <a:pt x="71452" y="86084"/>
                      <a:pt x="73604" y="83110"/>
                      <a:pt x="75152" y="79661"/>
                    </a:cubicBezTo>
                    <a:cubicBezTo>
                      <a:pt x="76700" y="76330"/>
                      <a:pt x="77421" y="72760"/>
                      <a:pt x="77421" y="68835"/>
                    </a:cubicBezTo>
                    <a:close/>
                    <a:moveTo>
                      <a:pt x="101312" y="96791"/>
                    </a:moveTo>
                    <a:lnTo>
                      <a:pt x="101312" y="13517"/>
                    </a:lnTo>
                    <a:lnTo>
                      <a:pt x="88770" y="13517"/>
                    </a:lnTo>
                    <a:lnTo>
                      <a:pt x="88770" y="96791"/>
                    </a:lnTo>
                    <a:lnTo>
                      <a:pt x="101312" y="9679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82875" tIns="91400" rIns="182875" bIns="91400" anchor="ctr" anchorCtr="0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3600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endParaRPr>
              </a:p>
            </p:txBody>
          </p:sp>
          <p:sp>
            <p:nvSpPr>
              <p:cNvPr id="31" name="Google Shape;31;g300a094db4d_0_905"/>
              <p:cNvSpPr/>
              <p:nvPr/>
            </p:nvSpPr>
            <p:spPr bwMode="auto">
              <a:xfrm>
                <a:off x="1649643" y="382343"/>
                <a:ext cx="91835" cy="118074"/>
              </a:xfrm>
              <a:custGeom>
                <a:avLst/>
                <a:gdLst/>
                <a:ahLst/>
                <a:cxnLst/>
                <a:rect l="l" t="t" r="r" b="b"/>
                <a:pathLst>
                  <a:path w="91835" h="118074" extrusionOk="0">
                    <a:moveTo>
                      <a:pt x="13517" y="96791"/>
                    </a:moveTo>
                    <a:lnTo>
                      <a:pt x="75627" y="96791"/>
                    </a:lnTo>
                    <a:lnTo>
                      <a:pt x="75627" y="111067"/>
                    </a:lnTo>
                    <a:lnTo>
                      <a:pt x="88169" y="111067"/>
                    </a:lnTo>
                    <a:lnTo>
                      <a:pt x="88169" y="85490"/>
                    </a:lnTo>
                    <a:lnTo>
                      <a:pt x="78613" y="85490"/>
                    </a:lnTo>
                    <a:lnTo>
                      <a:pt x="78613" y="13517"/>
                    </a:lnTo>
                    <a:lnTo>
                      <a:pt x="66072" y="13517"/>
                    </a:lnTo>
                    <a:lnTo>
                      <a:pt x="66072" y="85490"/>
                    </a:lnTo>
                    <a:lnTo>
                      <a:pt x="26058" y="85490"/>
                    </a:lnTo>
                    <a:lnTo>
                      <a:pt x="26058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82875" tIns="91400" rIns="182875" bIns="91400" anchor="ctr" anchorCtr="0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3600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endParaRPr>
              </a:p>
            </p:txBody>
          </p:sp>
          <p:sp>
            <p:nvSpPr>
              <p:cNvPr id="32" name="Google Shape;32;g300a094db4d_0_905"/>
              <p:cNvSpPr/>
              <p:nvPr/>
            </p:nvSpPr>
            <p:spPr bwMode="auto">
              <a:xfrm>
                <a:off x="1753573" y="382343"/>
                <a:ext cx="91835" cy="104955"/>
              </a:xfrm>
              <a:custGeom>
                <a:avLst/>
                <a:gdLst/>
                <a:ahLst/>
                <a:cxnLst/>
                <a:rect l="l" t="t" r="r" b="b"/>
                <a:pathLst>
                  <a:path w="91835" h="104955" extrusionOk="0">
                    <a:moveTo>
                      <a:pt x="67858" y="13517"/>
                    </a:moveTo>
                    <a:lnTo>
                      <a:pt x="27253" y="75973"/>
                    </a:lnTo>
                    <a:lnTo>
                      <a:pt x="26046" y="75973"/>
                    </a:lnTo>
                    <a:lnTo>
                      <a:pt x="26046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8" y="34336"/>
                    </a:lnTo>
                    <a:lnTo>
                      <a:pt x="69051" y="34336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8" y="1351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82875" tIns="91400" rIns="182875" bIns="91400" anchor="ctr" anchorCtr="0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3600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endParaRPr>
              </a:p>
            </p:txBody>
          </p:sp>
          <p:sp>
            <p:nvSpPr>
              <p:cNvPr id="33" name="Google Shape;33;g300a094db4d_0_905"/>
              <p:cNvSpPr/>
              <p:nvPr/>
            </p:nvSpPr>
            <p:spPr bwMode="auto">
              <a:xfrm>
                <a:off x="1853294" y="377585"/>
                <a:ext cx="118074" cy="118074"/>
              </a:xfrm>
              <a:custGeom>
                <a:avLst/>
                <a:gdLst/>
                <a:ahLst/>
                <a:cxnLst/>
                <a:rect l="l" t="t" r="r" b="b"/>
                <a:pathLst>
                  <a:path w="118074" h="118074" extrusionOk="0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19" y="86560"/>
                      <a:pt x="47798" y="85727"/>
                      <a:pt x="43980" y="84300"/>
                    </a:cubicBezTo>
                    <a:cubicBezTo>
                      <a:pt x="40031" y="82992"/>
                      <a:pt x="36817" y="81088"/>
                      <a:pt x="34180" y="78708"/>
                    </a:cubicBezTo>
                    <a:cubicBezTo>
                      <a:pt x="31556" y="76330"/>
                      <a:pt x="29523" y="73475"/>
                      <a:pt x="28211" y="70262"/>
                    </a:cubicBezTo>
                    <a:cubicBezTo>
                      <a:pt x="26781" y="67051"/>
                      <a:pt x="26059" y="63600"/>
                      <a:pt x="26059" y="59912"/>
                    </a:cubicBezTo>
                    <a:cubicBezTo>
                      <a:pt x="26059" y="56224"/>
                      <a:pt x="26781" y="52775"/>
                      <a:pt x="28211" y="49562"/>
                    </a:cubicBezTo>
                    <a:cubicBezTo>
                      <a:pt x="29523" y="46351"/>
                      <a:pt x="31556" y="43615"/>
                      <a:pt x="34180" y="41236"/>
                    </a:cubicBezTo>
                    <a:cubicBezTo>
                      <a:pt x="36817" y="38856"/>
                      <a:pt x="40031" y="36953"/>
                      <a:pt x="43980" y="35526"/>
                    </a:cubicBezTo>
                    <a:cubicBezTo>
                      <a:pt x="47798" y="34097"/>
                      <a:pt x="52219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61" y="33266"/>
                      <a:pt x="78970" y="34097"/>
                      <a:pt x="82918" y="35526"/>
                    </a:cubicBezTo>
                    <a:cubicBezTo>
                      <a:pt x="86736" y="36953"/>
                      <a:pt x="89964" y="38856"/>
                      <a:pt x="92587" y="41236"/>
                    </a:cubicBezTo>
                    <a:cubicBezTo>
                      <a:pt x="95224" y="43615"/>
                      <a:pt x="97245" y="46351"/>
                      <a:pt x="98688" y="49562"/>
                    </a:cubicBezTo>
                    <a:cubicBezTo>
                      <a:pt x="100000" y="52775"/>
                      <a:pt x="100708" y="56224"/>
                      <a:pt x="100708" y="59912"/>
                    </a:cubicBezTo>
                    <a:cubicBezTo>
                      <a:pt x="100708" y="63600"/>
                      <a:pt x="100000" y="67051"/>
                      <a:pt x="98688" y="70262"/>
                    </a:cubicBezTo>
                    <a:cubicBezTo>
                      <a:pt x="97245" y="73475"/>
                      <a:pt x="95224" y="76330"/>
                      <a:pt x="92587" y="78708"/>
                    </a:cubicBezTo>
                    <a:cubicBezTo>
                      <a:pt x="89964" y="81088"/>
                      <a:pt x="86736" y="82992"/>
                      <a:pt x="82918" y="84300"/>
                    </a:cubicBezTo>
                    <a:cubicBezTo>
                      <a:pt x="78970" y="85727"/>
                      <a:pt x="74561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28" y="97861"/>
                      <a:pt x="82197" y="96673"/>
                      <a:pt x="87576" y="94530"/>
                    </a:cubicBezTo>
                    <a:cubicBezTo>
                      <a:pt x="92955" y="92509"/>
                      <a:pt x="97494" y="89654"/>
                      <a:pt x="101312" y="86204"/>
                    </a:cubicBezTo>
                    <a:cubicBezTo>
                      <a:pt x="105130" y="82753"/>
                      <a:pt x="108121" y="78828"/>
                      <a:pt x="110154" y="74307"/>
                    </a:cubicBezTo>
                    <a:cubicBezTo>
                      <a:pt x="112175" y="69787"/>
                      <a:pt x="113250" y="65028"/>
                      <a:pt x="113250" y="59912"/>
                    </a:cubicBezTo>
                    <a:cubicBezTo>
                      <a:pt x="113250" y="54797"/>
                      <a:pt x="112175" y="50039"/>
                      <a:pt x="110154" y="45518"/>
                    </a:cubicBezTo>
                    <a:cubicBezTo>
                      <a:pt x="108121" y="40998"/>
                      <a:pt x="105130" y="36953"/>
                      <a:pt x="101312" y="33503"/>
                    </a:cubicBezTo>
                    <a:cubicBezTo>
                      <a:pt x="97494" y="30053"/>
                      <a:pt x="92955" y="27317"/>
                      <a:pt x="87576" y="25176"/>
                    </a:cubicBezTo>
                    <a:cubicBezTo>
                      <a:pt x="82197" y="23153"/>
                      <a:pt x="76228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53" y="21963"/>
                      <a:pt x="44570" y="23153"/>
                      <a:pt x="39205" y="25176"/>
                    </a:cubicBezTo>
                    <a:cubicBezTo>
                      <a:pt x="33826" y="27317"/>
                      <a:pt x="29286" y="30053"/>
                      <a:pt x="25469" y="33503"/>
                    </a:cubicBezTo>
                    <a:cubicBezTo>
                      <a:pt x="21638" y="36953"/>
                      <a:pt x="18660" y="40998"/>
                      <a:pt x="16626" y="45518"/>
                    </a:cubicBezTo>
                    <a:cubicBezTo>
                      <a:pt x="14593" y="50039"/>
                      <a:pt x="13517" y="54797"/>
                      <a:pt x="13517" y="59912"/>
                    </a:cubicBezTo>
                    <a:cubicBezTo>
                      <a:pt x="13517" y="65028"/>
                      <a:pt x="14593" y="69787"/>
                      <a:pt x="16626" y="74307"/>
                    </a:cubicBezTo>
                    <a:cubicBezTo>
                      <a:pt x="18660" y="78828"/>
                      <a:pt x="21638" y="82753"/>
                      <a:pt x="25469" y="86204"/>
                    </a:cubicBezTo>
                    <a:cubicBezTo>
                      <a:pt x="29286" y="89654"/>
                      <a:pt x="33826" y="92509"/>
                      <a:pt x="39205" y="94530"/>
                    </a:cubicBezTo>
                    <a:cubicBezTo>
                      <a:pt x="44570" y="96673"/>
                      <a:pt x="50553" y="97861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82875" tIns="91400" rIns="182875" bIns="91400" anchor="ctr" anchorCtr="0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3600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endParaRPr>
              </a:p>
            </p:txBody>
          </p:sp>
          <p:sp>
            <p:nvSpPr>
              <p:cNvPr id="34" name="Google Shape;34;g300a094db4d_0_905"/>
              <p:cNvSpPr/>
              <p:nvPr/>
            </p:nvSpPr>
            <p:spPr bwMode="auto">
              <a:xfrm>
                <a:off x="1984632" y="382343"/>
                <a:ext cx="91835" cy="104955"/>
              </a:xfrm>
              <a:custGeom>
                <a:avLst/>
                <a:gdLst/>
                <a:ahLst/>
                <a:cxnLst/>
                <a:rect l="l" t="t" r="r" b="b"/>
                <a:pathLst>
                  <a:path w="91835" h="104955" extrusionOk="0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3"/>
                      <a:pt x="74076" y="65266"/>
                    </a:cubicBezTo>
                    <a:cubicBezTo>
                      <a:pt x="77054" y="62530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7"/>
                      <a:pt x="49949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3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82875" tIns="91400" rIns="182875" bIns="91400" anchor="ctr" anchorCtr="0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3600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endParaRPr>
              </a:p>
            </p:txBody>
          </p:sp>
          <p:sp>
            <p:nvSpPr>
              <p:cNvPr id="35" name="Google Shape;35;g300a094db4d_0_905"/>
              <p:cNvSpPr/>
              <p:nvPr/>
            </p:nvSpPr>
            <p:spPr bwMode="auto">
              <a:xfrm>
                <a:off x="2083211" y="378775"/>
                <a:ext cx="104955" cy="104955"/>
              </a:xfrm>
              <a:custGeom>
                <a:avLst/>
                <a:gdLst/>
                <a:ahLst/>
                <a:cxnLst/>
                <a:rect l="l" t="t" r="r" b="b"/>
                <a:pathLst>
                  <a:path w="104955" h="104955" extrusionOk="0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5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7" y="13517"/>
                    </a:cubicBezTo>
                    <a:cubicBezTo>
                      <a:pt x="52206" y="13517"/>
                      <a:pt x="46355" y="14707"/>
                      <a:pt x="40989" y="17085"/>
                    </a:cubicBezTo>
                    <a:cubicBezTo>
                      <a:pt x="35610" y="19465"/>
                      <a:pt x="30835" y="22677"/>
                      <a:pt x="26768" y="26722"/>
                    </a:cubicBezTo>
                    <a:cubicBezTo>
                      <a:pt x="22714" y="30886"/>
                      <a:pt x="19486" y="35644"/>
                      <a:pt x="17099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9" y="76330"/>
                    </a:cubicBezTo>
                    <a:cubicBezTo>
                      <a:pt x="19486" y="81802"/>
                      <a:pt x="22714" y="86560"/>
                      <a:pt x="26768" y="90605"/>
                    </a:cubicBezTo>
                    <a:cubicBezTo>
                      <a:pt x="30835" y="94769"/>
                      <a:pt x="35610" y="97981"/>
                      <a:pt x="40989" y="100359"/>
                    </a:cubicBezTo>
                    <a:cubicBezTo>
                      <a:pt x="46355" y="102739"/>
                      <a:pt x="52206" y="103929"/>
                      <a:pt x="58307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5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67" y="41236"/>
                      <a:pt x="32737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36" y="25651"/>
                      <a:pt x="54003" y="24818"/>
                      <a:pt x="58307" y="24818"/>
                    </a:cubicBezTo>
                    <a:cubicBezTo>
                      <a:pt x="62610" y="24818"/>
                      <a:pt x="66664" y="25651"/>
                      <a:pt x="70599" y="27435"/>
                    </a:cubicBezTo>
                    <a:cubicBezTo>
                      <a:pt x="74548" y="29220"/>
                      <a:pt x="77894" y="31599"/>
                      <a:pt x="80872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72" y="82753"/>
                    </a:cubicBezTo>
                    <a:cubicBezTo>
                      <a:pt x="77894" y="85847"/>
                      <a:pt x="74548" y="88225"/>
                      <a:pt x="70599" y="90010"/>
                    </a:cubicBezTo>
                    <a:cubicBezTo>
                      <a:pt x="66664" y="91795"/>
                      <a:pt x="62610" y="92627"/>
                      <a:pt x="58307" y="92627"/>
                    </a:cubicBezTo>
                    <a:cubicBezTo>
                      <a:pt x="54003" y="92627"/>
                      <a:pt x="49936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37" y="79779"/>
                      <a:pt x="30467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82875" tIns="91400" rIns="182875" bIns="91400" anchor="ctr" anchorCtr="0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3600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endParaRPr>
              </a:p>
            </p:txBody>
          </p:sp>
          <p:sp>
            <p:nvSpPr>
              <p:cNvPr id="36" name="Google Shape;36;g300a094db4d_0_905"/>
              <p:cNvSpPr/>
              <p:nvPr/>
            </p:nvSpPr>
            <p:spPr bwMode="auto">
              <a:xfrm>
                <a:off x="2205077" y="382343"/>
                <a:ext cx="91835" cy="104955"/>
              </a:xfrm>
              <a:custGeom>
                <a:avLst/>
                <a:gdLst/>
                <a:ahLst/>
                <a:cxnLst/>
                <a:rect l="l" t="t" r="r" b="b"/>
                <a:pathLst>
                  <a:path w="91835" h="104955" extrusionOk="0">
                    <a:moveTo>
                      <a:pt x="26059" y="24819"/>
                    </a:moveTo>
                    <a:lnTo>
                      <a:pt x="49346" y="24819"/>
                    </a:lnTo>
                    <a:cubicBezTo>
                      <a:pt x="53531" y="24819"/>
                      <a:pt x="56877" y="25890"/>
                      <a:pt x="59146" y="27912"/>
                    </a:cubicBezTo>
                    <a:cubicBezTo>
                      <a:pt x="61416" y="29935"/>
                      <a:pt x="62492" y="32552"/>
                      <a:pt x="62492" y="35526"/>
                    </a:cubicBezTo>
                    <a:cubicBezTo>
                      <a:pt x="62492" y="38857"/>
                      <a:pt x="61416" y="41592"/>
                      <a:pt x="59146" y="43615"/>
                    </a:cubicBezTo>
                    <a:cubicBezTo>
                      <a:pt x="56877" y="45757"/>
                      <a:pt x="53531" y="46827"/>
                      <a:pt x="49346" y="46827"/>
                    </a:cubicBezTo>
                    <a:lnTo>
                      <a:pt x="26059" y="46827"/>
                    </a:lnTo>
                    <a:lnTo>
                      <a:pt x="26059" y="24819"/>
                    </a:lnTo>
                    <a:close/>
                    <a:moveTo>
                      <a:pt x="55315" y="85490"/>
                    </a:moveTo>
                    <a:lnTo>
                      <a:pt x="26059" y="85490"/>
                    </a:lnTo>
                    <a:lnTo>
                      <a:pt x="26059" y="58128"/>
                    </a:lnTo>
                    <a:lnTo>
                      <a:pt x="55315" y="58128"/>
                    </a:lnTo>
                    <a:cubicBezTo>
                      <a:pt x="60694" y="58128"/>
                      <a:pt x="64879" y="59437"/>
                      <a:pt x="67739" y="62055"/>
                    </a:cubicBezTo>
                    <a:cubicBezTo>
                      <a:pt x="70613" y="64790"/>
                      <a:pt x="72042" y="68003"/>
                      <a:pt x="72042" y="71809"/>
                    </a:cubicBezTo>
                    <a:cubicBezTo>
                      <a:pt x="72042" y="75736"/>
                      <a:pt x="70613" y="78947"/>
                      <a:pt x="67739" y="81565"/>
                    </a:cubicBezTo>
                    <a:cubicBezTo>
                      <a:pt x="64879" y="84182"/>
                      <a:pt x="60694" y="85490"/>
                      <a:pt x="55315" y="85490"/>
                    </a:cubicBezTo>
                    <a:close/>
                    <a:moveTo>
                      <a:pt x="49346" y="13517"/>
                    </a:move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55315" y="96791"/>
                    </a:lnTo>
                    <a:cubicBezTo>
                      <a:pt x="59736" y="96791"/>
                      <a:pt x="63804" y="96077"/>
                      <a:pt x="67503" y="94769"/>
                    </a:cubicBezTo>
                    <a:cubicBezTo>
                      <a:pt x="71085" y="93460"/>
                      <a:pt x="74194" y="91676"/>
                      <a:pt x="76700" y="89415"/>
                    </a:cubicBezTo>
                    <a:cubicBezTo>
                      <a:pt x="79206" y="87156"/>
                      <a:pt x="81239" y="84539"/>
                      <a:pt x="82551" y="81445"/>
                    </a:cubicBezTo>
                    <a:cubicBezTo>
                      <a:pt x="83863" y="78471"/>
                      <a:pt x="84585" y="75259"/>
                      <a:pt x="84585" y="71809"/>
                    </a:cubicBezTo>
                    <a:cubicBezTo>
                      <a:pt x="84585" y="67051"/>
                      <a:pt x="83627" y="63243"/>
                      <a:pt x="81593" y="60508"/>
                    </a:cubicBezTo>
                    <a:cubicBezTo>
                      <a:pt x="79573" y="57771"/>
                      <a:pt x="77421" y="55750"/>
                      <a:pt x="75034" y="54322"/>
                    </a:cubicBezTo>
                    <a:cubicBezTo>
                      <a:pt x="72279" y="52656"/>
                      <a:pt x="69051" y="51585"/>
                      <a:pt x="65470" y="50991"/>
                    </a:cubicBezTo>
                    <a:lnTo>
                      <a:pt x="65470" y="50396"/>
                    </a:lnTo>
                    <a:cubicBezTo>
                      <a:pt x="67267" y="49801"/>
                      <a:pt x="68815" y="48731"/>
                      <a:pt x="70245" y="47421"/>
                    </a:cubicBezTo>
                    <a:cubicBezTo>
                      <a:pt x="71439" y="46351"/>
                      <a:pt x="72515" y="44804"/>
                      <a:pt x="73591" y="42902"/>
                    </a:cubicBezTo>
                    <a:cubicBezTo>
                      <a:pt x="74548" y="40998"/>
                      <a:pt x="75034" y="38500"/>
                      <a:pt x="75034" y="35526"/>
                    </a:cubicBezTo>
                    <a:cubicBezTo>
                      <a:pt x="75034" y="32552"/>
                      <a:pt x="74430" y="29696"/>
                      <a:pt x="73236" y="26960"/>
                    </a:cubicBezTo>
                    <a:cubicBezTo>
                      <a:pt x="71924" y="24343"/>
                      <a:pt x="70245" y="21963"/>
                      <a:pt x="67976" y="19942"/>
                    </a:cubicBezTo>
                    <a:cubicBezTo>
                      <a:pt x="65706" y="17919"/>
                      <a:pt x="63082" y="16373"/>
                      <a:pt x="59973" y="15183"/>
                    </a:cubicBezTo>
                    <a:cubicBezTo>
                      <a:pt x="56759" y="14113"/>
                      <a:pt x="53295" y="13517"/>
                      <a:pt x="49346" y="135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82875" tIns="91400" rIns="182875" bIns="91400" anchor="ctr" anchorCtr="0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3600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endParaRPr>
              </a:p>
            </p:txBody>
          </p:sp>
          <p:sp>
            <p:nvSpPr>
              <p:cNvPr id="37" name="Google Shape;37;g300a094db4d_0_905"/>
              <p:cNvSpPr/>
              <p:nvPr/>
            </p:nvSpPr>
            <p:spPr bwMode="auto">
              <a:xfrm>
                <a:off x="2303656" y="378775"/>
                <a:ext cx="104955" cy="104955"/>
              </a:xfrm>
              <a:custGeom>
                <a:avLst/>
                <a:gdLst/>
                <a:ahLst/>
                <a:cxnLst/>
                <a:rect l="l" t="t" r="r" b="b"/>
                <a:pathLst>
                  <a:path w="104955" h="104955" extrusionOk="0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4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6" y="13517"/>
                    </a:cubicBezTo>
                    <a:cubicBezTo>
                      <a:pt x="52219" y="13517"/>
                      <a:pt x="46355" y="14707"/>
                      <a:pt x="40989" y="17085"/>
                    </a:cubicBezTo>
                    <a:cubicBezTo>
                      <a:pt x="35610" y="19465"/>
                      <a:pt x="30834" y="22677"/>
                      <a:pt x="26767" y="26722"/>
                    </a:cubicBezTo>
                    <a:cubicBezTo>
                      <a:pt x="22713" y="30886"/>
                      <a:pt x="19486" y="35644"/>
                      <a:pt x="17098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8" y="76330"/>
                    </a:cubicBezTo>
                    <a:cubicBezTo>
                      <a:pt x="19486" y="81802"/>
                      <a:pt x="22713" y="86560"/>
                      <a:pt x="26767" y="90605"/>
                    </a:cubicBezTo>
                    <a:cubicBezTo>
                      <a:pt x="30834" y="94769"/>
                      <a:pt x="35610" y="97981"/>
                      <a:pt x="40989" y="100359"/>
                    </a:cubicBezTo>
                    <a:cubicBezTo>
                      <a:pt x="46355" y="102739"/>
                      <a:pt x="52219" y="103929"/>
                      <a:pt x="58306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4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80" y="41236"/>
                      <a:pt x="32750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49" y="25651"/>
                      <a:pt x="54003" y="24818"/>
                      <a:pt x="58306" y="24818"/>
                    </a:cubicBezTo>
                    <a:cubicBezTo>
                      <a:pt x="62610" y="24818"/>
                      <a:pt x="66664" y="25651"/>
                      <a:pt x="70612" y="27435"/>
                    </a:cubicBezTo>
                    <a:cubicBezTo>
                      <a:pt x="74548" y="29220"/>
                      <a:pt x="77894" y="31599"/>
                      <a:pt x="80885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85" y="82753"/>
                    </a:cubicBezTo>
                    <a:cubicBezTo>
                      <a:pt x="77894" y="85847"/>
                      <a:pt x="74548" y="88225"/>
                      <a:pt x="70612" y="90010"/>
                    </a:cubicBezTo>
                    <a:cubicBezTo>
                      <a:pt x="66664" y="91795"/>
                      <a:pt x="62610" y="92627"/>
                      <a:pt x="58306" y="92627"/>
                    </a:cubicBezTo>
                    <a:cubicBezTo>
                      <a:pt x="54003" y="92627"/>
                      <a:pt x="49949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50" y="79779"/>
                      <a:pt x="30480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82875" tIns="91400" rIns="182875" bIns="91400" anchor="ctr" anchorCtr="0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3600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endParaRPr>
              </a:p>
            </p:txBody>
          </p:sp>
          <p:sp>
            <p:nvSpPr>
              <p:cNvPr id="38" name="Google Shape;38;g300a094db4d_0_905"/>
              <p:cNvSpPr/>
              <p:nvPr/>
            </p:nvSpPr>
            <p:spPr bwMode="auto">
              <a:xfrm>
                <a:off x="2425522" y="355577"/>
                <a:ext cx="91835" cy="131193"/>
              </a:xfrm>
              <a:custGeom>
                <a:avLst/>
                <a:gdLst/>
                <a:ahLst/>
                <a:cxnLst/>
                <a:rect l="l" t="t" r="r" b="b"/>
                <a:pathLst>
                  <a:path w="91835" h="131193" extrusionOk="0">
                    <a:moveTo>
                      <a:pt x="47562" y="30766"/>
                    </a:moveTo>
                    <a:cubicBezTo>
                      <a:pt x="50068" y="30766"/>
                      <a:pt x="52455" y="30290"/>
                      <a:pt x="54607" y="29458"/>
                    </a:cubicBezTo>
                    <a:cubicBezTo>
                      <a:pt x="56640" y="28625"/>
                      <a:pt x="58543" y="27435"/>
                      <a:pt x="60104" y="25889"/>
                    </a:cubicBezTo>
                    <a:cubicBezTo>
                      <a:pt x="61652" y="24343"/>
                      <a:pt x="62846" y="22558"/>
                      <a:pt x="63686" y="20416"/>
                    </a:cubicBezTo>
                    <a:cubicBezTo>
                      <a:pt x="64525" y="18395"/>
                      <a:pt x="64879" y="16015"/>
                      <a:pt x="64879" y="13517"/>
                    </a:cubicBezTo>
                    <a:lnTo>
                      <a:pt x="55329" y="13517"/>
                    </a:lnTo>
                    <a:cubicBezTo>
                      <a:pt x="55329" y="15895"/>
                      <a:pt x="54607" y="17799"/>
                      <a:pt x="53295" y="19108"/>
                    </a:cubicBezTo>
                    <a:cubicBezTo>
                      <a:pt x="51852" y="20536"/>
                      <a:pt x="49950" y="21250"/>
                      <a:pt x="47562" y="21250"/>
                    </a:cubicBezTo>
                    <a:cubicBezTo>
                      <a:pt x="45174" y="21250"/>
                      <a:pt x="43259" y="20536"/>
                      <a:pt x="41947" y="19108"/>
                    </a:cubicBezTo>
                    <a:cubicBezTo>
                      <a:pt x="40517" y="17799"/>
                      <a:pt x="39795" y="15895"/>
                      <a:pt x="39795" y="13517"/>
                    </a:cubicBezTo>
                    <a:lnTo>
                      <a:pt x="30244" y="13517"/>
                    </a:lnTo>
                    <a:cubicBezTo>
                      <a:pt x="30244" y="16015"/>
                      <a:pt x="30717" y="18395"/>
                      <a:pt x="31556" y="20416"/>
                    </a:cubicBezTo>
                    <a:cubicBezTo>
                      <a:pt x="32383" y="22558"/>
                      <a:pt x="33590" y="24343"/>
                      <a:pt x="35138" y="25889"/>
                    </a:cubicBezTo>
                    <a:cubicBezTo>
                      <a:pt x="36686" y="27435"/>
                      <a:pt x="38483" y="28625"/>
                      <a:pt x="40635" y="29458"/>
                    </a:cubicBezTo>
                    <a:cubicBezTo>
                      <a:pt x="42655" y="30290"/>
                      <a:pt x="45056" y="30766"/>
                      <a:pt x="47562" y="30766"/>
                    </a:cubicBezTo>
                    <a:close/>
                    <a:moveTo>
                      <a:pt x="67858" y="40283"/>
                    </a:moveTo>
                    <a:lnTo>
                      <a:pt x="27253" y="102739"/>
                    </a:lnTo>
                    <a:lnTo>
                      <a:pt x="26059" y="102739"/>
                    </a:lnTo>
                    <a:lnTo>
                      <a:pt x="26059" y="40283"/>
                    </a:lnTo>
                    <a:lnTo>
                      <a:pt x="13517" y="40283"/>
                    </a:lnTo>
                    <a:lnTo>
                      <a:pt x="13517" y="123557"/>
                    </a:lnTo>
                    <a:lnTo>
                      <a:pt x="27253" y="123557"/>
                    </a:lnTo>
                    <a:lnTo>
                      <a:pt x="67858" y="61102"/>
                    </a:lnTo>
                    <a:lnTo>
                      <a:pt x="69065" y="61102"/>
                    </a:lnTo>
                    <a:lnTo>
                      <a:pt x="69065" y="123557"/>
                    </a:lnTo>
                    <a:lnTo>
                      <a:pt x="81594" y="123557"/>
                    </a:lnTo>
                    <a:lnTo>
                      <a:pt x="81594" y="40283"/>
                    </a:lnTo>
                    <a:lnTo>
                      <a:pt x="67858" y="4028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82875" tIns="91400" rIns="182875" bIns="91400" anchor="ctr" anchorCtr="0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3600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endParaRPr>
              </a:p>
            </p:txBody>
          </p:sp>
          <p:sp>
            <p:nvSpPr>
              <p:cNvPr id="39" name="Google Shape;39;g300a094db4d_0_905"/>
              <p:cNvSpPr/>
              <p:nvPr/>
            </p:nvSpPr>
            <p:spPr bwMode="auto">
              <a:xfrm>
                <a:off x="1642476" y="518301"/>
                <a:ext cx="91835" cy="104955"/>
              </a:xfrm>
              <a:custGeom>
                <a:avLst/>
                <a:gdLst/>
                <a:ahLst/>
                <a:cxnLst/>
                <a:rect l="l" t="t" r="r" b="b"/>
                <a:pathLst>
                  <a:path w="91835" h="104955" extrusionOk="0">
                    <a:moveTo>
                      <a:pt x="13517" y="24819"/>
                    </a:moveTo>
                    <a:lnTo>
                      <a:pt x="41586" y="24819"/>
                    </a:lnTo>
                    <a:lnTo>
                      <a:pt x="41586" y="96792"/>
                    </a:lnTo>
                    <a:lnTo>
                      <a:pt x="54128" y="96792"/>
                    </a:lnTo>
                    <a:lnTo>
                      <a:pt x="54128" y="24819"/>
                    </a:lnTo>
                    <a:lnTo>
                      <a:pt x="82197" y="24819"/>
                    </a:lnTo>
                    <a:lnTo>
                      <a:pt x="82197" y="13517"/>
                    </a:lnTo>
                    <a:lnTo>
                      <a:pt x="13517" y="13517"/>
                    </a:lnTo>
                    <a:lnTo>
                      <a:pt x="13517" y="2481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82875" tIns="91400" rIns="182875" bIns="91400" anchor="ctr" anchorCtr="0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3600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endParaRPr>
              </a:p>
            </p:txBody>
          </p:sp>
          <p:sp>
            <p:nvSpPr>
              <p:cNvPr id="40" name="Google Shape;40;g300a094db4d_0_905"/>
              <p:cNvSpPr/>
              <p:nvPr/>
            </p:nvSpPr>
            <p:spPr bwMode="auto">
              <a:xfrm>
                <a:off x="1740388" y="518301"/>
                <a:ext cx="91835" cy="104955"/>
              </a:xfrm>
              <a:custGeom>
                <a:avLst/>
                <a:gdLst/>
                <a:ahLst/>
                <a:cxnLst/>
                <a:rect l="l" t="t" r="r" b="b"/>
                <a:pathLst>
                  <a:path w="91835" h="104955" extrusionOk="0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67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67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8"/>
                      <a:pt x="49949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82875" tIns="91400" rIns="182875" bIns="91400" anchor="ctr" anchorCtr="0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3600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endParaRPr>
              </a:p>
            </p:txBody>
          </p:sp>
          <p:sp>
            <p:nvSpPr>
              <p:cNvPr id="41" name="Google Shape;41;g300a094db4d_0_905"/>
              <p:cNvSpPr/>
              <p:nvPr/>
            </p:nvSpPr>
            <p:spPr bwMode="auto">
              <a:xfrm>
                <a:off x="1831227" y="518301"/>
                <a:ext cx="104955" cy="104955"/>
              </a:xfrm>
              <a:custGeom>
                <a:avLst/>
                <a:gdLst/>
                <a:ahLst/>
                <a:cxnLst/>
                <a:rect l="l" t="t" r="r" b="b"/>
                <a:pathLst>
                  <a:path w="104955" h="104955" extrusionOk="0">
                    <a:moveTo>
                      <a:pt x="34062" y="65862"/>
                    </a:moveTo>
                    <a:lnTo>
                      <a:pt x="43967" y="24819"/>
                    </a:lnTo>
                    <a:lnTo>
                      <a:pt x="61285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13" y="13517"/>
                    </a:moveTo>
                    <a:lnTo>
                      <a:pt x="13517" y="96792"/>
                    </a:lnTo>
                    <a:lnTo>
                      <a:pt x="26650" y="96792"/>
                    </a:lnTo>
                    <a:lnTo>
                      <a:pt x="31307" y="77163"/>
                    </a:lnTo>
                    <a:lnTo>
                      <a:pt x="73827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39" y="13517"/>
                    </a:lnTo>
                    <a:lnTo>
                      <a:pt x="33813" y="1351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82875" tIns="91400" rIns="182875" bIns="91400" anchor="ctr" anchorCtr="0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3600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endParaRPr>
              </a:p>
            </p:txBody>
          </p:sp>
          <p:sp>
            <p:nvSpPr>
              <p:cNvPr id="42" name="Google Shape;42;g300a094db4d_0_905"/>
              <p:cNvSpPr/>
              <p:nvPr/>
            </p:nvSpPr>
            <p:spPr bwMode="auto">
              <a:xfrm>
                <a:off x="1939960" y="518301"/>
                <a:ext cx="91835" cy="104955"/>
              </a:xfrm>
              <a:custGeom>
                <a:avLst/>
                <a:gdLst/>
                <a:ahLst/>
                <a:cxnLst/>
                <a:rect l="l" t="t" r="r" b="b"/>
                <a:pathLst>
                  <a:path w="91835" h="104955" extrusionOk="0">
                    <a:moveTo>
                      <a:pt x="13517" y="13517"/>
                    </a:moveTo>
                    <a:lnTo>
                      <a:pt x="13517" y="96792"/>
                    </a:lnTo>
                    <a:lnTo>
                      <a:pt x="26046" y="96792"/>
                    </a:lnTo>
                    <a:lnTo>
                      <a:pt x="26046" y="61102"/>
                    </a:lnTo>
                    <a:lnTo>
                      <a:pt x="68448" y="61102"/>
                    </a:lnTo>
                    <a:lnTo>
                      <a:pt x="68448" y="96792"/>
                    </a:lnTo>
                    <a:lnTo>
                      <a:pt x="80990" y="96792"/>
                    </a:lnTo>
                    <a:lnTo>
                      <a:pt x="80990" y="13517"/>
                    </a:lnTo>
                    <a:lnTo>
                      <a:pt x="68448" y="13517"/>
                    </a:lnTo>
                    <a:lnTo>
                      <a:pt x="68448" y="49801"/>
                    </a:lnTo>
                    <a:lnTo>
                      <a:pt x="26046" y="49801"/>
                    </a:lnTo>
                    <a:lnTo>
                      <a:pt x="26046" y="13517"/>
                    </a:lnTo>
                    <a:lnTo>
                      <a:pt x="13517" y="1351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82875" tIns="91400" rIns="182875" bIns="91400" anchor="ctr" anchorCtr="0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3600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endParaRPr>
              </a:p>
            </p:txBody>
          </p:sp>
          <p:sp>
            <p:nvSpPr>
              <p:cNvPr id="43" name="Google Shape;43;g300a094db4d_0_905"/>
              <p:cNvSpPr/>
              <p:nvPr/>
            </p:nvSpPr>
            <p:spPr bwMode="auto">
              <a:xfrm>
                <a:off x="2039694" y="514733"/>
                <a:ext cx="104955" cy="104955"/>
              </a:xfrm>
              <a:custGeom>
                <a:avLst/>
                <a:gdLst/>
                <a:ahLst/>
                <a:cxnLst/>
                <a:rect l="l" t="t" r="r" b="b"/>
                <a:pathLst>
                  <a:path w="104955" h="104955" extrusionOk="0">
                    <a:moveTo>
                      <a:pt x="57113" y="103929"/>
                    </a:moveTo>
                    <a:cubicBezTo>
                      <a:pt x="62610" y="103929"/>
                      <a:pt x="67634" y="103096"/>
                      <a:pt x="72174" y="101549"/>
                    </a:cubicBezTo>
                    <a:cubicBezTo>
                      <a:pt x="76700" y="99884"/>
                      <a:pt x="80649" y="97743"/>
                      <a:pt x="84112" y="95007"/>
                    </a:cubicBezTo>
                    <a:cubicBezTo>
                      <a:pt x="87576" y="92389"/>
                      <a:pt x="90436" y="89415"/>
                      <a:pt x="92706" y="86084"/>
                    </a:cubicBezTo>
                    <a:cubicBezTo>
                      <a:pt x="94975" y="82753"/>
                      <a:pt x="96654" y="79422"/>
                      <a:pt x="97730" y="75973"/>
                    </a:cubicBezTo>
                    <a:lnTo>
                      <a:pt x="85188" y="74189"/>
                    </a:lnTo>
                    <a:cubicBezTo>
                      <a:pt x="84112" y="76567"/>
                      <a:pt x="82800" y="78828"/>
                      <a:pt x="81121" y="81088"/>
                    </a:cubicBezTo>
                    <a:cubicBezTo>
                      <a:pt x="79455" y="83349"/>
                      <a:pt x="77421" y="85252"/>
                      <a:pt x="75152" y="86917"/>
                    </a:cubicBezTo>
                    <a:cubicBezTo>
                      <a:pt x="72882" y="88702"/>
                      <a:pt x="70258" y="90011"/>
                      <a:pt x="67267" y="91081"/>
                    </a:cubicBezTo>
                    <a:cubicBezTo>
                      <a:pt x="64289" y="92152"/>
                      <a:pt x="60825" y="92628"/>
                      <a:pt x="57113" y="92628"/>
                    </a:cubicBezTo>
                    <a:cubicBezTo>
                      <a:pt x="53059" y="92628"/>
                      <a:pt x="49110" y="91795"/>
                      <a:pt x="45410" y="90011"/>
                    </a:cubicBezTo>
                    <a:cubicBezTo>
                      <a:pt x="41710" y="88227"/>
                      <a:pt x="38365" y="85847"/>
                      <a:pt x="35505" y="82753"/>
                    </a:cubicBezTo>
                    <a:cubicBezTo>
                      <a:pt x="32632" y="79779"/>
                      <a:pt x="30362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362" y="41236"/>
                      <a:pt x="32632" y="37667"/>
                      <a:pt x="35505" y="34574"/>
                    </a:cubicBezTo>
                    <a:cubicBezTo>
                      <a:pt x="38365" y="31599"/>
                      <a:pt x="41710" y="29221"/>
                      <a:pt x="45410" y="27435"/>
                    </a:cubicBezTo>
                    <a:cubicBezTo>
                      <a:pt x="49110" y="25651"/>
                      <a:pt x="53059" y="24819"/>
                      <a:pt x="57113" y="24819"/>
                    </a:cubicBezTo>
                    <a:cubicBezTo>
                      <a:pt x="60576" y="24819"/>
                      <a:pt x="63685" y="25294"/>
                      <a:pt x="66440" y="26247"/>
                    </a:cubicBezTo>
                    <a:cubicBezTo>
                      <a:pt x="69183" y="27198"/>
                      <a:pt x="71688" y="28388"/>
                      <a:pt x="73840" y="29935"/>
                    </a:cubicBezTo>
                    <a:cubicBezTo>
                      <a:pt x="75873" y="31480"/>
                      <a:pt x="77658" y="33266"/>
                      <a:pt x="79219" y="35287"/>
                    </a:cubicBezTo>
                    <a:cubicBezTo>
                      <a:pt x="80767" y="37310"/>
                      <a:pt x="81961" y="39451"/>
                      <a:pt x="82800" y="41473"/>
                    </a:cubicBezTo>
                    <a:lnTo>
                      <a:pt x="95342" y="39689"/>
                    </a:lnTo>
                    <a:cubicBezTo>
                      <a:pt x="94267" y="36477"/>
                      <a:pt x="92706" y="33266"/>
                      <a:pt x="90567" y="30053"/>
                    </a:cubicBezTo>
                    <a:cubicBezTo>
                      <a:pt x="88415" y="26960"/>
                      <a:pt x="85779" y="24224"/>
                      <a:pt x="82564" y="21726"/>
                    </a:cubicBezTo>
                    <a:cubicBezTo>
                      <a:pt x="79337" y="19228"/>
                      <a:pt x="75506" y="17324"/>
                      <a:pt x="71334" y="15777"/>
                    </a:cubicBezTo>
                    <a:cubicBezTo>
                      <a:pt x="67149" y="14231"/>
                      <a:pt x="62374" y="13517"/>
                      <a:pt x="57113" y="13517"/>
                    </a:cubicBezTo>
                    <a:cubicBezTo>
                      <a:pt x="51261" y="13517"/>
                      <a:pt x="45764" y="14707"/>
                      <a:pt x="40517" y="17085"/>
                    </a:cubicBezTo>
                    <a:cubicBezTo>
                      <a:pt x="35256" y="19465"/>
                      <a:pt x="30598" y="22677"/>
                      <a:pt x="26663" y="26722"/>
                    </a:cubicBezTo>
                    <a:cubicBezTo>
                      <a:pt x="22595" y="30886"/>
                      <a:pt x="19368" y="35644"/>
                      <a:pt x="17098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098" y="76330"/>
                    </a:cubicBezTo>
                    <a:cubicBezTo>
                      <a:pt x="19368" y="81802"/>
                      <a:pt x="22595" y="86560"/>
                      <a:pt x="26663" y="90605"/>
                    </a:cubicBezTo>
                    <a:cubicBezTo>
                      <a:pt x="30598" y="94769"/>
                      <a:pt x="35256" y="97981"/>
                      <a:pt x="40517" y="100361"/>
                    </a:cubicBezTo>
                    <a:cubicBezTo>
                      <a:pt x="45764" y="102739"/>
                      <a:pt x="51261" y="103929"/>
                      <a:pt x="57113" y="10392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82875" tIns="91400" rIns="182875" bIns="91400" anchor="ctr" anchorCtr="0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3600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endParaRPr>
              </a:p>
            </p:txBody>
          </p:sp>
          <p:sp>
            <p:nvSpPr>
              <p:cNvPr id="44" name="Google Shape;44;g300a094db4d_0_905"/>
              <p:cNvSpPr/>
              <p:nvPr/>
            </p:nvSpPr>
            <p:spPr bwMode="auto">
              <a:xfrm>
                <a:off x="2150146" y="513543"/>
                <a:ext cx="118074" cy="118074"/>
              </a:xfrm>
              <a:custGeom>
                <a:avLst/>
                <a:gdLst/>
                <a:ahLst/>
                <a:cxnLst/>
                <a:rect l="l" t="t" r="r" b="b"/>
                <a:pathLst>
                  <a:path w="118074" h="118074" extrusionOk="0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06" y="86560"/>
                      <a:pt x="47798" y="85729"/>
                      <a:pt x="43967" y="84300"/>
                    </a:cubicBezTo>
                    <a:cubicBezTo>
                      <a:pt x="40031" y="82992"/>
                      <a:pt x="36804" y="81088"/>
                      <a:pt x="34180" y="78710"/>
                    </a:cubicBezTo>
                    <a:cubicBezTo>
                      <a:pt x="31543" y="76330"/>
                      <a:pt x="29523" y="73475"/>
                      <a:pt x="28198" y="70262"/>
                    </a:cubicBezTo>
                    <a:cubicBezTo>
                      <a:pt x="26767" y="67051"/>
                      <a:pt x="26059" y="63602"/>
                      <a:pt x="26059" y="59914"/>
                    </a:cubicBezTo>
                    <a:cubicBezTo>
                      <a:pt x="26059" y="56226"/>
                      <a:pt x="26767" y="52775"/>
                      <a:pt x="28198" y="49564"/>
                    </a:cubicBezTo>
                    <a:cubicBezTo>
                      <a:pt x="29523" y="46351"/>
                      <a:pt x="31543" y="43615"/>
                      <a:pt x="34180" y="41236"/>
                    </a:cubicBezTo>
                    <a:cubicBezTo>
                      <a:pt x="36804" y="38857"/>
                      <a:pt x="40031" y="36953"/>
                      <a:pt x="43967" y="35526"/>
                    </a:cubicBezTo>
                    <a:cubicBezTo>
                      <a:pt x="47798" y="34099"/>
                      <a:pt x="52206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48" y="33266"/>
                      <a:pt x="78970" y="34099"/>
                      <a:pt x="82905" y="35526"/>
                    </a:cubicBezTo>
                    <a:cubicBezTo>
                      <a:pt x="86736" y="36953"/>
                      <a:pt x="89951" y="38857"/>
                      <a:pt x="92587" y="41236"/>
                    </a:cubicBezTo>
                    <a:cubicBezTo>
                      <a:pt x="95211" y="43615"/>
                      <a:pt x="97245" y="46351"/>
                      <a:pt x="98675" y="49564"/>
                    </a:cubicBezTo>
                    <a:cubicBezTo>
                      <a:pt x="99987" y="52775"/>
                      <a:pt x="100708" y="56226"/>
                      <a:pt x="100708" y="59914"/>
                    </a:cubicBezTo>
                    <a:cubicBezTo>
                      <a:pt x="100708" y="63602"/>
                      <a:pt x="99987" y="67051"/>
                      <a:pt x="98675" y="70262"/>
                    </a:cubicBezTo>
                    <a:cubicBezTo>
                      <a:pt x="97245" y="73475"/>
                      <a:pt x="95211" y="76330"/>
                      <a:pt x="92587" y="78710"/>
                    </a:cubicBezTo>
                    <a:cubicBezTo>
                      <a:pt x="89951" y="81088"/>
                      <a:pt x="86736" y="82992"/>
                      <a:pt x="82905" y="84300"/>
                    </a:cubicBezTo>
                    <a:cubicBezTo>
                      <a:pt x="78970" y="85729"/>
                      <a:pt x="74548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14" y="97863"/>
                      <a:pt x="82197" y="96673"/>
                      <a:pt x="87563" y="94532"/>
                    </a:cubicBezTo>
                    <a:cubicBezTo>
                      <a:pt x="92942" y="92509"/>
                      <a:pt x="97481" y="89654"/>
                      <a:pt x="101299" y="86204"/>
                    </a:cubicBezTo>
                    <a:cubicBezTo>
                      <a:pt x="105130" y="82755"/>
                      <a:pt x="108108" y="78828"/>
                      <a:pt x="110141" y="74307"/>
                    </a:cubicBezTo>
                    <a:cubicBezTo>
                      <a:pt x="112175" y="69787"/>
                      <a:pt x="113251" y="65029"/>
                      <a:pt x="113251" y="59914"/>
                    </a:cubicBezTo>
                    <a:cubicBezTo>
                      <a:pt x="113251" y="54797"/>
                      <a:pt x="112175" y="50039"/>
                      <a:pt x="110141" y="45519"/>
                    </a:cubicBezTo>
                    <a:cubicBezTo>
                      <a:pt x="108108" y="40998"/>
                      <a:pt x="105130" y="36953"/>
                      <a:pt x="101299" y="33503"/>
                    </a:cubicBezTo>
                    <a:cubicBezTo>
                      <a:pt x="97481" y="30054"/>
                      <a:pt x="92942" y="27317"/>
                      <a:pt x="87563" y="25176"/>
                    </a:cubicBezTo>
                    <a:cubicBezTo>
                      <a:pt x="82197" y="23153"/>
                      <a:pt x="76214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40" y="21963"/>
                      <a:pt x="44571" y="23153"/>
                      <a:pt x="39192" y="25176"/>
                    </a:cubicBezTo>
                    <a:cubicBezTo>
                      <a:pt x="33813" y="27317"/>
                      <a:pt x="29273" y="30054"/>
                      <a:pt x="25456" y="33503"/>
                    </a:cubicBezTo>
                    <a:cubicBezTo>
                      <a:pt x="21638" y="36953"/>
                      <a:pt x="18647" y="40998"/>
                      <a:pt x="16613" y="45519"/>
                    </a:cubicBezTo>
                    <a:cubicBezTo>
                      <a:pt x="14593" y="50039"/>
                      <a:pt x="13517" y="54797"/>
                      <a:pt x="13517" y="59914"/>
                    </a:cubicBezTo>
                    <a:cubicBezTo>
                      <a:pt x="13517" y="65029"/>
                      <a:pt x="14593" y="69787"/>
                      <a:pt x="16613" y="74307"/>
                    </a:cubicBezTo>
                    <a:cubicBezTo>
                      <a:pt x="18647" y="78828"/>
                      <a:pt x="21638" y="82755"/>
                      <a:pt x="25456" y="86204"/>
                    </a:cubicBezTo>
                    <a:cubicBezTo>
                      <a:pt x="29273" y="89654"/>
                      <a:pt x="33813" y="92509"/>
                      <a:pt x="39192" y="94532"/>
                    </a:cubicBezTo>
                    <a:cubicBezTo>
                      <a:pt x="44571" y="96673"/>
                      <a:pt x="50540" y="97863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82875" tIns="91400" rIns="182875" bIns="91400" anchor="ctr" anchorCtr="0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3600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endParaRPr>
              </a:p>
            </p:txBody>
          </p:sp>
          <p:sp>
            <p:nvSpPr>
              <p:cNvPr id="45" name="Google Shape;45;g300a094db4d_0_905"/>
              <p:cNvSpPr/>
              <p:nvPr/>
            </p:nvSpPr>
            <p:spPr bwMode="auto">
              <a:xfrm>
                <a:off x="2277286" y="514733"/>
                <a:ext cx="104955" cy="104955"/>
              </a:xfrm>
              <a:custGeom>
                <a:avLst/>
                <a:gdLst/>
                <a:ahLst/>
                <a:cxnLst/>
                <a:rect l="l" t="t" r="r" b="b"/>
                <a:pathLst>
                  <a:path w="104955" h="104955" extrusionOk="0">
                    <a:moveTo>
                      <a:pt x="103109" y="58724"/>
                    </a:moveTo>
                    <a:cubicBezTo>
                      <a:pt x="103109" y="52419"/>
                      <a:pt x="101915" y="46588"/>
                      <a:pt x="99528" y="41116"/>
                    </a:cubicBezTo>
                    <a:cubicBezTo>
                      <a:pt x="97127" y="35644"/>
                      <a:pt x="93913" y="30886"/>
                      <a:pt x="89846" y="26722"/>
                    </a:cubicBezTo>
                    <a:cubicBezTo>
                      <a:pt x="85792" y="22677"/>
                      <a:pt x="81003" y="19465"/>
                      <a:pt x="75637" y="17085"/>
                    </a:cubicBezTo>
                    <a:cubicBezTo>
                      <a:pt x="70258" y="14707"/>
                      <a:pt x="64407" y="13517"/>
                      <a:pt x="58320" y="13517"/>
                    </a:cubicBezTo>
                    <a:cubicBezTo>
                      <a:pt x="52219" y="13517"/>
                      <a:pt x="46368" y="14707"/>
                      <a:pt x="40989" y="17085"/>
                    </a:cubicBezTo>
                    <a:cubicBezTo>
                      <a:pt x="35623" y="19465"/>
                      <a:pt x="30848" y="22677"/>
                      <a:pt x="26781" y="26722"/>
                    </a:cubicBezTo>
                    <a:cubicBezTo>
                      <a:pt x="22714" y="30886"/>
                      <a:pt x="19499" y="35644"/>
                      <a:pt x="17112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112" y="76330"/>
                    </a:cubicBezTo>
                    <a:cubicBezTo>
                      <a:pt x="19499" y="81802"/>
                      <a:pt x="22714" y="86560"/>
                      <a:pt x="26781" y="90605"/>
                    </a:cubicBezTo>
                    <a:cubicBezTo>
                      <a:pt x="30848" y="94769"/>
                      <a:pt x="35623" y="97981"/>
                      <a:pt x="40989" y="100361"/>
                    </a:cubicBezTo>
                    <a:cubicBezTo>
                      <a:pt x="46368" y="102739"/>
                      <a:pt x="52219" y="103929"/>
                      <a:pt x="58320" y="103929"/>
                    </a:cubicBezTo>
                    <a:cubicBezTo>
                      <a:pt x="64407" y="103929"/>
                      <a:pt x="70258" y="102739"/>
                      <a:pt x="75637" y="100361"/>
                    </a:cubicBezTo>
                    <a:cubicBezTo>
                      <a:pt x="81003" y="97981"/>
                      <a:pt x="85792" y="94769"/>
                      <a:pt x="89846" y="90605"/>
                    </a:cubicBezTo>
                    <a:cubicBezTo>
                      <a:pt x="93913" y="86560"/>
                      <a:pt x="97127" y="81802"/>
                      <a:pt x="99528" y="76330"/>
                    </a:cubicBezTo>
                    <a:cubicBezTo>
                      <a:pt x="101915" y="70858"/>
                      <a:pt x="103109" y="65028"/>
                      <a:pt x="103109" y="58724"/>
                    </a:cubicBezTo>
                    <a:close/>
                    <a:moveTo>
                      <a:pt x="26059" y="58724"/>
                    </a:move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480" y="41236"/>
                      <a:pt x="32750" y="37667"/>
                      <a:pt x="35741" y="34574"/>
                    </a:cubicBezTo>
                    <a:cubicBezTo>
                      <a:pt x="38719" y="31599"/>
                      <a:pt x="42065" y="29221"/>
                      <a:pt x="46014" y="27435"/>
                    </a:cubicBezTo>
                    <a:cubicBezTo>
                      <a:pt x="49950" y="25651"/>
                      <a:pt x="54017" y="24819"/>
                      <a:pt x="58320" y="24819"/>
                    </a:cubicBezTo>
                    <a:cubicBezTo>
                      <a:pt x="62610" y="24819"/>
                      <a:pt x="66677" y="25651"/>
                      <a:pt x="70613" y="27435"/>
                    </a:cubicBezTo>
                    <a:cubicBezTo>
                      <a:pt x="74561" y="29221"/>
                      <a:pt x="77907" y="31599"/>
                      <a:pt x="80885" y="34574"/>
                    </a:cubicBezTo>
                    <a:cubicBezTo>
                      <a:pt x="83876" y="37667"/>
                      <a:pt x="86146" y="41236"/>
                      <a:pt x="87930" y="45400"/>
                    </a:cubicBezTo>
                    <a:cubicBezTo>
                      <a:pt x="89728" y="49562"/>
                      <a:pt x="90567" y="53964"/>
                      <a:pt x="90567" y="58724"/>
                    </a:cubicBezTo>
                    <a:cubicBezTo>
                      <a:pt x="90567" y="63482"/>
                      <a:pt x="89728" y="67884"/>
                      <a:pt x="87930" y="72046"/>
                    </a:cubicBezTo>
                    <a:cubicBezTo>
                      <a:pt x="86146" y="76211"/>
                      <a:pt x="83876" y="79779"/>
                      <a:pt x="80885" y="82753"/>
                    </a:cubicBezTo>
                    <a:cubicBezTo>
                      <a:pt x="77907" y="85847"/>
                      <a:pt x="74561" y="88227"/>
                      <a:pt x="70613" y="90011"/>
                    </a:cubicBezTo>
                    <a:cubicBezTo>
                      <a:pt x="66677" y="91795"/>
                      <a:pt x="62610" y="92628"/>
                      <a:pt x="58320" y="92628"/>
                    </a:cubicBezTo>
                    <a:cubicBezTo>
                      <a:pt x="54017" y="92628"/>
                      <a:pt x="49950" y="91795"/>
                      <a:pt x="46014" y="90011"/>
                    </a:cubicBezTo>
                    <a:cubicBezTo>
                      <a:pt x="42065" y="88227"/>
                      <a:pt x="38719" y="85847"/>
                      <a:pt x="35741" y="82753"/>
                    </a:cubicBezTo>
                    <a:cubicBezTo>
                      <a:pt x="32750" y="79779"/>
                      <a:pt x="30480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82875" tIns="91400" rIns="182875" bIns="91400" anchor="ctr" anchorCtr="0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3600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endParaRPr>
              </a:p>
            </p:txBody>
          </p:sp>
          <p:sp>
            <p:nvSpPr>
              <p:cNvPr id="46" name="Google Shape;46;g300a094db4d_0_905"/>
              <p:cNvSpPr/>
              <p:nvPr/>
            </p:nvSpPr>
            <p:spPr bwMode="auto">
              <a:xfrm>
                <a:off x="2399165" y="518301"/>
                <a:ext cx="91835" cy="104955"/>
              </a:xfrm>
              <a:custGeom>
                <a:avLst/>
                <a:gdLst/>
                <a:ahLst/>
                <a:cxnLst/>
                <a:rect l="l" t="t" r="r" b="b"/>
                <a:pathLst>
                  <a:path w="91835" h="104955" extrusionOk="0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1" y="57653"/>
                    </a:cubicBezTo>
                    <a:cubicBezTo>
                      <a:pt x="61652" y="61102"/>
                      <a:pt x="56509" y="62888"/>
                      <a:pt x="49936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4"/>
                      <a:pt x="65351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82875" tIns="91400" rIns="182875" bIns="91400" anchor="ctr" anchorCtr="0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3600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endParaRPr>
              </a:p>
            </p:txBody>
          </p:sp>
          <p:sp>
            <p:nvSpPr>
              <p:cNvPr id="47" name="Google Shape;47;g300a094db4d_0_905"/>
              <p:cNvSpPr/>
              <p:nvPr/>
            </p:nvSpPr>
            <p:spPr bwMode="auto">
              <a:xfrm>
                <a:off x="2501916" y="518301"/>
                <a:ext cx="104955" cy="104955"/>
              </a:xfrm>
              <a:custGeom>
                <a:avLst/>
                <a:gdLst/>
                <a:ahLst/>
                <a:cxnLst/>
                <a:rect l="l" t="t" r="r" b="b"/>
                <a:pathLst>
                  <a:path w="104955" h="104955" extrusionOk="0">
                    <a:moveTo>
                      <a:pt x="56522" y="67646"/>
                    </a:moveTo>
                    <a:lnTo>
                      <a:pt x="85778" y="31362"/>
                    </a:lnTo>
                    <a:lnTo>
                      <a:pt x="86972" y="31362"/>
                    </a:lnTo>
                    <a:lnTo>
                      <a:pt x="86972" y="96792"/>
                    </a:lnTo>
                    <a:lnTo>
                      <a:pt x="99514" y="96792"/>
                    </a:lnTo>
                    <a:lnTo>
                      <a:pt x="99514" y="13517"/>
                    </a:lnTo>
                    <a:lnTo>
                      <a:pt x="85778" y="13517"/>
                    </a:lnTo>
                    <a:lnTo>
                      <a:pt x="56522" y="49801"/>
                    </a:lnTo>
                    <a:lnTo>
                      <a:pt x="27253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31362"/>
                    </a:lnTo>
                    <a:lnTo>
                      <a:pt x="27253" y="31362"/>
                    </a:lnTo>
                    <a:lnTo>
                      <a:pt x="56522" y="6764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82875" tIns="91400" rIns="182875" bIns="91400" anchor="ctr" anchorCtr="0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3600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endParaRPr>
              </a:p>
            </p:txBody>
          </p:sp>
          <p:sp>
            <p:nvSpPr>
              <p:cNvPr id="48" name="Google Shape;48;g300a094db4d_0_905"/>
              <p:cNvSpPr/>
              <p:nvPr/>
            </p:nvSpPr>
            <p:spPr bwMode="auto">
              <a:xfrm>
                <a:off x="2618416" y="518301"/>
                <a:ext cx="104955" cy="104955"/>
              </a:xfrm>
              <a:custGeom>
                <a:avLst/>
                <a:gdLst/>
                <a:ahLst/>
                <a:cxnLst/>
                <a:rect l="l" t="t" r="r" b="b"/>
                <a:pathLst>
                  <a:path w="104955" h="104955" extrusionOk="0">
                    <a:moveTo>
                      <a:pt x="34062" y="65862"/>
                    </a:moveTo>
                    <a:lnTo>
                      <a:pt x="43980" y="24819"/>
                    </a:lnTo>
                    <a:lnTo>
                      <a:pt x="61298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26" y="13517"/>
                    </a:moveTo>
                    <a:lnTo>
                      <a:pt x="13517" y="96792"/>
                    </a:lnTo>
                    <a:lnTo>
                      <a:pt x="26663" y="96792"/>
                    </a:lnTo>
                    <a:lnTo>
                      <a:pt x="31320" y="77163"/>
                    </a:lnTo>
                    <a:lnTo>
                      <a:pt x="73840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52" y="13517"/>
                    </a:lnTo>
                    <a:lnTo>
                      <a:pt x="33826" y="1351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82875" tIns="91400" rIns="182875" bIns="91400" anchor="ctr" anchorCtr="0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3600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endParaRPr>
              </a:p>
            </p:txBody>
          </p:sp>
          <p:sp>
            <p:nvSpPr>
              <p:cNvPr id="49" name="Google Shape;49;g300a094db4d_0_905"/>
              <p:cNvSpPr/>
              <p:nvPr/>
            </p:nvSpPr>
            <p:spPr bwMode="auto">
              <a:xfrm>
                <a:off x="2727150" y="518301"/>
                <a:ext cx="91835" cy="118074"/>
              </a:xfrm>
              <a:custGeom>
                <a:avLst/>
                <a:gdLst/>
                <a:ahLst/>
                <a:cxnLst/>
                <a:rect l="l" t="t" r="r" b="b"/>
                <a:pathLst>
                  <a:path w="91835" h="118074" extrusionOk="0">
                    <a:moveTo>
                      <a:pt x="13517" y="96792"/>
                    </a:moveTo>
                    <a:lnTo>
                      <a:pt x="75624" y="96792"/>
                    </a:lnTo>
                    <a:lnTo>
                      <a:pt x="75624" y="111067"/>
                    </a:lnTo>
                    <a:lnTo>
                      <a:pt x="88166" y="111067"/>
                    </a:lnTo>
                    <a:lnTo>
                      <a:pt x="88166" y="85490"/>
                    </a:lnTo>
                    <a:lnTo>
                      <a:pt x="78615" y="85490"/>
                    </a:lnTo>
                    <a:lnTo>
                      <a:pt x="78615" y="13517"/>
                    </a:lnTo>
                    <a:lnTo>
                      <a:pt x="66073" y="13517"/>
                    </a:lnTo>
                    <a:lnTo>
                      <a:pt x="66073" y="85490"/>
                    </a:lnTo>
                    <a:lnTo>
                      <a:pt x="26059" y="85490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82875" tIns="91400" rIns="182875" bIns="91400" anchor="ctr" anchorCtr="0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3600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endParaRPr>
              </a:p>
            </p:txBody>
          </p:sp>
          <p:sp>
            <p:nvSpPr>
              <p:cNvPr id="50" name="Google Shape;50;g300a094db4d_0_905"/>
              <p:cNvSpPr/>
              <p:nvPr/>
            </p:nvSpPr>
            <p:spPr bwMode="auto">
              <a:xfrm>
                <a:off x="2831067" y="518301"/>
                <a:ext cx="91835" cy="104955"/>
              </a:xfrm>
              <a:custGeom>
                <a:avLst/>
                <a:gdLst/>
                <a:ahLst/>
                <a:cxnLst/>
                <a:rect l="l" t="t" r="r" b="b"/>
                <a:pathLst>
                  <a:path w="91835" h="104955" extrusionOk="0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82875" tIns="91400" rIns="182875" bIns="91400" anchor="ctr" anchorCtr="0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3600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endParaRPr>
              </a:p>
            </p:txBody>
          </p:sp>
          <p:sp>
            <p:nvSpPr>
              <p:cNvPr id="51" name="Google Shape;51;g300a094db4d_0_905"/>
              <p:cNvSpPr/>
              <p:nvPr/>
            </p:nvSpPr>
            <p:spPr bwMode="auto">
              <a:xfrm>
                <a:off x="2935577" y="518301"/>
                <a:ext cx="91835" cy="104955"/>
              </a:xfrm>
              <a:custGeom>
                <a:avLst/>
                <a:gdLst/>
                <a:ahLst/>
                <a:cxnLst/>
                <a:rect l="l" t="t" r="r" b="b"/>
                <a:pathLst>
                  <a:path w="91835" h="104955" extrusionOk="0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82875" tIns="91400" rIns="182875" bIns="91400" anchor="ctr" anchorCtr="0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3600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endParaRPr>
              </a:p>
            </p:txBody>
          </p:sp>
        </p:grpSp>
        <p:sp>
          <p:nvSpPr>
            <p:cNvPr id="52" name="Google Shape;52;g300a094db4d_0_905"/>
            <p:cNvSpPr/>
            <p:nvPr/>
          </p:nvSpPr>
          <p:spPr bwMode="auto">
            <a:xfrm>
              <a:off x="122130" y="196115"/>
              <a:ext cx="1167625" cy="590372"/>
            </a:xfrm>
            <a:custGeom>
              <a:avLst/>
              <a:gdLst/>
              <a:ahLst/>
              <a:cxnLst/>
              <a:rect l="l" t="t" r="r" b="b"/>
              <a:pathLst>
                <a:path w="1167625" h="590372" extrusionOk="0">
                  <a:moveTo>
                    <a:pt x="551090" y="133875"/>
                  </a:moveTo>
                  <a:cubicBezTo>
                    <a:pt x="543725" y="133744"/>
                    <a:pt x="536427" y="135017"/>
                    <a:pt x="529578" y="137601"/>
                  </a:cubicBezTo>
                  <a:cubicBezTo>
                    <a:pt x="525069" y="139302"/>
                    <a:pt x="522468" y="143849"/>
                    <a:pt x="522468" y="148668"/>
                  </a:cubicBezTo>
                  <a:lnTo>
                    <a:pt x="522468" y="356426"/>
                  </a:lnTo>
                  <a:cubicBezTo>
                    <a:pt x="522468" y="357338"/>
                    <a:pt x="521729" y="358078"/>
                    <a:pt x="520817" y="358078"/>
                  </a:cubicBezTo>
                  <a:lnTo>
                    <a:pt x="520817" y="358078"/>
                  </a:lnTo>
                  <a:cubicBezTo>
                    <a:pt x="519905" y="358078"/>
                    <a:pt x="519166" y="357338"/>
                    <a:pt x="519166" y="356426"/>
                  </a:cubicBezTo>
                  <a:lnTo>
                    <a:pt x="519166" y="232225"/>
                  </a:lnTo>
                  <a:cubicBezTo>
                    <a:pt x="519166" y="231004"/>
                    <a:pt x="518176" y="230046"/>
                    <a:pt x="516964" y="230198"/>
                  </a:cubicBezTo>
                  <a:cubicBezTo>
                    <a:pt x="516464" y="230260"/>
                    <a:pt x="515964" y="230323"/>
                    <a:pt x="515466" y="230355"/>
                  </a:cubicBezTo>
                  <a:cubicBezTo>
                    <a:pt x="515078" y="230382"/>
                    <a:pt x="514763" y="230066"/>
                    <a:pt x="514763" y="229677"/>
                  </a:cubicBezTo>
                  <a:lnTo>
                    <a:pt x="514763" y="229677"/>
                  </a:lnTo>
                  <a:cubicBezTo>
                    <a:pt x="514763" y="229267"/>
                    <a:pt x="514408" y="228943"/>
                    <a:pt x="513999" y="228979"/>
                  </a:cubicBezTo>
                  <a:cubicBezTo>
                    <a:pt x="502552" y="229992"/>
                    <a:pt x="493420" y="232175"/>
                    <a:pt x="489787" y="237734"/>
                  </a:cubicBezTo>
                  <a:cubicBezTo>
                    <a:pt x="488903" y="239086"/>
                    <a:pt x="488078" y="240509"/>
                    <a:pt x="487388" y="241970"/>
                  </a:cubicBezTo>
                  <a:cubicBezTo>
                    <a:pt x="486775" y="243268"/>
                    <a:pt x="486469" y="244702"/>
                    <a:pt x="486507" y="246159"/>
                  </a:cubicBezTo>
                  <a:lnTo>
                    <a:pt x="486507" y="362113"/>
                  </a:lnTo>
                  <a:cubicBezTo>
                    <a:pt x="486507" y="363938"/>
                    <a:pt x="485029" y="365417"/>
                    <a:pt x="483205" y="365417"/>
                  </a:cubicBezTo>
                  <a:lnTo>
                    <a:pt x="481737" y="365417"/>
                  </a:lnTo>
                  <a:cubicBezTo>
                    <a:pt x="480724" y="365417"/>
                    <a:pt x="479903" y="366238"/>
                    <a:pt x="479903" y="367251"/>
                  </a:cubicBezTo>
                  <a:lnTo>
                    <a:pt x="479903" y="367251"/>
                  </a:lnTo>
                  <a:cubicBezTo>
                    <a:pt x="479903" y="368264"/>
                    <a:pt x="479082" y="369085"/>
                    <a:pt x="478068" y="369085"/>
                  </a:cubicBezTo>
                  <a:lnTo>
                    <a:pt x="476600" y="369085"/>
                  </a:lnTo>
                  <a:cubicBezTo>
                    <a:pt x="474776" y="369085"/>
                    <a:pt x="473298" y="370565"/>
                    <a:pt x="473298" y="372389"/>
                  </a:cubicBezTo>
                  <a:lnTo>
                    <a:pt x="473298" y="388717"/>
                  </a:lnTo>
                  <a:cubicBezTo>
                    <a:pt x="473298" y="389427"/>
                    <a:pt x="472723" y="390001"/>
                    <a:pt x="472013" y="390001"/>
                  </a:cubicBezTo>
                  <a:lnTo>
                    <a:pt x="472013" y="390001"/>
                  </a:lnTo>
                  <a:cubicBezTo>
                    <a:pt x="471305" y="390001"/>
                    <a:pt x="470729" y="390576"/>
                    <a:pt x="470729" y="391286"/>
                  </a:cubicBezTo>
                  <a:lnTo>
                    <a:pt x="470729" y="395689"/>
                  </a:lnTo>
                  <a:cubicBezTo>
                    <a:pt x="470729" y="395993"/>
                    <a:pt x="470482" y="396240"/>
                    <a:pt x="470179" y="396240"/>
                  </a:cubicBezTo>
                  <a:lnTo>
                    <a:pt x="470179" y="396240"/>
                  </a:lnTo>
                  <a:cubicBezTo>
                    <a:pt x="469875" y="396240"/>
                    <a:pt x="469628" y="396486"/>
                    <a:pt x="469628" y="396791"/>
                  </a:cubicBezTo>
                  <a:lnTo>
                    <a:pt x="469628" y="412935"/>
                  </a:lnTo>
                  <a:cubicBezTo>
                    <a:pt x="469628" y="414658"/>
                    <a:pt x="468232" y="416055"/>
                    <a:pt x="466510" y="416055"/>
                  </a:cubicBezTo>
                  <a:lnTo>
                    <a:pt x="466510" y="416055"/>
                  </a:lnTo>
                  <a:cubicBezTo>
                    <a:pt x="464787" y="416055"/>
                    <a:pt x="463390" y="414658"/>
                    <a:pt x="463390" y="412935"/>
                  </a:cubicBezTo>
                  <a:lnTo>
                    <a:pt x="463390" y="370767"/>
                  </a:lnTo>
                  <a:cubicBezTo>
                    <a:pt x="463390" y="370383"/>
                    <a:pt x="463328" y="370001"/>
                    <a:pt x="463207" y="369636"/>
                  </a:cubicBezTo>
                  <a:lnTo>
                    <a:pt x="463185" y="369572"/>
                  </a:lnTo>
                  <a:cubicBezTo>
                    <a:pt x="463078" y="369250"/>
                    <a:pt x="463024" y="368913"/>
                    <a:pt x="463024" y="368573"/>
                  </a:cubicBezTo>
                  <a:lnTo>
                    <a:pt x="463024" y="365984"/>
                  </a:lnTo>
                  <a:cubicBezTo>
                    <a:pt x="463024" y="365670"/>
                    <a:pt x="462769" y="365417"/>
                    <a:pt x="462456" y="365417"/>
                  </a:cubicBezTo>
                  <a:lnTo>
                    <a:pt x="462456" y="365417"/>
                  </a:lnTo>
                  <a:cubicBezTo>
                    <a:pt x="462157" y="365417"/>
                    <a:pt x="461909" y="365183"/>
                    <a:pt x="461889" y="364884"/>
                  </a:cubicBezTo>
                  <a:lnTo>
                    <a:pt x="461556" y="359545"/>
                  </a:lnTo>
                  <a:lnTo>
                    <a:pt x="461305" y="356536"/>
                  </a:lnTo>
                  <a:cubicBezTo>
                    <a:pt x="461232" y="355652"/>
                    <a:pt x="461923" y="354928"/>
                    <a:pt x="461923" y="354041"/>
                  </a:cubicBezTo>
                  <a:lnTo>
                    <a:pt x="461923" y="354041"/>
                  </a:lnTo>
                  <a:cubicBezTo>
                    <a:pt x="461923" y="353749"/>
                    <a:pt x="461806" y="353469"/>
                    <a:pt x="461600" y="353263"/>
                  </a:cubicBezTo>
                  <a:cubicBezTo>
                    <a:pt x="461393" y="353056"/>
                    <a:pt x="461114" y="352940"/>
                    <a:pt x="460822" y="352940"/>
                  </a:cubicBezTo>
                  <a:cubicBezTo>
                    <a:pt x="460530" y="352940"/>
                    <a:pt x="460250" y="353056"/>
                    <a:pt x="460043" y="353263"/>
                  </a:cubicBezTo>
                  <a:cubicBezTo>
                    <a:pt x="459837" y="353469"/>
                    <a:pt x="459720" y="353749"/>
                    <a:pt x="459720" y="354041"/>
                  </a:cubicBezTo>
                  <a:lnTo>
                    <a:pt x="459720" y="354041"/>
                  </a:lnTo>
                  <a:cubicBezTo>
                    <a:pt x="459720" y="354899"/>
                    <a:pt x="460413" y="355635"/>
                    <a:pt x="460342" y="356491"/>
                  </a:cubicBezTo>
                  <a:lnTo>
                    <a:pt x="460088" y="359545"/>
                  </a:lnTo>
                  <a:lnTo>
                    <a:pt x="459754" y="364884"/>
                  </a:lnTo>
                  <a:cubicBezTo>
                    <a:pt x="459736" y="365183"/>
                    <a:pt x="459487" y="365417"/>
                    <a:pt x="459188" y="365417"/>
                  </a:cubicBezTo>
                  <a:lnTo>
                    <a:pt x="459188" y="365417"/>
                  </a:lnTo>
                  <a:cubicBezTo>
                    <a:pt x="458874" y="365417"/>
                    <a:pt x="458620" y="365670"/>
                    <a:pt x="458620" y="365984"/>
                  </a:cubicBezTo>
                  <a:lnTo>
                    <a:pt x="458620" y="366150"/>
                  </a:lnTo>
                  <a:cubicBezTo>
                    <a:pt x="458620" y="366556"/>
                    <a:pt x="458292" y="366884"/>
                    <a:pt x="457886" y="366884"/>
                  </a:cubicBezTo>
                  <a:lnTo>
                    <a:pt x="455735" y="366884"/>
                  </a:lnTo>
                  <a:cubicBezTo>
                    <a:pt x="455100" y="366884"/>
                    <a:pt x="454584" y="366368"/>
                    <a:pt x="454584" y="365733"/>
                  </a:cubicBezTo>
                  <a:lnTo>
                    <a:pt x="454584" y="365733"/>
                  </a:lnTo>
                  <a:cubicBezTo>
                    <a:pt x="454584" y="365312"/>
                    <a:pt x="454353" y="364924"/>
                    <a:pt x="453983" y="364722"/>
                  </a:cubicBezTo>
                  <a:lnTo>
                    <a:pt x="451216" y="363213"/>
                  </a:lnTo>
                  <a:cubicBezTo>
                    <a:pt x="450777" y="362973"/>
                    <a:pt x="450285" y="362848"/>
                    <a:pt x="449785" y="362848"/>
                  </a:cubicBezTo>
                  <a:lnTo>
                    <a:pt x="449785" y="362848"/>
                  </a:lnTo>
                  <a:cubicBezTo>
                    <a:pt x="449321" y="362848"/>
                    <a:pt x="448864" y="362956"/>
                    <a:pt x="448448" y="363163"/>
                  </a:cubicBezTo>
                  <a:lnTo>
                    <a:pt x="445303" y="364736"/>
                  </a:lnTo>
                  <a:cubicBezTo>
                    <a:pt x="444919" y="364928"/>
                    <a:pt x="444676" y="365321"/>
                    <a:pt x="444676" y="365750"/>
                  </a:cubicBezTo>
                  <a:lnTo>
                    <a:pt x="444676" y="365750"/>
                  </a:lnTo>
                  <a:cubicBezTo>
                    <a:pt x="444676" y="366376"/>
                    <a:pt x="444169" y="366884"/>
                    <a:pt x="443543" y="366884"/>
                  </a:cubicBezTo>
                  <a:lnTo>
                    <a:pt x="441374" y="366884"/>
                  </a:lnTo>
                  <a:cubicBezTo>
                    <a:pt x="440969" y="366884"/>
                    <a:pt x="440639" y="366556"/>
                    <a:pt x="440639" y="366150"/>
                  </a:cubicBezTo>
                  <a:lnTo>
                    <a:pt x="440639" y="365984"/>
                  </a:lnTo>
                  <a:cubicBezTo>
                    <a:pt x="440639" y="365670"/>
                    <a:pt x="440386" y="365417"/>
                    <a:pt x="440073" y="365417"/>
                  </a:cubicBezTo>
                  <a:lnTo>
                    <a:pt x="440073" y="365417"/>
                  </a:lnTo>
                  <a:cubicBezTo>
                    <a:pt x="439772" y="365417"/>
                    <a:pt x="439524" y="365183"/>
                    <a:pt x="439506" y="364884"/>
                  </a:cubicBezTo>
                  <a:lnTo>
                    <a:pt x="439171" y="359545"/>
                  </a:lnTo>
                  <a:lnTo>
                    <a:pt x="438921" y="356536"/>
                  </a:lnTo>
                  <a:cubicBezTo>
                    <a:pt x="438847" y="355652"/>
                    <a:pt x="439539" y="354928"/>
                    <a:pt x="439539" y="354041"/>
                  </a:cubicBezTo>
                  <a:lnTo>
                    <a:pt x="439539" y="354041"/>
                  </a:lnTo>
                  <a:cubicBezTo>
                    <a:pt x="439539" y="353749"/>
                    <a:pt x="439423" y="353469"/>
                    <a:pt x="439216" y="353263"/>
                  </a:cubicBezTo>
                  <a:cubicBezTo>
                    <a:pt x="439010" y="353056"/>
                    <a:pt x="438731" y="352940"/>
                    <a:pt x="438438" y="352940"/>
                  </a:cubicBezTo>
                  <a:cubicBezTo>
                    <a:pt x="438147" y="352940"/>
                    <a:pt x="437866" y="353056"/>
                    <a:pt x="437660" y="353263"/>
                  </a:cubicBezTo>
                  <a:cubicBezTo>
                    <a:pt x="437453" y="353469"/>
                    <a:pt x="437337" y="353749"/>
                    <a:pt x="437337" y="354041"/>
                  </a:cubicBezTo>
                  <a:lnTo>
                    <a:pt x="437337" y="354041"/>
                  </a:lnTo>
                  <a:cubicBezTo>
                    <a:pt x="437337" y="354899"/>
                    <a:pt x="438030" y="355635"/>
                    <a:pt x="437959" y="356491"/>
                  </a:cubicBezTo>
                  <a:lnTo>
                    <a:pt x="437705" y="359545"/>
                  </a:lnTo>
                  <a:lnTo>
                    <a:pt x="437349" y="365228"/>
                  </a:lnTo>
                  <a:cubicBezTo>
                    <a:pt x="437343" y="365330"/>
                    <a:pt x="437424" y="365417"/>
                    <a:pt x="437526" y="365417"/>
                  </a:cubicBezTo>
                  <a:lnTo>
                    <a:pt x="437526" y="365417"/>
                  </a:lnTo>
                  <a:cubicBezTo>
                    <a:pt x="437625" y="365417"/>
                    <a:pt x="437705" y="365496"/>
                    <a:pt x="437705" y="365594"/>
                  </a:cubicBezTo>
                  <a:lnTo>
                    <a:pt x="437705" y="368573"/>
                  </a:lnTo>
                  <a:cubicBezTo>
                    <a:pt x="437705" y="368913"/>
                    <a:pt x="437650" y="369250"/>
                    <a:pt x="437542" y="369572"/>
                  </a:cubicBezTo>
                  <a:lnTo>
                    <a:pt x="437521" y="369636"/>
                  </a:lnTo>
                  <a:cubicBezTo>
                    <a:pt x="437399" y="370001"/>
                    <a:pt x="437337" y="370383"/>
                    <a:pt x="437337" y="370767"/>
                  </a:cubicBezTo>
                  <a:lnTo>
                    <a:pt x="437337" y="385966"/>
                  </a:lnTo>
                  <a:cubicBezTo>
                    <a:pt x="437337" y="387586"/>
                    <a:pt x="436023" y="388901"/>
                    <a:pt x="434401" y="388901"/>
                  </a:cubicBezTo>
                  <a:lnTo>
                    <a:pt x="434401" y="388901"/>
                  </a:lnTo>
                  <a:cubicBezTo>
                    <a:pt x="432781" y="388901"/>
                    <a:pt x="431466" y="387586"/>
                    <a:pt x="431466" y="385966"/>
                  </a:cubicBezTo>
                  <a:lnTo>
                    <a:pt x="431466" y="341381"/>
                  </a:lnTo>
                  <a:cubicBezTo>
                    <a:pt x="431466" y="341280"/>
                    <a:pt x="431548" y="341199"/>
                    <a:pt x="431650" y="341199"/>
                  </a:cubicBezTo>
                  <a:lnTo>
                    <a:pt x="431650" y="341199"/>
                  </a:lnTo>
                  <a:cubicBezTo>
                    <a:pt x="431751" y="341199"/>
                    <a:pt x="431832" y="341116"/>
                    <a:pt x="431832" y="341015"/>
                  </a:cubicBezTo>
                  <a:lnTo>
                    <a:pt x="431832" y="335362"/>
                  </a:lnTo>
                  <a:cubicBezTo>
                    <a:pt x="431832" y="334937"/>
                    <a:pt x="431489" y="334593"/>
                    <a:pt x="431065" y="334593"/>
                  </a:cubicBezTo>
                  <a:lnTo>
                    <a:pt x="431065" y="334593"/>
                  </a:lnTo>
                  <a:cubicBezTo>
                    <a:pt x="430667" y="334593"/>
                    <a:pt x="430337" y="334291"/>
                    <a:pt x="430299" y="333898"/>
                  </a:cubicBezTo>
                  <a:lnTo>
                    <a:pt x="429631" y="326887"/>
                  </a:lnTo>
                  <a:lnTo>
                    <a:pt x="429391" y="323281"/>
                  </a:lnTo>
                  <a:cubicBezTo>
                    <a:pt x="429311" y="322074"/>
                    <a:pt x="430366" y="321125"/>
                    <a:pt x="430366" y="319915"/>
                  </a:cubicBezTo>
                  <a:lnTo>
                    <a:pt x="430366" y="319915"/>
                  </a:lnTo>
                  <a:cubicBezTo>
                    <a:pt x="430366" y="319527"/>
                    <a:pt x="430211" y="319153"/>
                    <a:pt x="429935" y="318877"/>
                  </a:cubicBezTo>
                  <a:cubicBezTo>
                    <a:pt x="429660" y="318602"/>
                    <a:pt x="429287" y="318447"/>
                    <a:pt x="428898" y="318447"/>
                  </a:cubicBezTo>
                  <a:cubicBezTo>
                    <a:pt x="428508" y="318447"/>
                    <a:pt x="428135" y="318602"/>
                    <a:pt x="427860" y="318877"/>
                  </a:cubicBezTo>
                  <a:cubicBezTo>
                    <a:pt x="427584" y="319153"/>
                    <a:pt x="427430" y="319527"/>
                    <a:pt x="427430" y="319915"/>
                  </a:cubicBezTo>
                  <a:lnTo>
                    <a:pt x="427430" y="319915"/>
                  </a:lnTo>
                  <a:cubicBezTo>
                    <a:pt x="427430" y="321102"/>
                    <a:pt x="428479" y="322153"/>
                    <a:pt x="428400" y="323338"/>
                  </a:cubicBezTo>
                  <a:lnTo>
                    <a:pt x="428164" y="326887"/>
                  </a:lnTo>
                  <a:lnTo>
                    <a:pt x="427496" y="333898"/>
                  </a:lnTo>
                  <a:cubicBezTo>
                    <a:pt x="427458" y="334291"/>
                    <a:pt x="427127" y="334593"/>
                    <a:pt x="426730" y="334593"/>
                  </a:cubicBezTo>
                  <a:lnTo>
                    <a:pt x="426730" y="334593"/>
                  </a:lnTo>
                  <a:cubicBezTo>
                    <a:pt x="426307" y="334593"/>
                    <a:pt x="425962" y="334937"/>
                    <a:pt x="425962" y="335362"/>
                  </a:cubicBezTo>
                  <a:lnTo>
                    <a:pt x="425962" y="336978"/>
                  </a:lnTo>
                  <a:cubicBezTo>
                    <a:pt x="425962" y="338295"/>
                    <a:pt x="424894" y="339363"/>
                    <a:pt x="423576" y="339363"/>
                  </a:cubicBezTo>
                  <a:lnTo>
                    <a:pt x="422292" y="339363"/>
                  </a:lnTo>
                  <a:cubicBezTo>
                    <a:pt x="421077" y="339363"/>
                    <a:pt x="420091" y="338378"/>
                    <a:pt x="420091" y="337162"/>
                  </a:cubicBezTo>
                  <a:lnTo>
                    <a:pt x="420091" y="336794"/>
                  </a:lnTo>
                  <a:cubicBezTo>
                    <a:pt x="420091" y="335782"/>
                    <a:pt x="419269" y="334960"/>
                    <a:pt x="418257" y="334960"/>
                  </a:cubicBezTo>
                  <a:lnTo>
                    <a:pt x="418257" y="334960"/>
                  </a:lnTo>
                  <a:cubicBezTo>
                    <a:pt x="417242" y="334960"/>
                    <a:pt x="416421" y="334139"/>
                    <a:pt x="416421" y="333125"/>
                  </a:cubicBezTo>
                  <a:lnTo>
                    <a:pt x="416421" y="298830"/>
                  </a:lnTo>
                  <a:cubicBezTo>
                    <a:pt x="416421" y="298721"/>
                    <a:pt x="416333" y="298633"/>
                    <a:pt x="416224" y="298633"/>
                  </a:cubicBezTo>
                  <a:lnTo>
                    <a:pt x="416224" y="298633"/>
                  </a:lnTo>
                  <a:cubicBezTo>
                    <a:pt x="416127" y="298633"/>
                    <a:pt x="416045" y="298561"/>
                    <a:pt x="416030" y="298463"/>
                  </a:cubicBezTo>
                  <a:lnTo>
                    <a:pt x="415715" y="296258"/>
                  </a:lnTo>
                  <a:cubicBezTo>
                    <a:pt x="415697" y="296130"/>
                    <a:pt x="415688" y="295998"/>
                    <a:pt x="415688" y="295867"/>
                  </a:cubicBezTo>
                  <a:lnTo>
                    <a:pt x="415688" y="294488"/>
                  </a:lnTo>
                  <a:cubicBezTo>
                    <a:pt x="415688" y="294323"/>
                    <a:pt x="415753" y="294163"/>
                    <a:pt x="415871" y="294046"/>
                  </a:cubicBezTo>
                  <a:lnTo>
                    <a:pt x="415871" y="294046"/>
                  </a:lnTo>
                  <a:cubicBezTo>
                    <a:pt x="415988" y="293928"/>
                    <a:pt x="416075" y="293750"/>
                    <a:pt x="415967" y="293624"/>
                  </a:cubicBezTo>
                  <a:cubicBezTo>
                    <a:pt x="415961" y="293617"/>
                    <a:pt x="415954" y="293609"/>
                    <a:pt x="415947" y="293603"/>
                  </a:cubicBezTo>
                  <a:cubicBezTo>
                    <a:pt x="415940" y="293596"/>
                    <a:pt x="415933" y="293590"/>
                    <a:pt x="415926" y="293583"/>
                  </a:cubicBezTo>
                  <a:cubicBezTo>
                    <a:pt x="415799" y="293475"/>
                    <a:pt x="415622" y="293561"/>
                    <a:pt x="415504" y="293679"/>
                  </a:cubicBezTo>
                  <a:lnTo>
                    <a:pt x="415458" y="293725"/>
                  </a:lnTo>
                  <a:cubicBezTo>
                    <a:pt x="415370" y="293813"/>
                    <a:pt x="415309" y="293977"/>
                    <a:pt x="415330" y="294100"/>
                  </a:cubicBezTo>
                  <a:lnTo>
                    <a:pt x="415330" y="294100"/>
                  </a:lnTo>
                  <a:cubicBezTo>
                    <a:pt x="415374" y="294354"/>
                    <a:pt x="415688" y="294438"/>
                    <a:pt x="415688" y="294697"/>
                  </a:cubicBezTo>
                  <a:lnTo>
                    <a:pt x="415688" y="295942"/>
                  </a:lnTo>
                  <a:cubicBezTo>
                    <a:pt x="415688" y="296023"/>
                    <a:pt x="415682" y="296105"/>
                    <a:pt x="415671" y="296185"/>
                  </a:cubicBezTo>
                  <a:lnTo>
                    <a:pt x="415345" y="298463"/>
                  </a:lnTo>
                  <a:cubicBezTo>
                    <a:pt x="415331" y="298561"/>
                    <a:pt x="415248" y="298633"/>
                    <a:pt x="415150" y="298633"/>
                  </a:cubicBezTo>
                  <a:lnTo>
                    <a:pt x="415150" y="298633"/>
                  </a:lnTo>
                  <a:cubicBezTo>
                    <a:pt x="415042" y="298633"/>
                    <a:pt x="414954" y="298721"/>
                    <a:pt x="414954" y="298830"/>
                  </a:cubicBezTo>
                  <a:lnTo>
                    <a:pt x="414954" y="299550"/>
                  </a:lnTo>
                  <a:cubicBezTo>
                    <a:pt x="414954" y="299854"/>
                    <a:pt x="414708" y="300101"/>
                    <a:pt x="414403" y="300101"/>
                  </a:cubicBezTo>
                  <a:lnTo>
                    <a:pt x="414403" y="300101"/>
                  </a:lnTo>
                  <a:cubicBezTo>
                    <a:pt x="414099" y="300101"/>
                    <a:pt x="413852" y="299854"/>
                    <a:pt x="413852" y="299550"/>
                  </a:cubicBezTo>
                  <a:lnTo>
                    <a:pt x="413852" y="299366"/>
                  </a:lnTo>
                  <a:cubicBezTo>
                    <a:pt x="413852" y="298961"/>
                    <a:pt x="413524" y="298633"/>
                    <a:pt x="413119" y="298633"/>
                  </a:cubicBezTo>
                  <a:lnTo>
                    <a:pt x="412568" y="298633"/>
                  </a:lnTo>
                  <a:cubicBezTo>
                    <a:pt x="412265" y="298633"/>
                    <a:pt x="412018" y="298386"/>
                    <a:pt x="412018" y="298082"/>
                  </a:cubicBezTo>
                  <a:lnTo>
                    <a:pt x="412018" y="298082"/>
                  </a:lnTo>
                  <a:cubicBezTo>
                    <a:pt x="412018" y="297779"/>
                    <a:pt x="411772" y="297532"/>
                    <a:pt x="411467" y="297532"/>
                  </a:cubicBezTo>
                  <a:lnTo>
                    <a:pt x="410719" y="297532"/>
                  </a:lnTo>
                  <a:cubicBezTo>
                    <a:pt x="410027" y="297532"/>
                    <a:pt x="409453" y="296939"/>
                    <a:pt x="409713" y="296296"/>
                  </a:cubicBezTo>
                  <a:lnTo>
                    <a:pt x="409713" y="296296"/>
                  </a:lnTo>
                  <a:cubicBezTo>
                    <a:pt x="409776" y="296141"/>
                    <a:pt x="409822" y="295977"/>
                    <a:pt x="409822" y="295811"/>
                  </a:cubicBezTo>
                  <a:cubicBezTo>
                    <a:pt x="409823" y="294892"/>
                    <a:pt x="409610" y="293986"/>
                    <a:pt x="409199" y="293162"/>
                  </a:cubicBezTo>
                  <a:cubicBezTo>
                    <a:pt x="408843" y="292452"/>
                    <a:pt x="408351" y="291824"/>
                    <a:pt x="407751" y="291312"/>
                  </a:cubicBezTo>
                  <a:cubicBezTo>
                    <a:pt x="407449" y="291054"/>
                    <a:pt x="407248" y="290689"/>
                    <a:pt x="407248" y="290293"/>
                  </a:cubicBezTo>
                  <a:lnTo>
                    <a:pt x="407248" y="289655"/>
                  </a:lnTo>
                  <a:cubicBezTo>
                    <a:pt x="407248" y="289344"/>
                    <a:pt x="406996" y="289092"/>
                    <a:pt x="406684" y="289092"/>
                  </a:cubicBezTo>
                  <a:lnTo>
                    <a:pt x="406684" y="289092"/>
                  </a:lnTo>
                  <a:cubicBezTo>
                    <a:pt x="406383" y="289092"/>
                    <a:pt x="406136" y="288856"/>
                    <a:pt x="406121" y="288556"/>
                  </a:cubicBezTo>
                  <a:lnTo>
                    <a:pt x="405047" y="265975"/>
                  </a:lnTo>
                  <a:lnTo>
                    <a:pt x="404334" y="254225"/>
                  </a:lnTo>
                  <a:cubicBezTo>
                    <a:pt x="404325" y="254065"/>
                    <a:pt x="404492" y="253955"/>
                    <a:pt x="404635" y="254027"/>
                  </a:cubicBezTo>
                  <a:lnTo>
                    <a:pt x="404699" y="254058"/>
                  </a:lnTo>
                  <a:cubicBezTo>
                    <a:pt x="404898" y="254158"/>
                    <a:pt x="405083" y="253902"/>
                    <a:pt x="404926" y="253745"/>
                  </a:cubicBezTo>
                  <a:lnTo>
                    <a:pt x="404926" y="253745"/>
                  </a:lnTo>
                  <a:cubicBezTo>
                    <a:pt x="404817" y="253637"/>
                    <a:pt x="404868" y="253450"/>
                    <a:pt x="405011" y="253396"/>
                  </a:cubicBezTo>
                  <a:cubicBezTo>
                    <a:pt x="405586" y="253181"/>
                    <a:pt x="406080" y="252790"/>
                    <a:pt x="406423" y="252275"/>
                  </a:cubicBezTo>
                  <a:cubicBezTo>
                    <a:pt x="406540" y="252101"/>
                    <a:pt x="406637" y="251915"/>
                    <a:pt x="406713" y="251722"/>
                  </a:cubicBezTo>
                  <a:cubicBezTo>
                    <a:pt x="407089" y="250761"/>
                    <a:pt x="407049" y="249615"/>
                    <a:pt x="406596" y="248689"/>
                  </a:cubicBezTo>
                  <a:cubicBezTo>
                    <a:pt x="406553" y="248598"/>
                    <a:pt x="406503" y="248510"/>
                    <a:pt x="406450" y="248425"/>
                  </a:cubicBezTo>
                  <a:cubicBezTo>
                    <a:pt x="406429" y="248391"/>
                    <a:pt x="406408" y="248359"/>
                    <a:pt x="406386" y="248326"/>
                  </a:cubicBezTo>
                  <a:cubicBezTo>
                    <a:pt x="406296" y="248194"/>
                    <a:pt x="406150" y="248363"/>
                    <a:pt x="406222" y="248507"/>
                  </a:cubicBezTo>
                  <a:lnTo>
                    <a:pt x="406222" y="248507"/>
                  </a:lnTo>
                  <a:cubicBezTo>
                    <a:pt x="406483" y="249030"/>
                    <a:pt x="406584" y="249616"/>
                    <a:pt x="406513" y="250196"/>
                  </a:cubicBezTo>
                  <a:cubicBezTo>
                    <a:pt x="406450" y="250991"/>
                    <a:pt x="406129" y="251743"/>
                    <a:pt x="405599" y="252338"/>
                  </a:cubicBezTo>
                  <a:cubicBezTo>
                    <a:pt x="405495" y="252455"/>
                    <a:pt x="405386" y="252564"/>
                    <a:pt x="405270" y="252665"/>
                  </a:cubicBezTo>
                  <a:cubicBezTo>
                    <a:pt x="404317" y="253497"/>
                    <a:pt x="402819" y="253587"/>
                    <a:pt x="401838" y="252791"/>
                  </a:cubicBezTo>
                  <a:cubicBezTo>
                    <a:pt x="401701" y="252681"/>
                    <a:pt x="401575" y="252560"/>
                    <a:pt x="401457" y="252428"/>
                  </a:cubicBezTo>
                  <a:cubicBezTo>
                    <a:pt x="400913" y="251815"/>
                    <a:pt x="400621" y="251016"/>
                    <a:pt x="400642" y="250196"/>
                  </a:cubicBezTo>
                  <a:cubicBezTo>
                    <a:pt x="400642" y="249627"/>
                    <a:pt x="400775" y="249064"/>
                    <a:pt x="401031" y="248555"/>
                  </a:cubicBezTo>
                  <a:lnTo>
                    <a:pt x="401031" y="248555"/>
                  </a:lnTo>
                  <a:cubicBezTo>
                    <a:pt x="401119" y="248379"/>
                    <a:pt x="400949" y="248199"/>
                    <a:pt x="400839" y="248362"/>
                  </a:cubicBezTo>
                  <a:cubicBezTo>
                    <a:pt x="400817" y="248396"/>
                    <a:pt x="400795" y="248430"/>
                    <a:pt x="400772" y="248465"/>
                  </a:cubicBezTo>
                  <a:cubicBezTo>
                    <a:pt x="400448" y="248984"/>
                    <a:pt x="400276" y="249583"/>
                    <a:pt x="400276" y="250196"/>
                  </a:cubicBezTo>
                  <a:cubicBezTo>
                    <a:pt x="400288" y="250899"/>
                    <a:pt x="400501" y="251585"/>
                    <a:pt x="400892" y="252170"/>
                  </a:cubicBezTo>
                  <a:cubicBezTo>
                    <a:pt x="401226" y="252673"/>
                    <a:pt x="401679" y="253084"/>
                    <a:pt x="402209" y="253368"/>
                  </a:cubicBezTo>
                  <a:cubicBezTo>
                    <a:pt x="402335" y="253435"/>
                    <a:pt x="402368" y="253608"/>
                    <a:pt x="402267" y="253711"/>
                  </a:cubicBezTo>
                  <a:lnTo>
                    <a:pt x="402267" y="253711"/>
                  </a:lnTo>
                  <a:cubicBezTo>
                    <a:pt x="402103" y="253873"/>
                    <a:pt x="402294" y="254141"/>
                    <a:pt x="402501" y="254037"/>
                  </a:cubicBezTo>
                  <a:lnTo>
                    <a:pt x="402522" y="254027"/>
                  </a:lnTo>
                  <a:cubicBezTo>
                    <a:pt x="402665" y="253955"/>
                    <a:pt x="402832" y="254065"/>
                    <a:pt x="402823" y="254225"/>
                  </a:cubicBezTo>
                  <a:lnTo>
                    <a:pt x="402110" y="265975"/>
                  </a:lnTo>
                  <a:lnTo>
                    <a:pt x="401036" y="288556"/>
                  </a:lnTo>
                  <a:cubicBezTo>
                    <a:pt x="401022" y="288856"/>
                    <a:pt x="400774" y="289092"/>
                    <a:pt x="400472" y="289092"/>
                  </a:cubicBezTo>
                  <a:lnTo>
                    <a:pt x="400472" y="289092"/>
                  </a:lnTo>
                  <a:cubicBezTo>
                    <a:pt x="400161" y="289092"/>
                    <a:pt x="399909" y="289344"/>
                    <a:pt x="399909" y="289655"/>
                  </a:cubicBezTo>
                  <a:lnTo>
                    <a:pt x="399909" y="290315"/>
                  </a:lnTo>
                  <a:cubicBezTo>
                    <a:pt x="399909" y="290701"/>
                    <a:pt x="399723" y="291058"/>
                    <a:pt x="399438" y="291316"/>
                  </a:cubicBezTo>
                  <a:cubicBezTo>
                    <a:pt x="398854" y="291847"/>
                    <a:pt x="398373" y="292484"/>
                    <a:pt x="398019" y="293192"/>
                  </a:cubicBezTo>
                  <a:cubicBezTo>
                    <a:pt x="397572" y="294084"/>
                    <a:pt x="397340" y="295067"/>
                    <a:pt x="397340" y="296064"/>
                  </a:cubicBezTo>
                  <a:cubicBezTo>
                    <a:pt x="397340" y="296797"/>
                    <a:pt x="397340" y="297532"/>
                    <a:pt x="397708" y="297532"/>
                  </a:cubicBezTo>
                  <a:lnTo>
                    <a:pt x="395689" y="297532"/>
                  </a:lnTo>
                  <a:cubicBezTo>
                    <a:pt x="395385" y="297532"/>
                    <a:pt x="395139" y="297779"/>
                    <a:pt x="395139" y="298082"/>
                  </a:cubicBezTo>
                  <a:lnTo>
                    <a:pt x="395139" y="298082"/>
                  </a:lnTo>
                  <a:cubicBezTo>
                    <a:pt x="395139" y="298386"/>
                    <a:pt x="394892" y="298633"/>
                    <a:pt x="394588" y="298633"/>
                  </a:cubicBezTo>
                  <a:lnTo>
                    <a:pt x="394038" y="298633"/>
                  </a:lnTo>
                  <a:cubicBezTo>
                    <a:pt x="393633" y="298633"/>
                    <a:pt x="393303" y="298961"/>
                    <a:pt x="393303" y="299366"/>
                  </a:cubicBezTo>
                  <a:lnTo>
                    <a:pt x="393303" y="299550"/>
                  </a:lnTo>
                  <a:cubicBezTo>
                    <a:pt x="393303" y="299854"/>
                    <a:pt x="393058" y="300101"/>
                    <a:pt x="392754" y="300101"/>
                  </a:cubicBezTo>
                  <a:lnTo>
                    <a:pt x="392754" y="300101"/>
                  </a:lnTo>
                  <a:cubicBezTo>
                    <a:pt x="392449" y="300101"/>
                    <a:pt x="392203" y="299854"/>
                    <a:pt x="392203" y="299550"/>
                  </a:cubicBezTo>
                  <a:lnTo>
                    <a:pt x="392203" y="298830"/>
                  </a:lnTo>
                  <a:cubicBezTo>
                    <a:pt x="392203" y="298721"/>
                    <a:pt x="392115" y="298633"/>
                    <a:pt x="392007" y="298633"/>
                  </a:cubicBezTo>
                  <a:lnTo>
                    <a:pt x="392007" y="298633"/>
                  </a:lnTo>
                  <a:cubicBezTo>
                    <a:pt x="391909" y="298633"/>
                    <a:pt x="391826" y="298561"/>
                    <a:pt x="391812" y="298463"/>
                  </a:cubicBezTo>
                  <a:lnTo>
                    <a:pt x="391497" y="296258"/>
                  </a:lnTo>
                  <a:cubicBezTo>
                    <a:pt x="391479" y="296130"/>
                    <a:pt x="391469" y="295998"/>
                    <a:pt x="391469" y="295867"/>
                  </a:cubicBezTo>
                  <a:lnTo>
                    <a:pt x="391469" y="294488"/>
                  </a:lnTo>
                  <a:cubicBezTo>
                    <a:pt x="391469" y="294323"/>
                    <a:pt x="391535" y="294163"/>
                    <a:pt x="391653" y="294046"/>
                  </a:cubicBezTo>
                  <a:lnTo>
                    <a:pt x="391653" y="294046"/>
                  </a:lnTo>
                  <a:cubicBezTo>
                    <a:pt x="391770" y="293928"/>
                    <a:pt x="391856" y="293750"/>
                    <a:pt x="391749" y="293624"/>
                  </a:cubicBezTo>
                  <a:cubicBezTo>
                    <a:pt x="391742" y="293617"/>
                    <a:pt x="391736" y="293609"/>
                    <a:pt x="391729" y="293603"/>
                  </a:cubicBezTo>
                  <a:cubicBezTo>
                    <a:pt x="391660" y="293535"/>
                    <a:pt x="391566" y="293495"/>
                    <a:pt x="391469" y="293495"/>
                  </a:cubicBezTo>
                  <a:cubicBezTo>
                    <a:pt x="391256" y="293525"/>
                    <a:pt x="391053" y="293608"/>
                    <a:pt x="390882" y="293737"/>
                  </a:cubicBezTo>
                  <a:cubicBezTo>
                    <a:pt x="390782" y="293810"/>
                    <a:pt x="390724" y="293977"/>
                    <a:pt x="390745" y="294099"/>
                  </a:cubicBezTo>
                  <a:lnTo>
                    <a:pt x="390745" y="294099"/>
                  </a:lnTo>
                  <a:cubicBezTo>
                    <a:pt x="390788" y="294354"/>
                    <a:pt x="391102" y="294438"/>
                    <a:pt x="391102" y="294697"/>
                  </a:cubicBezTo>
                  <a:lnTo>
                    <a:pt x="391102" y="295942"/>
                  </a:lnTo>
                  <a:cubicBezTo>
                    <a:pt x="391102" y="296023"/>
                    <a:pt x="391097" y="296105"/>
                    <a:pt x="391085" y="296185"/>
                  </a:cubicBezTo>
                  <a:lnTo>
                    <a:pt x="390760" y="298463"/>
                  </a:lnTo>
                  <a:cubicBezTo>
                    <a:pt x="390745" y="298561"/>
                    <a:pt x="390663" y="298633"/>
                    <a:pt x="390565" y="298633"/>
                  </a:cubicBezTo>
                  <a:lnTo>
                    <a:pt x="390565" y="298633"/>
                  </a:lnTo>
                  <a:cubicBezTo>
                    <a:pt x="390457" y="298633"/>
                    <a:pt x="390369" y="298721"/>
                    <a:pt x="390369" y="298830"/>
                  </a:cubicBezTo>
                  <a:lnTo>
                    <a:pt x="390369" y="333309"/>
                  </a:lnTo>
                  <a:cubicBezTo>
                    <a:pt x="390369" y="334424"/>
                    <a:pt x="389465" y="335326"/>
                    <a:pt x="388351" y="335326"/>
                  </a:cubicBezTo>
                  <a:lnTo>
                    <a:pt x="388351" y="335326"/>
                  </a:lnTo>
                  <a:cubicBezTo>
                    <a:pt x="387236" y="335326"/>
                    <a:pt x="386332" y="336230"/>
                    <a:pt x="386332" y="337345"/>
                  </a:cubicBezTo>
                  <a:lnTo>
                    <a:pt x="386332" y="337529"/>
                  </a:lnTo>
                  <a:cubicBezTo>
                    <a:pt x="386332" y="338744"/>
                    <a:pt x="385347" y="339730"/>
                    <a:pt x="384130" y="339730"/>
                  </a:cubicBezTo>
                  <a:lnTo>
                    <a:pt x="382846" y="339730"/>
                  </a:lnTo>
                  <a:cubicBezTo>
                    <a:pt x="381529" y="339730"/>
                    <a:pt x="380461" y="338663"/>
                    <a:pt x="380461" y="337345"/>
                  </a:cubicBezTo>
                  <a:lnTo>
                    <a:pt x="380461" y="335729"/>
                  </a:lnTo>
                  <a:cubicBezTo>
                    <a:pt x="380461" y="335304"/>
                    <a:pt x="380117" y="334960"/>
                    <a:pt x="379692" y="334960"/>
                  </a:cubicBezTo>
                  <a:lnTo>
                    <a:pt x="379692" y="334960"/>
                  </a:lnTo>
                  <a:cubicBezTo>
                    <a:pt x="379296" y="334960"/>
                    <a:pt x="378964" y="334659"/>
                    <a:pt x="378927" y="334264"/>
                  </a:cubicBezTo>
                  <a:lnTo>
                    <a:pt x="378259" y="327254"/>
                  </a:lnTo>
                  <a:lnTo>
                    <a:pt x="378019" y="323649"/>
                  </a:lnTo>
                  <a:cubicBezTo>
                    <a:pt x="377938" y="322442"/>
                    <a:pt x="378993" y="321491"/>
                    <a:pt x="378993" y="320282"/>
                  </a:cubicBezTo>
                  <a:lnTo>
                    <a:pt x="378993" y="320282"/>
                  </a:lnTo>
                  <a:cubicBezTo>
                    <a:pt x="378993" y="319893"/>
                    <a:pt x="378838" y="319520"/>
                    <a:pt x="378564" y="319245"/>
                  </a:cubicBezTo>
                  <a:cubicBezTo>
                    <a:pt x="378288" y="318969"/>
                    <a:pt x="377914" y="318814"/>
                    <a:pt x="377526" y="318814"/>
                  </a:cubicBezTo>
                  <a:cubicBezTo>
                    <a:pt x="377136" y="318814"/>
                    <a:pt x="376763" y="318969"/>
                    <a:pt x="376487" y="319245"/>
                  </a:cubicBezTo>
                  <a:cubicBezTo>
                    <a:pt x="376213" y="319520"/>
                    <a:pt x="376058" y="319893"/>
                    <a:pt x="376058" y="320282"/>
                  </a:cubicBezTo>
                  <a:lnTo>
                    <a:pt x="376058" y="320282"/>
                  </a:lnTo>
                  <a:cubicBezTo>
                    <a:pt x="376058" y="321470"/>
                    <a:pt x="377108" y="322520"/>
                    <a:pt x="377028" y="323705"/>
                  </a:cubicBezTo>
                  <a:lnTo>
                    <a:pt x="376791" y="327254"/>
                  </a:lnTo>
                  <a:lnTo>
                    <a:pt x="376091" y="334613"/>
                  </a:lnTo>
                  <a:cubicBezTo>
                    <a:pt x="376072" y="334809"/>
                    <a:pt x="375906" y="334960"/>
                    <a:pt x="375708" y="334960"/>
                  </a:cubicBezTo>
                  <a:lnTo>
                    <a:pt x="375708" y="334960"/>
                  </a:lnTo>
                  <a:cubicBezTo>
                    <a:pt x="375495" y="334960"/>
                    <a:pt x="375323" y="335132"/>
                    <a:pt x="375323" y="335345"/>
                  </a:cubicBezTo>
                  <a:lnTo>
                    <a:pt x="375323" y="341381"/>
                  </a:lnTo>
                  <a:cubicBezTo>
                    <a:pt x="375323" y="341483"/>
                    <a:pt x="375406" y="341565"/>
                    <a:pt x="375507" y="341565"/>
                  </a:cubicBezTo>
                  <a:lnTo>
                    <a:pt x="375507" y="341565"/>
                  </a:lnTo>
                  <a:cubicBezTo>
                    <a:pt x="375608" y="341565"/>
                    <a:pt x="375691" y="341647"/>
                    <a:pt x="375691" y="341748"/>
                  </a:cubicBezTo>
                  <a:lnTo>
                    <a:pt x="375691" y="383030"/>
                  </a:lnTo>
                  <a:cubicBezTo>
                    <a:pt x="375691" y="386475"/>
                    <a:pt x="372898" y="389268"/>
                    <a:pt x="369452" y="389268"/>
                  </a:cubicBezTo>
                  <a:lnTo>
                    <a:pt x="369452" y="389268"/>
                  </a:lnTo>
                  <a:cubicBezTo>
                    <a:pt x="366007" y="389268"/>
                    <a:pt x="363214" y="386475"/>
                    <a:pt x="363214" y="383030"/>
                  </a:cubicBezTo>
                  <a:lnTo>
                    <a:pt x="363214" y="371134"/>
                  </a:lnTo>
                  <a:cubicBezTo>
                    <a:pt x="363214" y="370750"/>
                    <a:pt x="363152" y="370368"/>
                    <a:pt x="363030" y="370003"/>
                  </a:cubicBezTo>
                  <a:lnTo>
                    <a:pt x="363009" y="369939"/>
                  </a:lnTo>
                  <a:cubicBezTo>
                    <a:pt x="362902" y="369616"/>
                    <a:pt x="362848" y="369279"/>
                    <a:pt x="362848" y="368941"/>
                  </a:cubicBezTo>
                  <a:lnTo>
                    <a:pt x="362848" y="366351"/>
                  </a:lnTo>
                  <a:cubicBezTo>
                    <a:pt x="362848" y="366037"/>
                    <a:pt x="362594" y="365783"/>
                    <a:pt x="362280" y="365783"/>
                  </a:cubicBezTo>
                  <a:lnTo>
                    <a:pt x="362280" y="365783"/>
                  </a:lnTo>
                  <a:cubicBezTo>
                    <a:pt x="361981" y="365783"/>
                    <a:pt x="361732" y="365551"/>
                    <a:pt x="361713" y="365252"/>
                  </a:cubicBezTo>
                  <a:lnTo>
                    <a:pt x="361380" y="359912"/>
                  </a:lnTo>
                  <a:lnTo>
                    <a:pt x="361129" y="356902"/>
                  </a:lnTo>
                  <a:cubicBezTo>
                    <a:pt x="361056" y="356018"/>
                    <a:pt x="361747" y="355295"/>
                    <a:pt x="361747" y="354408"/>
                  </a:cubicBezTo>
                  <a:lnTo>
                    <a:pt x="361747" y="354408"/>
                  </a:lnTo>
                  <a:cubicBezTo>
                    <a:pt x="361747" y="354116"/>
                    <a:pt x="361631" y="353836"/>
                    <a:pt x="361425" y="353629"/>
                  </a:cubicBezTo>
                  <a:cubicBezTo>
                    <a:pt x="361217" y="353423"/>
                    <a:pt x="360938" y="353308"/>
                    <a:pt x="360645" y="353308"/>
                  </a:cubicBezTo>
                  <a:cubicBezTo>
                    <a:pt x="360354" y="353308"/>
                    <a:pt x="360075" y="353423"/>
                    <a:pt x="359867" y="353629"/>
                  </a:cubicBezTo>
                  <a:cubicBezTo>
                    <a:pt x="359661" y="353836"/>
                    <a:pt x="359545" y="354116"/>
                    <a:pt x="359545" y="354408"/>
                  </a:cubicBezTo>
                  <a:lnTo>
                    <a:pt x="359545" y="354408"/>
                  </a:lnTo>
                  <a:cubicBezTo>
                    <a:pt x="359545" y="355266"/>
                    <a:pt x="360237" y="356002"/>
                    <a:pt x="360167" y="356858"/>
                  </a:cubicBezTo>
                  <a:lnTo>
                    <a:pt x="359912" y="359912"/>
                  </a:lnTo>
                  <a:lnTo>
                    <a:pt x="359579" y="365252"/>
                  </a:lnTo>
                  <a:cubicBezTo>
                    <a:pt x="359560" y="365551"/>
                    <a:pt x="359311" y="365783"/>
                    <a:pt x="359012" y="365783"/>
                  </a:cubicBezTo>
                  <a:lnTo>
                    <a:pt x="359012" y="365783"/>
                  </a:lnTo>
                  <a:cubicBezTo>
                    <a:pt x="358698" y="365783"/>
                    <a:pt x="358444" y="366037"/>
                    <a:pt x="358444" y="366351"/>
                  </a:cubicBezTo>
                  <a:lnTo>
                    <a:pt x="358444" y="366518"/>
                  </a:lnTo>
                  <a:cubicBezTo>
                    <a:pt x="358444" y="366923"/>
                    <a:pt x="358116" y="367251"/>
                    <a:pt x="357711" y="367251"/>
                  </a:cubicBezTo>
                  <a:lnTo>
                    <a:pt x="355790" y="367251"/>
                  </a:lnTo>
                  <a:cubicBezTo>
                    <a:pt x="355026" y="367251"/>
                    <a:pt x="354408" y="366633"/>
                    <a:pt x="354408" y="365870"/>
                  </a:cubicBezTo>
                  <a:lnTo>
                    <a:pt x="354408" y="365870"/>
                  </a:lnTo>
                  <a:cubicBezTo>
                    <a:pt x="354408" y="365364"/>
                    <a:pt x="354132" y="364899"/>
                    <a:pt x="353688" y="364657"/>
                  </a:cubicBezTo>
                  <a:lnTo>
                    <a:pt x="350694" y="363024"/>
                  </a:lnTo>
                  <a:cubicBezTo>
                    <a:pt x="350482" y="362909"/>
                    <a:pt x="350246" y="362848"/>
                    <a:pt x="350004" y="362848"/>
                  </a:cubicBezTo>
                  <a:lnTo>
                    <a:pt x="350004" y="362848"/>
                  </a:lnTo>
                  <a:cubicBezTo>
                    <a:pt x="349764" y="362848"/>
                    <a:pt x="349527" y="362909"/>
                    <a:pt x="349315" y="363024"/>
                  </a:cubicBezTo>
                  <a:lnTo>
                    <a:pt x="346201" y="364722"/>
                  </a:lnTo>
                  <a:cubicBezTo>
                    <a:pt x="345831" y="364924"/>
                    <a:pt x="345601" y="365312"/>
                    <a:pt x="345601" y="365733"/>
                  </a:cubicBezTo>
                  <a:lnTo>
                    <a:pt x="345601" y="365733"/>
                  </a:lnTo>
                  <a:cubicBezTo>
                    <a:pt x="345601" y="366368"/>
                    <a:pt x="345086" y="366884"/>
                    <a:pt x="344449" y="366884"/>
                  </a:cubicBezTo>
                  <a:lnTo>
                    <a:pt x="342299" y="366884"/>
                  </a:lnTo>
                  <a:cubicBezTo>
                    <a:pt x="341894" y="366884"/>
                    <a:pt x="341565" y="366556"/>
                    <a:pt x="341565" y="366150"/>
                  </a:cubicBezTo>
                  <a:lnTo>
                    <a:pt x="341565" y="365984"/>
                  </a:lnTo>
                  <a:cubicBezTo>
                    <a:pt x="341565" y="365670"/>
                    <a:pt x="341311" y="365417"/>
                    <a:pt x="340998" y="365417"/>
                  </a:cubicBezTo>
                  <a:lnTo>
                    <a:pt x="340998" y="365417"/>
                  </a:lnTo>
                  <a:cubicBezTo>
                    <a:pt x="340697" y="365417"/>
                    <a:pt x="340449" y="365183"/>
                    <a:pt x="340431" y="364884"/>
                  </a:cubicBezTo>
                  <a:lnTo>
                    <a:pt x="340098" y="359545"/>
                  </a:lnTo>
                  <a:lnTo>
                    <a:pt x="339846" y="356536"/>
                  </a:lnTo>
                  <a:cubicBezTo>
                    <a:pt x="339772" y="355652"/>
                    <a:pt x="340464" y="354928"/>
                    <a:pt x="340464" y="354041"/>
                  </a:cubicBezTo>
                  <a:lnTo>
                    <a:pt x="340464" y="354041"/>
                  </a:lnTo>
                  <a:cubicBezTo>
                    <a:pt x="340464" y="353749"/>
                    <a:pt x="340348" y="353469"/>
                    <a:pt x="340141" y="353263"/>
                  </a:cubicBezTo>
                  <a:cubicBezTo>
                    <a:pt x="339935" y="353056"/>
                    <a:pt x="339656" y="352940"/>
                    <a:pt x="339363" y="352940"/>
                  </a:cubicBezTo>
                  <a:cubicBezTo>
                    <a:pt x="339072" y="352940"/>
                    <a:pt x="338791" y="353056"/>
                    <a:pt x="338585" y="353263"/>
                  </a:cubicBezTo>
                  <a:cubicBezTo>
                    <a:pt x="338378" y="353469"/>
                    <a:pt x="338262" y="353749"/>
                    <a:pt x="338262" y="354041"/>
                  </a:cubicBezTo>
                  <a:lnTo>
                    <a:pt x="338262" y="354041"/>
                  </a:lnTo>
                  <a:cubicBezTo>
                    <a:pt x="338262" y="354899"/>
                    <a:pt x="338955" y="355635"/>
                    <a:pt x="338884" y="356491"/>
                  </a:cubicBezTo>
                  <a:lnTo>
                    <a:pt x="338630" y="359545"/>
                  </a:lnTo>
                  <a:lnTo>
                    <a:pt x="338295" y="364884"/>
                  </a:lnTo>
                  <a:cubicBezTo>
                    <a:pt x="338277" y="365183"/>
                    <a:pt x="338029" y="365417"/>
                    <a:pt x="337730" y="365417"/>
                  </a:cubicBezTo>
                  <a:lnTo>
                    <a:pt x="337730" y="365417"/>
                  </a:lnTo>
                  <a:cubicBezTo>
                    <a:pt x="337416" y="365417"/>
                    <a:pt x="337162" y="365670"/>
                    <a:pt x="337162" y="365984"/>
                  </a:cubicBezTo>
                  <a:lnTo>
                    <a:pt x="337162" y="368573"/>
                  </a:lnTo>
                  <a:cubicBezTo>
                    <a:pt x="337162" y="368913"/>
                    <a:pt x="337107" y="369250"/>
                    <a:pt x="336999" y="369572"/>
                  </a:cubicBezTo>
                  <a:lnTo>
                    <a:pt x="336978" y="369636"/>
                  </a:lnTo>
                  <a:cubicBezTo>
                    <a:pt x="336856" y="370001"/>
                    <a:pt x="336794" y="370383"/>
                    <a:pt x="336794" y="370767"/>
                  </a:cubicBezTo>
                  <a:lnTo>
                    <a:pt x="336794" y="432328"/>
                  </a:lnTo>
                  <a:cubicBezTo>
                    <a:pt x="336794" y="433068"/>
                    <a:pt x="336195" y="433668"/>
                    <a:pt x="335455" y="433668"/>
                  </a:cubicBezTo>
                  <a:lnTo>
                    <a:pt x="335455" y="433668"/>
                  </a:lnTo>
                  <a:cubicBezTo>
                    <a:pt x="334930" y="433668"/>
                    <a:pt x="334454" y="433975"/>
                    <a:pt x="334236" y="434452"/>
                  </a:cubicBezTo>
                  <a:lnTo>
                    <a:pt x="332942" y="437298"/>
                  </a:lnTo>
                  <a:cubicBezTo>
                    <a:pt x="332856" y="437488"/>
                    <a:pt x="332996" y="437705"/>
                    <a:pt x="333205" y="437705"/>
                  </a:cubicBezTo>
                  <a:lnTo>
                    <a:pt x="333205" y="437705"/>
                  </a:lnTo>
                  <a:cubicBezTo>
                    <a:pt x="333364" y="437705"/>
                    <a:pt x="333492" y="437833"/>
                    <a:pt x="333492" y="437992"/>
                  </a:cubicBezTo>
                  <a:lnTo>
                    <a:pt x="333492" y="443392"/>
                  </a:lnTo>
                  <a:cubicBezTo>
                    <a:pt x="333492" y="444507"/>
                    <a:pt x="332588" y="445410"/>
                    <a:pt x="331474" y="445410"/>
                  </a:cubicBezTo>
                  <a:lnTo>
                    <a:pt x="330527" y="445410"/>
                  </a:lnTo>
                  <a:cubicBezTo>
                    <a:pt x="329936" y="445410"/>
                    <a:pt x="329455" y="445890"/>
                    <a:pt x="329455" y="446482"/>
                  </a:cubicBezTo>
                  <a:lnTo>
                    <a:pt x="329455" y="446482"/>
                  </a:lnTo>
                  <a:cubicBezTo>
                    <a:pt x="329455" y="446737"/>
                    <a:pt x="329365" y="446984"/>
                    <a:pt x="329198" y="447178"/>
                  </a:cubicBezTo>
                  <a:lnTo>
                    <a:pt x="325579" y="451401"/>
                  </a:lnTo>
                  <a:cubicBezTo>
                    <a:pt x="325245" y="451791"/>
                    <a:pt x="324757" y="452015"/>
                    <a:pt x="324243" y="452015"/>
                  </a:cubicBezTo>
                  <a:lnTo>
                    <a:pt x="324243" y="452015"/>
                  </a:lnTo>
                  <a:cubicBezTo>
                    <a:pt x="323272" y="452015"/>
                    <a:pt x="322484" y="452803"/>
                    <a:pt x="322484" y="453775"/>
                  </a:cubicBezTo>
                  <a:lnTo>
                    <a:pt x="322484" y="460088"/>
                  </a:lnTo>
                  <a:cubicBezTo>
                    <a:pt x="322484" y="460493"/>
                    <a:pt x="322156" y="460822"/>
                    <a:pt x="321750" y="460822"/>
                  </a:cubicBezTo>
                  <a:lnTo>
                    <a:pt x="321750" y="460822"/>
                  </a:lnTo>
                  <a:cubicBezTo>
                    <a:pt x="321345" y="460822"/>
                    <a:pt x="321016" y="461150"/>
                    <a:pt x="321016" y="461556"/>
                  </a:cubicBezTo>
                  <a:lnTo>
                    <a:pt x="321016" y="462840"/>
                  </a:lnTo>
                  <a:cubicBezTo>
                    <a:pt x="321016" y="463347"/>
                    <a:pt x="320605" y="463757"/>
                    <a:pt x="320099" y="463757"/>
                  </a:cubicBezTo>
                  <a:lnTo>
                    <a:pt x="320099" y="463757"/>
                  </a:lnTo>
                  <a:cubicBezTo>
                    <a:pt x="319592" y="463757"/>
                    <a:pt x="319182" y="464168"/>
                    <a:pt x="319182" y="464674"/>
                  </a:cubicBezTo>
                  <a:lnTo>
                    <a:pt x="319182" y="472381"/>
                  </a:lnTo>
                  <a:cubicBezTo>
                    <a:pt x="319182" y="474103"/>
                    <a:pt x="317784" y="475499"/>
                    <a:pt x="316062" y="475499"/>
                  </a:cubicBezTo>
                  <a:lnTo>
                    <a:pt x="314228" y="475499"/>
                  </a:lnTo>
                  <a:cubicBezTo>
                    <a:pt x="313518" y="475499"/>
                    <a:pt x="312943" y="476075"/>
                    <a:pt x="312943" y="476783"/>
                  </a:cubicBezTo>
                  <a:lnTo>
                    <a:pt x="312943" y="477518"/>
                  </a:lnTo>
                  <a:cubicBezTo>
                    <a:pt x="312943" y="477821"/>
                    <a:pt x="313190" y="478068"/>
                    <a:pt x="313494" y="478068"/>
                  </a:cubicBezTo>
                  <a:lnTo>
                    <a:pt x="313494" y="478068"/>
                  </a:lnTo>
                  <a:cubicBezTo>
                    <a:pt x="313797" y="478068"/>
                    <a:pt x="314044" y="478315"/>
                    <a:pt x="314044" y="478619"/>
                  </a:cubicBezTo>
                  <a:lnTo>
                    <a:pt x="314044" y="484810"/>
                  </a:lnTo>
                  <a:cubicBezTo>
                    <a:pt x="314044" y="487951"/>
                    <a:pt x="311866" y="490677"/>
                    <a:pt x="308807" y="491388"/>
                  </a:cubicBezTo>
                  <a:cubicBezTo>
                    <a:pt x="196099" y="517570"/>
                    <a:pt x="96268" y="549080"/>
                    <a:pt x="13517" y="585217"/>
                  </a:cubicBezTo>
                  <a:cubicBezTo>
                    <a:pt x="283221" y="498984"/>
                    <a:pt x="651266" y="445777"/>
                    <a:pt x="1057106" y="445777"/>
                  </a:cubicBezTo>
                  <a:cubicBezTo>
                    <a:pt x="1087390" y="445777"/>
                    <a:pt x="1115181" y="446054"/>
                    <a:pt x="1144569" y="446608"/>
                  </a:cubicBezTo>
                  <a:cubicBezTo>
                    <a:pt x="1151941" y="446747"/>
                    <a:pt x="1157994" y="440804"/>
                    <a:pt x="1157969" y="433430"/>
                  </a:cubicBezTo>
                  <a:lnTo>
                    <a:pt x="1157648" y="339363"/>
                  </a:lnTo>
                  <a:lnTo>
                    <a:pt x="1157648" y="337162"/>
                  </a:lnTo>
                  <a:lnTo>
                    <a:pt x="1154713" y="294963"/>
                  </a:lnTo>
                  <a:lnTo>
                    <a:pt x="1154713" y="287441"/>
                  </a:lnTo>
                  <a:cubicBezTo>
                    <a:pt x="1154713" y="286123"/>
                    <a:pt x="1155781" y="285055"/>
                    <a:pt x="1157098" y="285055"/>
                  </a:cubicBezTo>
                  <a:lnTo>
                    <a:pt x="1157282" y="285055"/>
                  </a:lnTo>
                  <a:cubicBezTo>
                    <a:pt x="1158498" y="285055"/>
                    <a:pt x="1159483" y="284070"/>
                    <a:pt x="1159483" y="282854"/>
                  </a:cubicBezTo>
                  <a:lnTo>
                    <a:pt x="1159483" y="281937"/>
                  </a:lnTo>
                  <a:cubicBezTo>
                    <a:pt x="1159483" y="281227"/>
                    <a:pt x="1158909" y="280653"/>
                    <a:pt x="1158199" y="280653"/>
                  </a:cubicBezTo>
                  <a:lnTo>
                    <a:pt x="1158199" y="280653"/>
                  </a:lnTo>
                  <a:cubicBezTo>
                    <a:pt x="1157489" y="280653"/>
                    <a:pt x="1156915" y="280077"/>
                    <a:pt x="1156915" y="279368"/>
                  </a:cubicBezTo>
                  <a:lnTo>
                    <a:pt x="1156915" y="275515"/>
                  </a:lnTo>
                  <a:cubicBezTo>
                    <a:pt x="1156915" y="275110"/>
                    <a:pt x="1157243" y="274782"/>
                    <a:pt x="1157648" y="274782"/>
                  </a:cubicBezTo>
                  <a:lnTo>
                    <a:pt x="1157648" y="274782"/>
                  </a:lnTo>
                  <a:cubicBezTo>
                    <a:pt x="1158053" y="274782"/>
                    <a:pt x="1158383" y="274452"/>
                    <a:pt x="1158383" y="274047"/>
                  </a:cubicBezTo>
                  <a:lnTo>
                    <a:pt x="1158383" y="272250"/>
                  </a:lnTo>
                  <a:cubicBezTo>
                    <a:pt x="1158383" y="271014"/>
                    <a:pt x="1157380" y="270011"/>
                    <a:pt x="1156143" y="270011"/>
                  </a:cubicBezTo>
                  <a:lnTo>
                    <a:pt x="1156143" y="270011"/>
                  </a:lnTo>
                  <a:cubicBezTo>
                    <a:pt x="1154936" y="270011"/>
                    <a:pt x="1153947" y="269054"/>
                    <a:pt x="1153905" y="267848"/>
                  </a:cubicBezTo>
                  <a:lnTo>
                    <a:pt x="1152878" y="237719"/>
                  </a:lnTo>
                  <a:lnTo>
                    <a:pt x="1152878" y="234234"/>
                  </a:lnTo>
                  <a:cubicBezTo>
                    <a:pt x="1152878" y="234133"/>
                    <a:pt x="1152960" y="234050"/>
                    <a:pt x="1153061" y="234050"/>
                  </a:cubicBezTo>
                  <a:lnTo>
                    <a:pt x="1153061" y="234050"/>
                  </a:lnTo>
                  <a:cubicBezTo>
                    <a:pt x="1153162" y="234050"/>
                    <a:pt x="1153245" y="233969"/>
                    <a:pt x="1153245" y="233866"/>
                  </a:cubicBezTo>
                  <a:lnTo>
                    <a:pt x="1153245" y="230198"/>
                  </a:lnTo>
                  <a:cubicBezTo>
                    <a:pt x="1153245" y="229894"/>
                    <a:pt x="1152998" y="229647"/>
                    <a:pt x="1152695" y="229647"/>
                  </a:cubicBezTo>
                  <a:lnTo>
                    <a:pt x="1152695" y="229647"/>
                  </a:lnTo>
                  <a:cubicBezTo>
                    <a:pt x="1152391" y="229647"/>
                    <a:pt x="1152144" y="229400"/>
                    <a:pt x="1152144" y="229096"/>
                  </a:cubicBezTo>
                  <a:lnTo>
                    <a:pt x="1152144" y="226529"/>
                  </a:lnTo>
                  <a:cubicBezTo>
                    <a:pt x="1152144" y="226224"/>
                    <a:pt x="1152391" y="225978"/>
                    <a:pt x="1152695" y="225978"/>
                  </a:cubicBezTo>
                  <a:lnTo>
                    <a:pt x="1152695" y="225978"/>
                  </a:lnTo>
                  <a:cubicBezTo>
                    <a:pt x="1152998" y="225978"/>
                    <a:pt x="1153245" y="225731"/>
                    <a:pt x="1153245" y="225427"/>
                  </a:cubicBezTo>
                  <a:lnTo>
                    <a:pt x="1153245" y="222135"/>
                  </a:lnTo>
                  <a:cubicBezTo>
                    <a:pt x="1153245" y="221825"/>
                    <a:pt x="1152995" y="221575"/>
                    <a:pt x="1152684" y="221575"/>
                  </a:cubicBezTo>
                  <a:lnTo>
                    <a:pt x="1152684" y="221575"/>
                  </a:lnTo>
                  <a:cubicBezTo>
                    <a:pt x="1152383" y="221575"/>
                    <a:pt x="1152135" y="221336"/>
                    <a:pt x="1152123" y="221035"/>
                  </a:cubicBezTo>
                  <a:lnTo>
                    <a:pt x="1151101" y="194448"/>
                  </a:lnTo>
                  <a:cubicBezTo>
                    <a:pt x="1151070" y="193632"/>
                    <a:pt x="1151723" y="192952"/>
                    <a:pt x="1152539" y="192952"/>
                  </a:cubicBezTo>
                  <a:lnTo>
                    <a:pt x="1152539" y="192952"/>
                  </a:lnTo>
                  <a:cubicBezTo>
                    <a:pt x="1153334" y="192952"/>
                    <a:pt x="1153978" y="192308"/>
                    <a:pt x="1153978" y="191513"/>
                  </a:cubicBezTo>
                  <a:lnTo>
                    <a:pt x="1153978" y="190017"/>
                  </a:lnTo>
                  <a:cubicBezTo>
                    <a:pt x="1153978" y="189612"/>
                    <a:pt x="1154308" y="189283"/>
                    <a:pt x="1154713" y="189283"/>
                  </a:cubicBezTo>
                  <a:lnTo>
                    <a:pt x="1154713" y="189283"/>
                  </a:lnTo>
                  <a:cubicBezTo>
                    <a:pt x="1155119" y="189283"/>
                    <a:pt x="1155447" y="188955"/>
                    <a:pt x="1155447" y="188549"/>
                  </a:cubicBezTo>
                  <a:lnTo>
                    <a:pt x="1155447" y="180661"/>
                  </a:lnTo>
                  <a:cubicBezTo>
                    <a:pt x="1155447" y="180356"/>
                    <a:pt x="1155200" y="180110"/>
                    <a:pt x="1154897" y="180110"/>
                  </a:cubicBezTo>
                  <a:lnTo>
                    <a:pt x="1154897" y="180110"/>
                  </a:lnTo>
                  <a:cubicBezTo>
                    <a:pt x="1154593" y="180110"/>
                    <a:pt x="1154346" y="179863"/>
                    <a:pt x="1154346" y="179559"/>
                  </a:cubicBezTo>
                  <a:lnTo>
                    <a:pt x="1154346" y="178825"/>
                  </a:lnTo>
                  <a:cubicBezTo>
                    <a:pt x="1154346" y="178521"/>
                    <a:pt x="1154099" y="178275"/>
                    <a:pt x="1153796" y="178275"/>
                  </a:cubicBezTo>
                  <a:lnTo>
                    <a:pt x="1153796" y="178275"/>
                  </a:lnTo>
                  <a:cubicBezTo>
                    <a:pt x="1153492" y="178275"/>
                    <a:pt x="1153245" y="178029"/>
                    <a:pt x="1153245" y="177724"/>
                  </a:cubicBezTo>
                  <a:lnTo>
                    <a:pt x="1153245" y="170753"/>
                  </a:lnTo>
                  <a:cubicBezTo>
                    <a:pt x="1153245" y="170448"/>
                    <a:pt x="1153492" y="170202"/>
                    <a:pt x="1153796" y="170202"/>
                  </a:cubicBezTo>
                  <a:lnTo>
                    <a:pt x="1153796" y="170202"/>
                  </a:lnTo>
                  <a:cubicBezTo>
                    <a:pt x="1154099" y="170202"/>
                    <a:pt x="1154346" y="169955"/>
                    <a:pt x="1154346" y="169652"/>
                  </a:cubicBezTo>
                  <a:lnTo>
                    <a:pt x="1154346" y="166532"/>
                  </a:lnTo>
                  <a:cubicBezTo>
                    <a:pt x="1154346" y="165722"/>
                    <a:pt x="1153689" y="165064"/>
                    <a:pt x="1152878" y="165064"/>
                  </a:cubicBezTo>
                  <a:lnTo>
                    <a:pt x="1152878" y="165064"/>
                  </a:lnTo>
                  <a:cubicBezTo>
                    <a:pt x="1152067" y="165064"/>
                    <a:pt x="1151411" y="164408"/>
                    <a:pt x="1151411" y="163597"/>
                  </a:cubicBezTo>
                  <a:lnTo>
                    <a:pt x="1151411" y="157176"/>
                  </a:lnTo>
                  <a:cubicBezTo>
                    <a:pt x="1151411" y="156871"/>
                    <a:pt x="1151656" y="156625"/>
                    <a:pt x="1151961" y="156625"/>
                  </a:cubicBezTo>
                  <a:lnTo>
                    <a:pt x="1151961" y="156625"/>
                  </a:lnTo>
                  <a:cubicBezTo>
                    <a:pt x="1152265" y="156625"/>
                    <a:pt x="1152512" y="156379"/>
                    <a:pt x="1152512" y="156075"/>
                  </a:cubicBezTo>
                  <a:lnTo>
                    <a:pt x="1152512" y="153139"/>
                  </a:lnTo>
                  <a:cubicBezTo>
                    <a:pt x="1152512" y="152836"/>
                    <a:pt x="1152265" y="152589"/>
                    <a:pt x="1151961" y="152589"/>
                  </a:cubicBezTo>
                  <a:lnTo>
                    <a:pt x="1151961" y="152589"/>
                  </a:lnTo>
                  <a:cubicBezTo>
                    <a:pt x="1151656" y="152589"/>
                    <a:pt x="1151411" y="152342"/>
                    <a:pt x="1151411" y="152038"/>
                  </a:cubicBezTo>
                  <a:lnTo>
                    <a:pt x="1151411" y="143965"/>
                  </a:lnTo>
                  <a:cubicBezTo>
                    <a:pt x="1151411" y="143662"/>
                    <a:pt x="1151656" y="143415"/>
                    <a:pt x="1151961" y="143415"/>
                  </a:cubicBezTo>
                  <a:lnTo>
                    <a:pt x="1151961" y="143415"/>
                  </a:lnTo>
                  <a:cubicBezTo>
                    <a:pt x="1152265" y="143415"/>
                    <a:pt x="1152512" y="143169"/>
                    <a:pt x="1152512" y="142865"/>
                  </a:cubicBezTo>
                  <a:lnTo>
                    <a:pt x="1152512" y="139929"/>
                  </a:lnTo>
                  <a:cubicBezTo>
                    <a:pt x="1152512" y="139625"/>
                    <a:pt x="1152265" y="139379"/>
                    <a:pt x="1151961" y="139379"/>
                  </a:cubicBezTo>
                  <a:lnTo>
                    <a:pt x="1151961" y="139379"/>
                  </a:lnTo>
                  <a:cubicBezTo>
                    <a:pt x="1151656" y="139379"/>
                    <a:pt x="1151411" y="139132"/>
                    <a:pt x="1151411" y="138828"/>
                  </a:cubicBezTo>
                  <a:lnTo>
                    <a:pt x="1151411" y="131123"/>
                  </a:lnTo>
                  <a:cubicBezTo>
                    <a:pt x="1151411" y="130211"/>
                    <a:pt x="1152150" y="129471"/>
                    <a:pt x="1153061" y="129471"/>
                  </a:cubicBezTo>
                  <a:lnTo>
                    <a:pt x="1153061" y="129471"/>
                  </a:lnTo>
                  <a:cubicBezTo>
                    <a:pt x="1153973" y="129471"/>
                    <a:pt x="1154713" y="128732"/>
                    <a:pt x="1154713" y="127820"/>
                  </a:cubicBezTo>
                  <a:lnTo>
                    <a:pt x="1154713" y="123233"/>
                  </a:lnTo>
                  <a:cubicBezTo>
                    <a:pt x="1154713" y="122828"/>
                    <a:pt x="1155041" y="122499"/>
                    <a:pt x="1155447" y="122499"/>
                  </a:cubicBezTo>
                  <a:lnTo>
                    <a:pt x="1155447" y="122499"/>
                  </a:lnTo>
                  <a:cubicBezTo>
                    <a:pt x="1155852" y="122499"/>
                    <a:pt x="1156181" y="122171"/>
                    <a:pt x="1156181" y="121766"/>
                  </a:cubicBezTo>
                  <a:lnTo>
                    <a:pt x="1156181" y="115160"/>
                  </a:lnTo>
                  <a:cubicBezTo>
                    <a:pt x="1156181" y="114958"/>
                    <a:pt x="1156016" y="114793"/>
                    <a:pt x="1155814" y="114793"/>
                  </a:cubicBezTo>
                  <a:lnTo>
                    <a:pt x="1155814" y="114793"/>
                  </a:lnTo>
                  <a:cubicBezTo>
                    <a:pt x="1155611" y="114793"/>
                    <a:pt x="1155447" y="114629"/>
                    <a:pt x="1155447" y="114427"/>
                  </a:cubicBezTo>
                  <a:lnTo>
                    <a:pt x="1155447" y="105070"/>
                  </a:lnTo>
                  <a:cubicBezTo>
                    <a:pt x="1155447" y="103752"/>
                    <a:pt x="1154379" y="102684"/>
                    <a:pt x="1153061" y="102684"/>
                  </a:cubicBezTo>
                  <a:lnTo>
                    <a:pt x="1153061" y="102684"/>
                  </a:lnTo>
                  <a:cubicBezTo>
                    <a:pt x="1151744" y="102684"/>
                    <a:pt x="1150676" y="101617"/>
                    <a:pt x="1150676" y="100299"/>
                  </a:cubicBezTo>
                  <a:lnTo>
                    <a:pt x="1150676" y="91859"/>
                  </a:lnTo>
                  <a:cubicBezTo>
                    <a:pt x="1150676" y="91556"/>
                    <a:pt x="1150923" y="91309"/>
                    <a:pt x="1151227" y="91309"/>
                  </a:cubicBezTo>
                  <a:lnTo>
                    <a:pt x="1151227" y="91309"/>
                  </a:lnTo>
                  <a:cubicBezTo>
                    <a:pt x="1151530" y="91309"/>
                    <a:pt x="1151777" y="91063"/>
                    <a:pt x="1151777" y="90759"/>
                  </a:cubicBezTo>
                  <a:lnTo>
                    <a:pt x="1151777" y="90575"/>
                  </a:lnTo>
                  <a:cubicBezTo>
                    <a:pt x="1151777" y="90170"/>
                    <a:pt x="1151449" y="89841"/>
                    <a:pt x="1151044" y="89841"/>
                  </a:cubicBezTo>
                  <a:lnTo>
                    <a:pt x="1150676" y="89841"/>
                  </a:lnTo>
                  <a:cubicBezTo>
                    <a:pt x="1150069" y="89841"/>
                    <a:pt x="1149576" y="89348"/>
                    <a:pt x="1149576" y="88740"/>
                  </a:cubicBezTo>
                  <a:lnTo>
                    <a:pt x="1149576" y="71678"/>
                  </a:lnTo>
                  <a:cubicBezTo>
                    <a:pt x="1149576" y="71374"/>
                    <a:pt x="1149822" y="71127"/>
                    <a:pt x="1150127" y="71127"/>
                  </a:cubicBezTo>
                  <a:lnTo>
                    <a:pt x="1150127" y="71127"/>
                  </a:lnTo>
                  <a:cubicBezTo>
                    <a:pt x="1150430" y="71127"/>
                    <a:pt x="1150676" y="70881"/>
                    <a:pt x="1150676" y="70577"/>
                  </a:cubicBezTo>
                  <a:lnTo>
                    <a:pt x="1150676" y="70393"/>
                  </a:lnTo>
                  <a:cubicBezTo>
                    <a:pt x="1150676" y="69988"/>
                    <a:pt x="1150348" y="69659"/>
                    <a:pt x="1149943" y="69659"/>
                  </a:cubicBezTo>
                  <a:lnTo>
                    <a:pt x="1149576" y="69659"/>
                  </a:lnTo>
                  <a:cubicBezTo>
                    <a:pt x="1148968" y="69659"/>
                    <a:pt x="1148475" y="69166"/>
                    <a:pt x="1148475" y="68559"/>
                  </a:cubicBezTo>
                  <a:lnTo>
                    <a:pt x="1148475" y="52413"/>
                  </a:lnTo>
                  <a:cubicBezTo>
                    <a:pt x="1148475" y="52008"/>
                    <a:pt x="1148803" y="51679"/>
                    <a:pt x="1149208" y="51679"/>
                  </a:cubicBezTo>
                  <a:lnTo>
                    <a:pt x="1149576" y="51679"/>
                  </a:lnTo>
                  <a:cubicBezTo>
                    <a:pt x="1149779" y="51679"/>
                    <a:pt x="1149943" y="51515"/>
                    <a:pt x="1149943" y="51312"/>
                  </a:cubicBezTo>
                  <a:lnTo>
                    <a:pt x="1149943" y="51312"/>
                  </a:lnTo>
                  <a:cubicBezTo>
                    <a:pt x="1149943" y="51109"/>
                    <a:pt x="1149779" y="50945"/>
                    <a:pt x="1149576" y="50945"/>
                  </a:cubicBezTo>
                  <a:lnTo>
                    <a:pt x="1149026" y="50945"/>
                  </a:lnTo>
                  <a:cubicBezTo>
                    <a:pt x="1148518" y="50945"/>
                    <a:pt x="1148108" y="50534"/>
                    <a:pt x="1148108" y="50028"/>
                  </a:cubicBezTo>
                  <a:lnTo>
                    <a:pt x="1148108" y="38836"/>
                  </a:lnTo>
                  <a:cubicBezTo>
                    <a:pt x="1148108" y="38633"/>
                    <a:pt x="1148272" y="38469"/>
                    <a:pt x="1148475" y="38469"/>
                  </a:cubicBezTo>
                  <a:lnTo>
                    <a:pt x="1148475" y="38469"/>
                  </a:lnTo>
                  <a:cubicBezTo>
                    <a:pt x="1148677" y="38469"/>
                    <a:pt x="1148842" y="38305"/>
                    <a:pt x="1148842" y="38102"/>
                  </a:cubicBezTo>
                  <a:lnTo>
                    <a:pt x="1148842" y="37552"/>
                  </a:lnTo>
                  <a:cubicBezTo>
                    <a:pt x="1148842" y="37248"/>
                    <a:pt x="1148596" y="37001"/>
                    <a:pt x="1148291" y="37001"/>
                  </a:cubicBezTo>
                  <a:lnTo>
                    <a:pt x="1148291" y="37001"/>
                  </a:lnTo>
                  <a:cubicBezTo>
                    <a:pt x="1147987" y="37001"/>
                    <a:pt x="1147742" y="36755"/>
                    <a:pt x="1147742" y="36451"/>
                  </a:cubicBezTo>
                  <a:lnTo>
                    <a:pt x="1147742" y="25626"/>
                  </a:lnTo>
                  <a:cubicBezTo>
                    <a:pt x="1147742" y="25423"/>
                    <a:pt x="1147905" y="25259"/>
                    <a:pt x="1148108" y="25259"/>
                  </a:cubicBezTo>
                  <a:lnTo>
                    <a:pt x="1148108" y="25259"/>
                  </a:lnTo>
                  <a:cubicBezTo>
                    <a:pt x="1148311" y="25259"/>
                    <a:pt x="1148475" y="25095"/>
                    <a:pt x="1148475" y="24892"/>
                  </a:cubicBezTo>
                  <a:lnTo>
                    <a:pt x="1148475" y="24342"/>
                  </a:lnTo>
                  <a:cubicBezTo>
                    <a:pt x="1148475" y="24038"/>
                    <a:pt x="1148228" y="23791"/>
                    <a:pt x="1147924" y="23791"/>
                  </a:cubicBezTo>
                  <a:lnTo>
                    <a:pt x="1147924" y="23791"/>
                  </a:lnTo>
                  <a:cubicBezTo>
                    <a:pt x="1147621" y="23791"/>
                    <a:pt x="1147374" y="23545"/>
                    <a:pt x="1147374" y="23241"/>
                  </a:cubicBezTo>
                  <a:lnTo>
                    <a:pt x="1147374" y="15352"/>
                  </a:lnTo>
                  <a:cubicBezTo>
                    <a:pt x="1147374" y="15149"/>
                    <a:pt x="1147538" y="14985"/>
                    <a:pt x="1147742" y="14985"/>
                  </a:cubicBezTo>
                  <a:lnTo>
                    <a:pt x="1147742" y="14985"/>
                  </a:lnTo>
                  <a:cubicBezTo>
                    <a:pt x="1147944" y="14985"/>
                    <a:pt x="1148108" y="14820"/>
                    <a:pt x="1148108" y="14618"/>
                  </a:cubicBezTo>
                  <a:lnTo>
                    <a:pt x="1148108" y="14251"/>
                  </a:lnTo>
                  <a:cubicBezTo>
                    <a:pt x="1148108" y="13846"/>
                    <a:pt x="1147780" y="13517"/>
                    <a:pt x="1147374" y="13517"/>
                  </a:cubicBezTo>
                  <a:lnTo>
                    <a:pt x="1147374" y="13517"/>
                  </a:lnTo>
                  <a:cubicBezTo>
                    <a:pt x="1146969" y="13517"/>
                    <a:pt x="1146641" y="13846"/>
                    <a:pt x="1146641" y="14251"/>
                  </a:cubicBezTo>
                  <a:lnTo>
                    <a:pt x="1146641" y="14618"/>
                  </a:lnTo>
                  <a:cubicBezTo>
                    <a:pt x="1146641" y="14820"/>
                    <a:pt x="1146805" y="14985"/>
                    <a:pt x="1147007" y="14985"/>
                  </a:cubicBezTo>
                  <a:lnTo>
                    <a:pt x="1147007" y="14985"/>
                  </a:lnTo>
                  <a:cubicBezTo>
                    <a:pt x="1147210" y="14985"/>
                    <a:pt x="1147374" y="15149"/>
                    <a:pt x="1147374" y="15352"/>
                  </a:cubicBezTo>
                  <a:lnTo>
                    <a:pt x="1147374" y="22691"/>
                  </a:lnTo>
                  <a:cubicBezTo>
                    <a:pt x="1147374" y="23096"/>
                    <a:pt x="1147045" y="23424"/>
                    <a:pt x="1146641" y="23424"/>
                  </a:cubicBezTo>
                  <a:lnTo>
                    <a:pt x="1146641" y="23424"/>
                  </a:lnTo>
                  <a:cubicBezTo>
                    <a:pt x="1146235" y="23424"/>
                    <a:pt x="1145906" y="23753"/>
                    <a:pt x="1145906" y="24158"/>
                  </a:cubicBezTo>
                  <a:lnTo>
                    <a:pt x="1145906" y="24892"/>
                  </a:lnTo>
                  <a:cubicBezTo>
                    <a:pt x="1145906" y="25095"/>
                    <a:pt x="1146070" y="25259"/>
                    <a:pt x="1146273" y="25259"/>
                  </a:cubicBezTo>
                  <a:lnTo>
                    <a:pt x="1146273" y="25259"/>
                  </a:lnTo>
                  <a:cubicBezTo>
                    <a:pt x="1146475" y="25259"/>
                    <a:pt x="1146641" y="25423"/>
                    <a:pt x="1146641" y="25626"/>
                  </a:cubicBezTo>
                  <a:lnTo>
                    <a:pt x="1146641" y="36451"/>
                  </a:lnTo>
                  <a:cubicBezTo>
                    <a:pt x="1146641" y="36755"/>
                    <a:pt x="1146394" y="37001"/>
                    <a:pt x="1146090" y="37001"/>
                  </a:cubicBezTo>
                  <a:lnTo>
                    <a:pt x="1146090" y="37001"/>
                  </a:lnTo>
                  <a:cubicBezTo>
                    <a:pt x="1145785" y="37001"/>
                    <a:pt x="1145539" y="37248"/>
                    <a:pt x="1145539" y="37552"/>
                  </a:cubicBezTo>
                  <a:lnTo>
                    <a:pt x="1145539" y="38102"/>
                  </a:lnTo>
                  <a:cubicBezTo>
                    <a:pt x="1145539" y="38305"/>
                    <a:pt x="1145704" y="38469"/>
                    <a:pt x="1145906" y="38469"/>
                  </a:cubicBezTo>
                  <a:lnTo>
                    <a:pt x="1145906" y="38469"/>
                  </a:lnTo>
                  <a:cubicBezTo>
                    <a:pt x="1146109" y="38469"/>
                    <a:pt x="1146273" y="38633"/>
                    <a:pt x="1146273" y="38836"/>
                  </a:cubicBezTo>
                  <a:lnTo>
                    <a:pt x="1146273" y="49294"/>
                  </a:lnTo>
                  <a:cubicBezTo>
                    <a:pt x="1146273" y="49801"/>
                    <a:pt x="1145863" y="50211"/>
                    <a:pt x="1145356" y="50211"/>
                  </a:cubicBezTo>
                  <a:lnTo>
                    <a:pt x="1145173" y="50211"/>
                  </a:lnTo>
                  <a:cubicBezTo>
                    <a:pt x="1144767" y="50211"/>
                    <a:pt x="1144438" y="50540"/>
                    <a:pt x="1144438" y="50945"/>
                  </a:cubicBezTo>
                  <a:lnTo>
                    <a:pt x="1144438" y="50945"/>
                  </a:lnTo>
                  <a:cubicBezTo>
                    <a:pt x="1144438" y="51351"/>
                    <a:pt x="1144767" y="51679"/>
                    <a:pt x="1145173" y="51679"/>
                  </a:cubicBezTo>
                  <a:lnTo>
                    <a:pt x="1145173" y="51679"/>
                  </a:lnTo>
                  <a:cubicBezTo>
                    <a:pt x="1145578" y="51679"/>
                    <a:pt x="1145906" y="52008"/>
                    <a:pt x="1145906" y="52413"/>
                  </a:cubicBezTo>
                  <a:lnTo>
                    <a:pt x="1145906" y="68192"/>
                  </a:lnTo>
                  <a:cubicBezTo>
                    <a:pt x="1145906" y="68800"/>
                    <a:pt x="1145413" y="69292"/>
                    <a:pt x="1144805" y="69292"/>
                  </a:cubicBezTo>
                  <a:lnTo>
                    <a:pt x="1144438" y="69292"/>
                  </a:lnTo>
                  <a:cubicBezTo>
                    <a:pt x="1144033" y="69292"/>
                    <a:pt x="1143705" y="69621"/>
                    <a:pt x="1143705" y="70026"/>
                  </a:cubicBezTo>
                  <a:lnTo>
                    <a:pt x="1143705" y="70210"/>
                  </a:lnTo>
                  <a:cubicBezTo>
                    <a:pt x="1143705" y="70514"/>
                    <a:pt x="1143951" y="70760"/>
                    <a:pt x="1144254" y="70760"/>
                  </a:cubicBezTo>
                  <a:lnTo>
                    <a:pt x="1144254" y="70760"/>
                  </a:lnTo>
                  <a:cubicBezTo>
                    <a:pt x="1144559" y="70760"/>
                    <a:pt x="1144805" y="71007"/>
                    <a:pt x="1144805" y="71311"/>
                  </a:cubicBezTo>
                  <a:lnTo>
                    <a:pt x="1144805" y="88190"/>
                  </a:lnTo>
                  <a:cubicBezTo>
                    <a:pt x="1144805" y="88899"/>
                    <a:pt x="1144231" y="89474"/>
                    <a:pt x="1143521" y="89474"/>
                  </a:cubicBezTo>
                  <a:lnTo>
                    <a:pt x="1142971" y="89474"/>
                  </a:lnTo>
                  <a:cubicBezTo>
                    <a:pt x="1142566" y="89474"/>
                    <a:pt x="1142237" y="89803"/>
                    <a:pt x="1142237" y="90208"/>
                  </a:cubicBezTo>
                  <a:lnTo>
                    <a:pt x="1142237" y="90392"/>
                  </a:lnTo>
                  <a:cubicBezTo>
                    <a:pt x="1142237" y="90696"/>
                    <a:pt x="1142483" y="90942"/>
                    <a:pt x="1142788" y="90942"/>
                  </a:cubicBezTo>
                  <a:lnTo>
                    <a:pt x="1142788" y="90942"/>
                  </a:lnTo>
                  <a:cubicBezTo>
                    <a:pt x="1143091" y="90942"/>
                    <a:pt x="1143337" y="91189"/>
                    <a:pt x="1143337" y="91493"/>
                  </a:cubicBezTo>
                  <a:lnTo>
                    <a:pt x="1143337" y="99932"/>
                  </a:lnTo>
                  <a:cubicBezTo>
                    <a:pt x="1143337" y="101250"/>
                    <a:pt x="1142269" y="102317"/>
                    <a:pt x="1140952" y="102317"/>
                  </a:cubicBezTo>
                  <a:lnTo>
                    <a:pt x="1140952" y="102317"/>
                  </a:lnTo>
                  <a:cubicBezTo>
                    <a:pt x="1139635" y="102317"/>
                    <a:pt x="1138567" y="103385"/>
                    <a:pt x="1138567" y="104703"/>
                  </a:cubicBezTo>
                  <a:lnTo>
                    <a:pt x="1138567" y="114060"/>
                  </a:lnTo>
                  <a:cubicBezTo>
                    <a:pt x="1138567" y="114262"/>
                    <a:pt x="1138403" y="114427"/>
                    <a:pt x="1138200" y="114427"/>
                  </a:cubicBezTo>
                  <a:lnTo>
                    <a:pt x="1138200" y="114427"/>
                  </a:lnTo>
                  <a:cubicBezTo>
                    <a:pt x="1137998" y="114427"/>
                    <a:pt x="1137834" y="114591"/>
                    <a:pt x="1137834" y="114794"/>
                  </a:cubicBezTo>
                  <a:lnTo>
                    <a:pt x="1137834" y="121398"/>
                  </a:lnTo>
                  <a:cubicBezTo>
                    <a:pt x="1137834" y="121804"/>
                    <a:pt x="1138162" y="122132"/>
                    <a:pt x="1138567" y="122132"/>
                  </a:cubicBezTo>
                  <a:lnTo>
                    <a:pt x="1138567" y="122132"/>
                  </a:lnTo>
                  <a:cubicBezTo>
                    <a:pt x="1138973" y="122132"/>
                    <a:pt x="1139302" y="122461"/>
                    <a:pt x="1139302" y="122866"/>
                  </a:cubicBezTo>
                  <a:lnTo>
                    <a:pt x="1139302" y="127453"/>
                  </a:lnTo>
                  <a:cubicBezTo>
                    <a:pt x="1139302" y="128365"/>
                    <a:pt x="1140040" y="129104"/>
                    <a:pt x="1140952" y="129104"/>
                  </a:cubicBezTo>
                  <a:lnTo>
                    <a:pt x="1140952" y="129104"/>
                  </a:lnTo>
                  <a:cubicBezTo>
                    <a:pt x="1141864" y="129104"/>
                    <a:pt x="1142604" y="129844"/>
                    <a:pt x="1142604" y="130756"/>
                  </a:cubicBezTo>
                  <a:lnTo>
                    <a:pt x="1142604" y="138461"/>
                  </a:lnTo>
                  <a:cubicBezTo>
                    <a:pt x="1142604" y="138765"/>
                    <a:pt x="1142357" y="139012"/>
                    <a:pt x="1142053" y="139012"/>
                  </a:cubicBezTo>
                  <a:lnTo>
                    <a:pt x="1142053" y="139012"/>
                  </a:lnTo>
                  <a:cubicBezTo>
                    <a:pt x="1141750" y="139012"/>
                    <a:pt x="1141503" y="139258"/>
                    <a:pt x="1141503" y="139562"/>
                  </a:cubicBezTo>
                  <a:lnTo>
                    <a:pt x="1141503" y="142498"/>
                  </a:lnTo>
                  <a:cubicBezTo>
                    <a:pt x="1141503" y="142802"/>
                    <a:pt x="1141750" y="143048"/>
                    <a:pt x="1142053" y="143048"/>
                  </a:cubicBezTo>
                  <a:lnTo>
                    <a:pt x="1142053" y="143048"/>
                  </a:lnTo>
                  <a:cubicBezTo>
                    <a:pt x="1142357" y="143048"/>
                    <a:pt x="1142604" y="143295"/>
                    <a:pt x="1142604" y="143599"/>
                  </a:cubicBezTo>
                  <a:lnTo>
                    <a:pt x="1142604" y="151672"/>
                  </a:lnTo>
                  <a:cubicBezTo>
                    <a:pt x="1142604" y="151975"/>
                    <a:pt x="1142357" y="152222"/>
                    <a:pt x="1142053" y="152222"/>
                  </a:cubicBezTo>
                  <a:lnTo>
                    <a:pt x="1142053" y="152222"/>
                  </a:lnTo>
                  <a:cubicBezTo>
                    <a:pt x="1141750" y="152222"/>
                    <a:pt x="1141503" y="152468"/>
                    <a:pt x="1141503" y="152773"/>
                  </a:cubicBezTo>
                  <a:lnTo>
                    <a:pt x="1141503" y="155707"/>
                  </a:lnTo>
                  <a:cubicBezTo>
                    <a:pt x="1141503" y="156012"/>
                    <a:pt x="1141750" y="156259"/>
                    <a:pt x="1142053" y="156259"/>
                  </a:cubicBezTo>
                  <a:lnTo>
                    <a:pt x="1142053" y="156259"/>
                  </a:lnTo>
                  <a:cubicBezTo>
                    <a:pt x="1142357" y="156259"/>
                    <a:pt x="1142604" y="156505"/>
                    <a:pt x="1142604" y="156808"/>
                  </a:cubicBezTo>
                  <a:lnTo>
                    <a:pt x="1142604" y="163414"/>
                  </a:lnTo>
                  <a:cubicBezTo>
                    <a:pt x="1142604" y="164122"/>
                    <a:pt x="1142029" y="164698"/>
                    <a:pt x="1141320" y="164698"/>
                  </a:cubicBezTo>
                  <a:lnTo>
                    <a:pt x="1141320" y="164698"/>
                  </a:lnTo>
                  <a:cubicBezTo>
                    <a:pt x="1140610" y="164698"/>
                    <a:pt x="1140035" y="165273"/>
                    <a:pt x="1140035" y="165983"/>
                  </a:cubicBezTo>
                  <a:lnTo>
                    <a:pt x="1140035" y="169285"/>
                  </a:lnTo>
                  <a:cubicBezTo>
                    <a:pt x="1140035" y="169589"/>
                    <a:pt x="1140282" y="169836"/>
                    <a:pt x="1140586" y="169836"/>
                  </a:cubicBezTo>
                  <a:lnTo>
                    <a:pt x="1140586" y="169836"/>
                  </a:lnTo>
                  <a:cubicBezTo>
                    <a:pt x="1140889" y="169836"/>
                    <a:pt x="1141136" y="170081"/>
                    <a:pt x="1141136" y="170385"/>
                  </a:cubicBezTo>
                  <a:lnTo>
                    <a:pt x="1141136" y="177357"/>
                  </a:lnTo>
                  <a:cubicBezTo>
                    <a:pt x="1141136" y="177661"/>
                    <a:pt x="1140889" y="177908"/>
                    <a:pt x="1140586" y="177908"/>
                  </a:cubicBezTo>
                  <a:lnTo>
                    <a:pt x="1140586" y="177908"/>
                  </a:lnTo>
                  <a:cubicBezTo>
                    <a:pt x="1140282" y="177908"/>
                    <a:pt x="1140035" y="178155"/>
                    <a:pt x="1140035" y="178458"/>
                  </a:cubicBezTo>
                  <a:lnTo>
                    <a:pt x="1140035" y="179009"/>
                  </a:lnTo>
                  <a:cubicBezTo>
                    <a:pt x="1140035" y="179414"/>
                    <a:pt x="1139707" y="179742"/>
                    <a:pt x="1139302" y="179742"/>
                  </a:cubicBezTo>
                  <a:lnTo>
                    <a:pt x="1139302" y="179742"/>
                  </a:lnTo>
                  <a:cubicBezTo>
                    <a:pt x="1138896" y="179742"/>
                    <a:pt x="1138567" y="180071"/>
                    <a:pt x="1138567" y="180477"/>
                  </a:cubicBezTo>
                  <a:lnTo>
                    <a:pt x="1138567" y="188182"/>
                  </a:lnTo>
                  <a:cubicBezTo>
                    <a:pt x="1138567" y="188587"/>
                    <a:pt x="1138896" y="188917"/>
                    <a:pt x="1139302" y="188917"/>
                  </a:cubicBezTo>
                  <a:lnTo>
                    <a:pt x="1139302" y="188917"/>
                  </a:lnTo>
                  <a:cubicBezTo>
                    <a:pt x="1139707" y="188917"/>
                    <a:pt x="1140035" y="189245"/>
                    <a:pt x="1140035" y="189650"/>
                  </a:cubicBezTo>
                  <a:lnTo>
                    <a:pt x="1140035" y="191146"/>
                  </a:lnTo>
                  <a:cubicBezTo>
                    <a:pt x="1140035" y="191941"/>
                    <a:pt x="1140679" y="192586"/>
                    <a:pt x="1141474" y="192586"/>
                  </a:cubicBezTo>
                  <a:lnTo>
                    <a:pt x="1141474" y="192586"/>
                  </a:lnTo>
                  <a:cubicBezTo>
                    <a:pt x="1142292" y="192586"/>
                    <a:pt x="1142945" y="193264"/>
                    <a:pt x="1142914" y="194080"/>
                  </a:cubicBezTo>
                  <a:lnTo>
                    <a:pt x="1141890" y="220668"/>
                  </a:lnTo>
                  <a:cubicBezTo>
                    <a:pt x="1141879" y="220969"/>
                    <a:pt x="1141632" y="221207"/>
                    <a:pt x="1141330" y="221207"/>
                  </a:cubicBezTo>
                  <a:lnTo>
                    <a:pt x="1141330" y="221207"/>
                  </a:lnTo>
                  <a:cubicBezTo>
                    <a:pt x="1141021" y="221207"/>
                    <a:pt x="1140769" y="221458"/>
                    <a:pt x="1140769" y="221769"/>
                  </a:cubicBezTo>
                  <a:lnTo>
                    <a:pt x="1140769" y="225060"/>
                  </a:lnTo>
                  <a:cubicBezTo>
                    <a:pt x="1140769" y="225365"/>
                    <a:pt x="1141015" y="225610"/>
                    <a:pt x="1141320" y="225610"/>
                  </a:cubicBezTo>
                  <a:lnTo>
                    <a:pt x="1141320" y="225610"/>
                  </a:lnTo>
                  <a:cubicBezTo>
                    <a:pt x="1141624" y="225610"/>
                    <a:pt x="1141869" y="225857"/>
                    <a:pt x="1141869" y="226161"/>
                  </a:cubicBezTo>
                  <a:lnTo>
                    <a:pt x="1141869" y="228730"/>
                  </a:lnTo>
                  <a:cubicBezTo>
                    <a:pt x="1141869" y="229033"/>
                    <a:pt x="1141624" y="229280"/>
                    <a:pt x="1141320" y="229280"/>
                  </a:cubicBezTo>
                  <a:lnTo>
                    <a:pt x="1141320" y="229280"/>
                  </a:lnTo>
                  <a:cubicBezTo>
                    <a:pt x="1141015" y="229280"/>
                    <a:pt x="1140769" y="229526"/>
                    <a:pt x="1140769" y="229831"/>
                  </a:cubicBezTo>
                  <a:lnTo>
                    <a:pt x="1140769" y="233500"/>
                  </a:lnTo>
                  <a:cubicBezTo>
                    <a:pt x="1140769" y="233601"/>
                    <a:pt x="1140851" y="233684"/>
                    <a:pt x="1140952" y="233684"/>
                  </a:cubicBezTo>
                  <a:lnTo>
                    <a:pt x="1140952" y="233684"/>
                  </a:lnTo>
                  <a:cubicBezTo>
                    <a:pt x="1141053" y="233684"/>
                    <a:pt x="1141136" y="233765"/>
                    <a:pt x="1141136" y="233868"/>
                  </a:cubicBezTo>
                  <a:lnTo>
                    <a:pt x="1141136" y="237353"/>
                  </a:lnTo>
                  <a:lnTo>
                    <a:pt x="1140109" y="267481"/>
                  </a:lnTo>
                  <a:cubicBezTo>
                    <a:pt x="1140068" y="268688"/>
                    <a:pt x="1139077" y="269644"/>
                    <a:pt x="1137870" y="269644"/>
                  </a:cubicBezTo>
                  <a:lnTo>
                    <a:pt x="1137870" y="269644"/>
                  </a:lnTo>
                  <a:cubicBezTo>
                    <a:pt x="1136635" y="269644"/>
                    <a:pt x="1135632" y="270646"/>
                    <a:pt x="1135632" y="271884"/>
                  </a:cubicBezTo>
                  <a:lnTo>
                    <a:pt x="1135632" y="273681"/>
                  </a:lnTo>
                  <a:cubicBezTo>
                    <a:pt x="1135632" y="274085"/>
                    <a:pt x="1135960" y="274414"/>
                    <a:pt x="1136366" y="274414"/>
                  </a:cubicBezTo>
                  <a:lnTo>
                    <a:pt x="1136366" y="274414"/>
                  </a:lnTo>
                  <a:cubicBezTo>
                    <a:pt x="1136771" y="274414"/>
                    <a:pt x="1137099" y="274742"/>
                    <a:pt x="1137099" y="275148"/>
                  </a:cubicBezTo>
                  <a:lnTo>
                    <a:pt x="1137099" y="279552"/>
                  </a:lnTo>
                  <a:cubicBezTo>
                    <a:pt x="1137099" y="280159"/>
                    <a:pt x="1136607" y="280653"/>
                    <a:pt x="1135998" y="280653"/>
                  </a:cubicBezTo>
                  <a:lnTo>
                    <a:pt x="1135998" y="280653"/>
                  </a:lnTo>
                  <a:cubicBezTo>
                    <a:pt x="1135391" y="280653"/>
                    <a:pt x="1134898" y="281145"/>
                    <a:pt x="1134898" y="281753"/>
                  </a:cubicBezTo>
                  <a:lnTo>
                    <a:pt x="1134898" y="282854"/>
                  </a:lnTo>
                  <a:cubicBezTo>
                    <a:pt x="1134898" y="284070"/>
                    <a:pt x="1135884" y="285055"/>
                    <a:pt x="1137099" y="285055"/>
                  </a:cubicBezTo>
                  <a:lnTo>
                    <a:pt x="1137283" y="285055"/>
                  </a:lnTo>
                  <a:cubicBezTo>
                    <a:pt x="1138600" y="285055"/>
                    <a:pt x="1139668" y="286123"/>
                    <a:pt x="1139668" y="287441"/>
                  </a:cubicBezTo>
                  <a:lnTo>
                    <a:pt x="1139668" y="294963"/>
                  </a:lnTo>
                  <a:lnTo>
                    <a:pt x="1138201" y="337162"/>
                  </a:lnTo>
                  <a:lnTo>
                    <a:pt x="1138201" y="339363"/>
                  </a:lnTo>
                  <a:lnTo>
                    <a:pt x="1137493" y="362347"/>
                  </a:lnTo>
                  <a:cubicBezTo>
                    <a:pt x="1137481" y="362755"/>
                    <a:pt x="1137047" y="363017"/>
                    <a:pt x="1136649" y="362931"/>
                  </a:cubicBezTo>
                  <a:lnTo>
                    <a:pt x="1136649" y="362931"/>
                  </a:lnTo>
                  <a:cubicBezTo>
                    <a:pt x="1136312" y="362856"/>
                    <a:pt x="1136035" y="363156"/>
                    <a:pt x="1136076" y="363499"/>
                  </a:cubicBezTo>
                  <a:lnTo>
                    <a:pt x="1136605" y="367992"/>
                  </a:lnTo>
                  <a:cubicBezTo>
                    <a:pt x="1136673" y="368575"/>
                    <a:pt x="1136217" y="369085"/>
                    <a:pt x="1135632" y="369085"/>
                  </a:cubicBezTo>
                  <a:lnTo>
                    <a:pt x="1135632" y="369085"/>
                  </a:lnTo>
                  <a:cubicBezTo>
                    <a:pt x="1135046" y="369085"/>
                    <a:pt x="1134591" y="368575"/>
                    <a:pt x="1134660" y="367992"/>
                  </a:cubicBezTo>
                  <a:lnTo>
                    <a:pt x="1134949" y="365534"/>
                  </a:lnTo>
                  <a:cubicBezTo>
                    <a:pt x="1135076" y="364449"/>
                    <a:pt x="1133789" y="363579"/>
                    <a:pt x="1132696" y="363579"/>
                  </a:cubicBezTo>
                  <a:lnTo>
                    <a:pt x="1132696" y="363579"/>
                  </a:lnTo>
                  <a:lnTo>
                    <a:pt x="1132696" y="363579"/>
                  </a:lnTo>
                  <a:cubicBezTo>
                    <a:pt x="1131603" y="363579"/>
                    <a:pt x="1130316" y="364449"/>
                    <a:pt x="1130444" y="365534"/>
                  </a:cubicBezTo>
                  <a:lnTo>
                    <a:pt x="1130669" y="367445"/>
                  </a:lnTo>
                  <a:cubicBezTo>
                    <a:pt x="1130772" y="368319"/>
                    <a:pt x="1130089" y="369085"/>
                    <a:pt x="1129210" y="369085"/>
                  </a:cubicBezTo>
                  <a:lnTo>
                    <a:pt x="1129210" y="369085"/>
                  </a:lnTo>
                  <a:cubicBezTo>
                    <a:pt x="1128331" y="369085"/>
                    <a:pt x="1127649" y="368319"/>
                    <a:pt x="1127751" y="367445"/>
                  </a:cubicBezTo>
                  <a:lnTo>
                    <a:pt x="1127977" y="365534"/>
                  </a:lnTo>
                  <a:cubicBezTo>
                    <a:pt x="1128104" y="364449"/>
                    <a:pt x="1126817" y="363579"/>
                    <a:pt x="1125725" y="363579"/>
                  </a:cubicBezTo>
                  <a:lnTo>
                    <a:pt x="1125725" y="363579"/>
                  </a:lnTo>
                  <a:lnTo>
                    <a:pt x="1125725" y="363579"/>
                  </a:lnTo>
                  <a:cubicBezTo>
                    <a:pt x="1124632" y="363579"/>
                    <a:pt x="1123343" y="364449"/>
                    <a:pt x="1123472" y="365534"/>
                  </a:cubicBezTo>
                  <a:lnTo>
                    <a:pt x="1123761" y="367992"/>
                  </a:lnTo>
                  <a:cubicBezTo>
                    <a:pt x="1123829" y="368575"/>
                    <a:pt x="1123375" y="369085"/>
                    <a:pt x="1122788" y="369085"/>
                  </a:cubicBezTo>
                  <a:lnTo>
                    <a:pt x="1122788" y="369085"/>
                  </a:lnTo>
                  <a:cubicBezTo>
                    <a:pt x="1122203" y="369085"/>
                    <a:pt x="1121748" y="368575"/>
                    <a:pt x="1121816" y="367992"/>
                  </a:cubicBezTo>
                  <a:lnTo>
                    <a:pt x="1122106" y="365534"/>
                  </a:lnTo>
                  <a:cubicBezTo>
                    <a:pt x="1122234" y="364449"/>
                    <a:pt x="1120946" y="363579"/>
                    <a:pt x="1119854" y="363579"/>
                  </a:cubicBezTo>
                  <a:lnTo>
                    <a:pt x="1119854" y="363579"/>
                  </a:lnTo>
                  <a:lnTo>
                    <a:pt x="1119854" y="363579"/>
                  </a:lnTo>
                  <a:cubicBezTo>
                    <a:pt x="1118761" y="363579"/>
                    <a:pt x="1117472" y="364449"/>
                    <a:pt x="1117601" y="365534"/>
                  </a:cubicBezTo>
                  <a:lnTo>
                    <a:pt x="1117890" y="367992"/>
                  </a:lnTo>
                  <a:cubicBezTo>
                    <a:pt x="1117958" y="368575"/>
                    <a:pt x="1117504" y="369085"/>
                    <a:pt x="1116918" y="369085"/>
                  </a:cubicBezTo>
                  <a:lnTo>
                    <a:pt x="1116918" y="369085"/>
                  </a:lnTo>
                  <a:cubicBezTo>
                    <a:pt x="1116331" y="369085"/>
                    <a:pt x="1115877" y="368575"/>
                    <a:pt x="1115945" y="367992"/>
                  </a:cubicBezTo>
                  <a:lnTo>
                    <a:pt x="1116235" y="365534"/>
                  </a:lnTo>
                  <a:cubicBezTo>
                    <a:pt x="1116363" y="364449"/>
                    <a:pt x="1115074" y="363579"/>
                    <a:pt x="1113983" y="363579"/>
                  </a:cubicBezTo>
                  <a:lnTo>
                    <a:pt x="1113983" y="363579"/>
                  </a:lnTo>
                  <a:lnTo>
                    <a:pt x="1113983" y="363579"/>
                  </a:lnTo>
                  <a:cubicBezTo>
                    <a:pt x="1112890" y="363579"/>
                    <a:pt x="1111602" y="364449"/>
                    <a:pt x="1111730" y="365534"/>
                  </a:cubicBezTo>
                  <a:lnTo>
                    <a:pt x="1111989" y="367735"/>
                  </a:lnTo>
                  <a:cubicBezTo>
                    <a:pt x="1112073" y="368454"/>
                    <a:pt x="1111511" y="369085"/>
                    <a:pt x="1110788" y="369085"/>
                  </a:cubicBezTo>
                  <a:lnTo>
                    <a:pt x="1110788" y="369085"/>
                  </a:lnTo>
                  <a:cubicBezTo>
                    <a:pt x="1110120" y="369085"/>
                    <a:pt x="1109579" y="368545"/>
                    <a:pt x="1109579" y="367877"/>
                  </a:cubicBezTo>
                  <a:lnTo>
                    <a:pt x="1109579" y="355693"/>
                  </a:lnTo>
                  <a:cubicBezTo>
                    <a:pt x="1109579" y="355591"/>
                    <a:pt x="1109661" y="355509"/>
                    <a:pt x="1109762" y="355509"/>
                  </a:cubicBezTo>
                  <a:lnTo>
                    <a:pt x="1109762" y="355509"/>
                  </a:lnTo>
                  <a:cubicBezTo>
                    <a:pt x="1109863" y="355509"/>
                    <a:pt x="1109946" y="355427"/>
                    <a:pt x="1109946" y="355326"/>
                  </a:cubicBezTo>
                  <a:lnTo>
                    <a:pt x="1109946" y="353857"/>
                  </a:lnTo>
                  <a:cubicBezTo>
                    <a:pt x="1109946" y="352946"/>
                    <a:pt x="1109206" y="352207"/>
                    <a:pt x="1108294" y="352207"/>
                  </a:cubicBezTo>
                  <a:lnTo>
                    <a:pt x="1107499" y="352207"/>
                  </a:lnTo>
                  <a:cubicBezTo>
                    <a:pt x="1106355" y="352207"/>
                    <a:pt x="1105365" y="351413"/>
                    <a:pt x="1105113" y="350297"/>
                  </a:cubicBezTo>
                  <a:lnTo>
                    <a:pt x="1105039" y="349968"/>
                  </a:lnTo>
                  <a:cubicBezTo>
                    <a:pt x="1104368" y="346982"/>
                    <a:pt x="1100113" y="346982"/>
                    <a:pt x="1099441" y="349968"/>
                  </a:cubicBezTo>
                  <a:lnTo>
                    <a:pt x="1099223" y="350933"/>
                  </a:lnTo>
                  <a:cubicBezTo>
                    <a:pt x="1099057" y="351677"/>
                    <a:pt x="1098396" y="352207"/>
                    <a:pt x="1097633" y="352207"/>
                  </a:cubicBezTo>
                  <a:lnTo>
                    <a:pt x="1097633" y="352207"/>
                  </a:lnTo>
                  <a:cubicBezTo>
                    <a:pt x="1096732" y="352207"/>
                    <a:pt x="1096001" y="352936"/>
                    <a:pt x="1096001" y="353838"/>
                  </a:cubicBezTo>
                  <a:lnTo>
                    <a:pt x="1096001" y="355875"/>
                  </a:lnTo>
                  <a:cubicBezTo>
                    <a:pt x="1096001" y="356079"/>
                    <a:pt x="1096167" y="356243"/>
                    <a:pt x="1096369" y="356243"/>
                  </a:cubicBezTo>
                  <a:lnTo>
                    <a:pt x="1096369" y="356243"/>
                  </a:lnTo>
                  <a:cubicBezTo>
                    <a:pt x="1096572" y="356243"/>
                    <a:pt x="1096736" y="356407"/>
                    <a:pt x="1096736" y="356610"/>
                  </a:cubicBezTo>
                  <a:lnTo>
                    <a:pt x="1096736" y="369496"/>
                  </a:lnTo>
                  <a:cubicBezTo>
                    <a:pt x="1096736" y="369878"/>
                    <a:pt x="1096426" y="370187"/>
                    <a:pt x="1096045" y="370187"/>
                  </a:cubicBezTo>
                  <a:lnTo>
                    <a:pt x="1096045" y="370187"/>
                  </a:lnTo>
                  <a:cubicBezTo>
                    <a:pt x="1095631" y="370187"/>
                    <a:pt x="1095310" y="369826"/>
                    <a:pt x="1095358" y="369414"/>
                  </a:cubicBezTo>
                  <a:lnTo>
                    <a:pt x="1095686" y="366634"/>
                  </a:lnTo>
                  <a:cubicBezTo>
                    <a:pt x="1095814" y="365549"/>
                    <a:pt x="1094527" y="364680"/>
                    <a:pt x="1093434" y="364680"/>
                  </a:cubicBezTo>
                  <a:lnTo>
                    <a:pt x="1093434" y="364680"/>
                  </a:lnTo>
                  <a:lnTo>
                    <a:pt x="1093434" y="364680"/>
                  </a:lnTo>
                  <a:cubicBezTo>
                    <a:pt x="1092341" y="364680"/>
                    <a:pt x="1091053" y="365549"/>
                    <a:pt x="1091181" y="366634"/>
                  </a:cubicBezTo>
                  <a:lnTo>
                    <a:pt x="1091470" y="369093"/>
                  </a:lnTo>
                  <a:cubicBezTo>
                    <a:pt x="1091538" y="369675"/>
                    <a:pt x="1091084" y="370187"/>
                    <a:pt x="1090498" y="370187"/>
                  </a:cubicBezTo>
                  <a:lnTo>
                    <a:pt x="1090498" y="370187"/>
                  </a:lnTo>
                  <a:cubicBezTo>
                    <a:pt x="1089911" y="370187"/>
                    <a:pt x="1089457" y="369675"/>
                    <a:pt x="1089526" y="369093"/>
                  </a:cubicBezTo>
                  <a:lnTo>
                    <a:pt x="1089814" y="366634"/>
                  </a:lnTo>
                  <a:cubicBezTo>
                    <a:pt x="1089943" y="365549"/>
                    <a:pt x="1088654" y="364680"/>
                    <a:pt x="1087562" y="364680"/>
                  </a:cubicBezTo>
                  <a:lnTo>
                    <a:pt x="1087562" y="364680"/>
                  </a:lnTo>
                  <a:lnTo>
                    <a:pt x="1087562" y="364680"/>
                  </a:lnTo>
                  <a:cubicBezTo>
                    <a:pt x="1086469" y="364680"/>
                    <a:pt x="1085182" y="365549"/>
                    <a:pt x="1085309" y="366634"/>
                  </a:cubicBezTo>
                  <a:lnTo>
                    <a:pt x="1085578" y="368911"/>
                  </a:lnTo>
                  <a:cubicBezTo>
                    <a:pt x="1085657" y="369590"/>
                    <a:pt x="1085127" y="370187"/>
                    <a:pt x="1084443" y="370187"/>
                  </a:cubicBezTo>
                  <a:lnTo>
                    <a:pt x="1084443" y="370187"/>
                  </a:lnTo>
                  <a:cubicBezTo>
                    <a:pt x="1083760" y="370187"/>
                    <a:pt x="1083230" y="369590"/>
                    <a:pt x="1083308" y="368911"/>
                  </a:cubicBezTo>
                  <a:lnTo>
                    <a:pt x="1083577" y="366634"/>
                  </a:lnTo>
                  <a:cubicBezTo>
                    <a:pt x="1083704" y="365549"/>
                    <a:pt x="1082417" y="364680"/>
                    <a:pt x="1081325" y="364680"/>
                  </a:cubicBezTo>
                  <a:lnTo>
                    <a:pt x="1081325" y="364680"/>
                  </a:lnTo>
                  <a:lnTo>
                    <a:pt x="1081325" y="364680"/>
                  </a:lnTo>
                  <a:cubicBezTo>
                    <a:pt x="1080232" y="364680"/>
                    <a:pt x="1078943" y="365549"/>
                    <a:pt x="1079072" y="366634"/>
                  </a:cubicBezTo>
                  <a:lnTo>
                    <a:pt x="1079340" y="368911"/>
                  </a:lnTo>
                  <a:cubicBezTo>
                    <a:pt x="1079420" y="369590"/>
                    <a:pt x="1078888" y="370187"/>
                    <a:pt x="1078205" y="370187"/>
                  </a:cubicBezTo>
                  <a:lnTo>
                    <a:pt x="1078205" y="370187"/>
                  </a:lnTo>
                  <a:cubicBezTo>
                    <a:pt x="1077521" y="370187"/>
                    <a:pt x="1076991" y="369590"/>
                    <a:pt x="1077071" y="368911"/>
                  </a:cubicBezTo>
                  <a:lnTo>
                    <a:pt x="1077339" y="366634"/>
                  </a:lnTo>
                  <a:cubicBezTo>
                    <a:pt x="1077466" y="365549"/>
                    <a:pt x="1076179" y="364680"/>
                    <a:pt x="1075086" y="364680"/>
                  </a:cubicBezTo>
                  <a:lnTo>
                    <a:pt x="1075086" y="364680"/>
                  </a:lnTo>
                  <a:lnTo>
                    <a:pt x="1075086" y="364680"/>
                  </a:lnTo>
                  <a:cubicBezTo>
                    <a:pt x="1073994" y="364680"/>
                    <a:pt x="1072705" y="365549"/>
                    <a:pt x="1072834" y="366634"/>
                  </a:cubicBezTo>
                  <a:lnTo>
                    <a:pt x="1073122" y="369093"/>
                  </a:lnTo>
                  <a:cubicBezTo>
                    <a:pt x="1073191" y="369675"/>
                    <a:pt x="1072737" y="370187"/>
                    <a:pt x="1072150" y="370187"/>
                  </a:cubicBezTo>
                  <a:lnTo>
                    <a:pt x="1072150" y="370187"/>
                  </a:lnTo>
                  <a:cubicBezTo>
                    <a:pt x="1071565" y="370187"/>
                    <a:pt x="1071110" y="369675"/>
                    <a:pt x="1071178" y="369093"/>
                  </a:cubicBezTo>
                  <a:lnTo>
                    <a:pt x="1071468" y="366634"/>
                  </a:lnTo>
                  <a:cubicBezTo>
                    <a:pt x="1071595" y="365549"/>
                    <a:pt x="1070308" y="364680"/>
                    <a:pt x="1069215" y="364680"/>
                  </a:cubicBezTo>
                  <a:lnTo>
                    <a:pt x="1069215" y="364680"/>
                  </a:lnTo>
                  <a:lnTo>
                    <a:pt x="1069215" y="364680"/>
                  </a:lnTo>
                  <a:cubicBezTo>
                    <a:pt x="1068123" y="364680"/>
                    <a:pt x="1066834" y="365549"/>
                    <a:pt x="1066963" y="366634"/>
                  </a:cubicBezTo>
                  <a:lnTo>
                    <a:pt x="1067251" y="369093"/>
                  </a:lnTo>
                  <a:cubicBezTo>
                    <a:pt x="1067320" y="369675"/>
                    <a:pt x="1066866" y="370187"/>
                    <a:pt x="1066279" y="370187"/>
                  </a:cubicBezTo>
                  <a:lnTo>
                    <a:pt x="1066279" y="370187"/>
                  </a:lnTo>
                  <a:cubicBezTo>
                    <a:pt x="1065693" y="370187"/>
                    <a:pt x="1065239" y="369675"/>
                    <a:pt x="1065307" y="369093"/>
                  </a:cubicBezTo>
                  <a:lnTo>
                    <a:pt x="1065596" y="366634"/>
                  </a:lnTo>
                  <a:cubicBezTo>
                    <a:pt x="1065724" y="365549"/>
                    <a:pt x="1064436" y="364680"/>
                    <a:pt x="1063343" y="364680"/>
                  </a:cubicBezTo>
                  <a:lnTo>
                    <a:pt x="1063343" y="364680"/>
                  </a:lnTo>
                  <a:lnTo>
                    <a:pt x="1063343" y="364680"/>
                  </a:lnTo>
                  <a:cubicBezTo>
                    <a:pt x="1062252" y="364680"/>
                    <a:pt x="1060963" y="365549"/>
                    <a:pt x="1061092" y="366634"/>
                  </a:cubicBezTo>
                  <a:lnTo>
                    <a:pt x="1061381" y="369093"/>
                  </a:lnTo>
                  <a:cubicBezTo>
                    <a:pt x="1061449" y="369675"/>
                    <a:pt x="1060995" y="370187"/>
                    <a:pt x="1060408" y="370187"/>
                  </a:cubicBezTo>
                  <a:lnTo>
                    <a:pt x="1060408" y="370187"/>
                  </a:lnTo>
                  <a:cubicBezTo>
                    <a:pt x="1059822" y="370187"/>
                    <a:pt x="1059368" y="369675"/>
                    <a:pt x="1059436" y="369093"/>
                  </a:cubicBezTo>
                  <a:lnTo>
                    <a:pt x="1059948" y="364747"/>
                  </a:lnTo>
                  <a:cubicBezTo>
                    <a:pt x="1059998" y="364321"/>
                    <a:pt x="1059665" y="364013"/>
                    <a:pt x="1059259" y="364148"/>
                  </a:cubicBezTo>
                  <a:lnTo>
                    <a:pt x="1059259" y="364148"/>
                  </a:lnTo>
                  <a:cubicBezTo>
                    <a:pt x="1058885" y="364273"/>
                    <a:pt x="1058573" y="363996"/>
                    <a:pt x="1058573" y="363601"/>
                  </a:cubicBezTo>
                  <a:lnTo>
                    <a:pt x="1058573" y="292394"/>
                  </a:lnTo>
                  <a:lnTo>
                    <a:pt x="1057840" y="282121"/>
                  </a:lnTo>
                  <a:lnTo>
                    <a:pt x="1057840" y="281386"/>
                  </a:lnTo>
                  <a:cubicBezTo>
                    <a:pt x="1057840" y="280981"/>
                    <a:pt x="1058169" y="280653"/>
                    <a:pt x="1058573" y="280653"/>
                  </a:cubicBezTo>
                  <a:lnTo>
                    <a:pt x="1058573" y="280653"/>
                  </a:lnTo>
                  <a:cubicBezTo>
                    <a:pt x="1058978" y="280653"/>
                    <a:pt x="1059308" y="280323"/>
                    <a:pt x="1059308" y="279918"/>
                  </a:cubicBezTo>
                  <a:lnTo>
                    <a:pt x="1059308" y="278267"/>
                  </a:lnTo>
                  <a:cubicBezTo>
                    <a:pt x="1059308" y="277963"/>
                    <a:pt x="1059554" y="277716"/>
                    <a:pt x="1059857" y="277716"/>
                  </a:cubicBezTo>
                  <a:lnTo>
                    <a:pt x="1059857" y="277716"/>
                  </a:lnTo>
                  <a:cubicBezTo>
                    <a:pt x="1060162" y="277716"/>
                    <a:pt x="1060408" y="277470"/>
                    <a:pt x="1060408" y="277167"/>
                  </a:cubicBezTo>
                  <a:lnTo>
                    <a:pt x="1060408" y="270644"/>
                  </a:lnTo>
                  <a:cubicBezTo>
                    <a:pt x="1060408" y="270295"/>
                    <a:pt x="1060125" y="270011"/>
                    <a:pt x="1059775" y="270011"/>
                  </a:cubicBezTo>
                  <a:lnTo>
                    <a:pt x="1059775" y="270011"/>
                  </a:lnTo>
                  <a:cubicBezTo>
                    <a:pt x="1059497" y="270011"/>
                    <a:pt x="1059251" y="269829"/>
                    <a:pt x="1059170" y="269564"/>
                  </a:cubicBezTo>
                  <a:lnTo>
                    <a:pt x="1057890" y="265401"/>
                  </a:lnTo>
                  <a:cubicBezTo>
                    <a:pt x="1057857" y="265294"/>
                    <a:pt x="1057833" y="265185"/>
                    <a:pt x="1057820" y="265075"/>
                  </a:cubicBezTo>
                  <a:lnTo>
                    <a:pt x="1057820" y="265075"/>
                  </a:lnTo>
                  <a:cubicBezTo>
                    <a:pt x="1057569" y="262919"/>
                    <a:pt x="1054440" y="262919"/>
                    <a:pt x="1054190" y="265075"/>
                  </a:cubicBezTo>
                  <a:lnTo>
                    <a:pt x="1054190" y="265075"/>
                  </a:lnTo>
                  <a:cubicBezTo>
                    <a:pt x="1054177" y="265185"/>
                    <a:pt x="1054154" y="265294"/>
                    <a:pt x="1054122" y="265401"/>
                  </a:cubicBezTo>
                  <a:lnTo>
                    <a:pt x="1052840" y="269564"/>
                  </a:lnTo>
                  <a:cubicBezTo>
                    <a:pt x="1052759" y="269829"/>
                    <a:pt x="1052513" y="270011"/>
                    <a:pt x="1052235" y="270011"/>
                  </a:cubicBezTo>
                  <a:lnTo>
                    <a:pt x="1052180" y="270011"/>
                  </a:lnTo>
                  <a:cubicBezTo>
                    <a:pt x="1051861" y="270011"/>
                    <a:pt x="1051601" y="270270"/>
                    <a:pt x="1051601" y="270589"/>
                  </a:cubicBezTo>
                  <a:lnTo>
                    <a:pt x="1051601" y="270589"/>
                  </a:lnTo>
                  <a:cubicBezTo>
                    <a:pt x="1051601" y="271007"/>
                    <a:pt x="1051171" y="271287"/>
                    <a:pt x="1050789" y="271117"/>
                  </a:cubicBezTo>
                  <a:lnTo>
                    <a:pt x="1048699" y="270189"/>
                  </a:lnTo>
                  <a:cubicBezTo>
                    <a:pt x="1048436" y="270072"/>
                    <a:pt x="1048150" y="270011"/>
                    <a:pt x="1047861" y="270011"/>
                  </a:cubicBezTo>
                  <a:lnTo>
                    <a:pt x="1047399" y="270011"/>
                  </a:lnTo>
                  <a:cubicBezTo>
                    <a:pt x="1045059" y="270011"/>
                    <a:pt x="1043162" y="268113"/>
                    <a:pt x="1043162" y="265773"/>
                  </a:cubicBezTo>
                  <a:lnTo>
                    <a:pt x="1043162" y="258268"/>
                  </a:lnTo>
                  <a:cubicBezTo>
                    <a:pt x="1043162" y="257661"/>
                    <a:pt x="1042670" y="257168"/>
                    <a:pt x="1042061" y="257168"/>
                  </a:cubicBezTo>
                  <a:lnTo>
                    <a:pt x="1042061" y="257168"/>
                  </a:lnTo>
                  <a:cubicBezTo>
                    <a:pt x="1041454" y="257168"/>
                    <a:pt x="1040960" y="256676"/>
                    <a:pt x="1040960" y="256067"/>
                  </a:cubicBezTo>
                  <a:lnTo>
                    <a:pt x="1040960" y="236659"/>
                  </a:lnTo>
                  <a:cubicBezTo>
                    <a:pt x="1040960" y="236434"/>
                    <a:pt x="1040778" y="236253"/>
                    <a:pt x="1040553" y="236253"/>
                  </a:cubicBezTo>
                  <a:lnTo>
                    <a:pt x="1040553" y="236253"/>
                  </a:lnTo>
                  <a:cubicBezTo>
                    <a:pt x="1040362" y="236253"/>
                    <a:pt x="1040197" y="236119"/>
                    <a:pt x="1040156" y="235933"/>
                  </a:cubicBezTo>
                  <a:lnTo>
                    <a:pt x="1038865" y="230126"/>
                  </a:lnTo>
                  <a:cubicBezTo>
                    <a:pt x="1038802" y="229846"/>
                    <a:pt x="1038555" y="229647"/>
                    <a:pt x="1038268" y="229647"/>
                  </a:cubicBezTo>
                  <a:lnTo>
                    <a:pt x="1038268" y="229647"/>
                  </a:lnTo>
                  <a:cubicBezTo>
                    <a:pt x="1037931" y="229647"/>
                    <a:pt x="1037658" y="229374"/>
                    <a:pt x="1037658" y="229036"/>
                  </a:cubicBezTo>
                  <a:lnTo>
                    <a:pt x="1037658" y="219739"/>
                  </a:lnTo>
                  <a:cubicBezTo>
                    <a:pt x="1037658" y="219537"/>
                    <a:pt x="1037822" y="219373"/>
                    <a:pt x="1038024" y="219373"/>
                  </a:cubicBezTo>
                  <a:lnTo>
                    <a:pt x="1038024" y="219373"/>
                  </a:lnTo>
                  <a:cubicBezTo>
                    <a:pt x="1038227" y="219373"/>
                    <a:pt x="1038391" y="219208"/>
                    <a:pt x="1038391" y="219006"/>
                  </a:cubicBezTo>
                  <a:lnTo>
                    <a:pt x="1038391" y="215153"/>
                  </a:lnTo>
                  <a:cubicBezTo>
                    <a:pt x="1038391" y="214848"/>
                    <a:pt x="1038638" y="214602"/>
                    <a:pt x="1038942" y="214602"/>
                  </a:cubicBezTo>
                  <a:lnTo>
                    <a:pt x="1038942" y="214602"/>
                  </a:lnTo>
                  <a:cubicBezTo>
                    <a:pt x="1039245" y="214602"/>
                    <a:pt x="1039492" y="214356"/>
                    <a:pt x="1039492" y="214052"/>
                  </a:cubicBezTo>
                  <a:lnTo>
                    <a:pt x="1039492" y="208547"/>
                  </a:lnTo>
                  <a:cubicBezTo>
                    <a:pt x="1039492" y="208244"/>
                    <a:pt x="1039245" y="207997"/>
                    <a:pt x="1038942" y="207997"/>
                  </a:cubicBezTo>
                  <a:lnTo>
                    <a:pt x="1038942" y="207997"/>
                  </a:lnTo>
                  <a:cubicBezTo>
                    <a:pt x="1038638" y="207997"/>
                    <a:pt x="1038391" y="207751"/>
                    <a:pt x="1038391" y="207446"/>
                  </a:cubicBezTo>
                  <a:lnTo>
                    <a:pt x="1038391" y="193271"/>
                  </a:lnTo>
                  <a:cubicBezTo>
                    <a:pt x="1038391" y="193095"/>
                    <a:pt x="1038534" y="192952"/>
                    <a:pt x="1038710" y="192952"/>
                  </a:cubicBezTo>
                  <a:lnTo>
                    <a:pt x="1038710" y="192952"/>
                  </a:lnTo>
                  <a:cubicBezTo>
                    <a:pt x="1038920" y="192952"/>
                    <a:pt x="1039072" y="192754"/>
                    <a:pt x="1039019" y="192552"/>
                  </a:cubicBezTo>
                  <a:lnTo>
                    <a:pt x="1037658" y="187449"/>
                  </a:lnTo>
                  <a:lnTo>
                    <a:pt x="1036076" y="182930"/>
                  </a:lnTo>
                  <a:cubicBezTo>
                    <a:pt x="1035485" y="181240"/>
                    <a:pt x="1033890" y="180110"/>
                    <a:pt x="1032101" y="180110"/>
                  </a:cubicBezTo>
                  <a:lnTo>
                    <a:pt x="1032101" y="180110"/>
                  </a:lnTo>
                  <a:cubicBezTo>
                    <a:pt x="1030020" y="180110"/>
                    <a:pt x="1028251" y="178592"/>
                    <a:pt x="1027935" y="176536"/>
                  </a:cubicBezTo>
                  <a:lnTo>
                    <a:pt x="1018966" y="118062"/>
                  </a:lnTo>
                  <a:cubicBezTo>
                    <a:pt x="1018830" y="117185"/>
                    <a:pt x="1019856" y="116611"/>
                    <a:pt x="1020535" y="117184"/>
                  </a:cubicBezTo>
                  <a:lnTo>
                    <a:pt x="1020535" y="117184"/>
                  </a:lnTo>
                  <a:cubicBezTo>
                    <a:pt x="1021289" y="117823"/>
                    <a:pt x="1022400" y="117040"/>
                    <a:pt x="1022054" y="116114"/>
                  </a:cubicBezTo>
                  <a:lnTo>
                    <a:pt x="1021512" y="114671"/>
                  </a:lnTo>
                  <a:cubicBezTo>
                    <a:pt x="1021296" y="114094"/>
                    <a:pt x="1021494" y="113444"/>
                    <a:pt x="1021996" y="113085"/>
                  </a:cubicBezTo>
                  <a:lnTo>
                    <a:pt x="1022081" y="113024"/>
                  </a:lnTo>
                  <a:cubicBezTo>
                    <a:pt x="1023302" y="112152"/>
                    <a:pt x="1022625" y="110227"/>
                    <a:pt x="1021128" y="110310"/>
                  </a:cubicBezTo>
                  <a:lnTo>
                    <a:pt x="1020731" y="110332"/>
                  </a:lnTo>
                  <a:cubicBezTo>
                    <a:pt x="1020121" y="110366"/>
                    <a:pt x="1019576" y="109957"/>
                    <a:pt x="1019435" y="109363"/>
                  </a:cubicBezTo>
                  <a:lnTo>
                    <a:pt x="1019435" y="109363"/>
                  </a:lnTo>
                  <a:cubicBezTo>
                    <a:pt x="1019131" y="108068"/>
                    <a:pt x="1017289" y="108068"/>
                    <a:pt x="1016983" y="109363"/>
                  </a:cubicBezTo>
                  <a:lnTo>
                    <a:pt x="1016983" y="109363"/>
                  </a:lnTo>
                  <a:cubicBezTo>
                    <a:pt x="1016844" y="109957"/>
                    <a:pt x="1016297" y="110366"/>
                    <a:pt x="1015688" y="110332"/>
                  </a:cubicBezTo>
                  <a:lnTo>
                    <a:pt x="1015292" y="110310"/>
                  </a:lnTo>
                  <a:cubicBezTo>
                    <a:pt x="1013794" y="110227"/>
                    <a:pt x="1013118" y="112152"/>
                    <a:pt x="1014338" y="113024"/>
                  </a:cubicBezTo>
                  <a:lnTo>
                    <a:pt x="1014424" y="113085"/>
                  </a:lnTo>
                  <a:cubicBezTo>
                    <a:pt x="1014925" y="113444"/>
                    <a:pt x="1015124" y="114094"/>
                    <a:pt x="1014908" y="114671"/>
                  </a:cubicBezTo>
                  <a:lnTo>
                    <a:pt x="1014366" y="116114"/>
                  </a:lnTo>
                  <a:cubicBezTo>
                    <a:pt x="1014018" y="117040"/>
                    <a:pt x="1015129" y="117823"/>
                    <a:pt x="1015885" y="117184"/>
                  </a:cubicBezTo>
                  <a:lnTo>
                    <a:pt x="1015885" y="117184"/>
                  </a:lnTo>
                  <a:cubicBezTo>
                    <a:pt x="1016562" y="116611"/>
                    <a:pt x="1017588" y="117185"/>
                    <a:pt x="1017454" y="118062"/>
                  </a:cubicBezTo>
                  <a:lnTo>
                    <a:pt x="1008453" y="176734"/>
                  </a:lnTo>
                  <a:cubicBezTo>
                    <a:pt x="1008155" y="178676"/>
                    <a:pt x="1006485" y="180110"/>
                    <a:pt x="1004520" y="180110"/>
                  </a:cubicBezTo>
                  <a:lnTo>
                    <a:pt x="1004520" y="180110"/>
                  </a:lnTo>
                  <a:cubicBezTo>
                    <a:pt x="1002830" y="180110"/>
                    <a:pt x="1001323" y="181179"/>
                    <a:pt x="1000765" y="182774"/>
                  </a:cubicBezTo>
                  <a:lnTo>
                    <a:pt x="999129" y="187449"/>
                  </a:lnTo>
                  <a:lnTo>
                    <a:pt x="997767" y="192552"/>
                  </a:lnTo>
                  <a:cubicBezTo>
                    <a:pt x="997713" y="192754"/>
                    <a:pt x="997867" y="192952"/>
                    <a:pt x="998076" y="192952"/>
                  </a:cubicBezTo>
                  <a:lnTo>
                    <a:pt x="998076" y="192952"/>
                  </a:lnTo>
                  <a:cubicBezTo>
                    <a:pt x="998251" y="192952"/>
                    <a:pt x="998394" y="193095"/>
                    <a:pt x="998394" y="193271"/>
                  </a:cubicBezTo>
                  <a:lnTo>
                    <a:pt x="998394" y="207446"/>
                  </a:lnTo>
                  <a:cubicBezTo>
                    <a:pt x="998394" y="207751"/>
                    <a:pt x="998148" y="207997"/>
                    <a:pt x="997845" y="207997"/>
                  </a:cubicBezTo>
                  <a:lnTo>
                    <a:pt x="997845" y="207997"/>
                  </a:lnTo>
                  <a:cubicBezTo>
                    <a:pt x="997540" y="207997"/>
                    <a:pt x="997294" y="208244"/>
                    <a:pt x="997294" y="208547"/>
                  </a:cubicBezTo>
                  <a:lnTo>
                    <a:pt x="997294" y="214052"/>
                  </a:lnTo>
                  <a:cubicBezTo>
                    <a:pt x="997294" y="214356"/>
                    <a:pt x="997540" y="214602"/>
                    <a:pt x="997845" y="214602"/>
                  </a:cubicBezTo>
                  <a:lnTo>
                    <a:pt x="997845" y="214602"/>
                  </a:lnTo>
                  <a:cubicBezTo>
                    <a:pt x="998148" y="214602"/>
                    <a:pt x="998394" y="214848"/>
                    <a:pt x="998394" y="215153"/>
                  </a:cubicBezTo>
                  <a:lnTo>
                    <a:pt x="998394" y="219006"/>
                  </a:lnTo>
                  <a:cubicBezTo>
                    <a:pt x="998394" y="219208"/>
                    <a:pt x="998558" y="219373"/>
                    <a:pt x="998762" y="219373"/>
                  </a:cubicBezTo>
                  <a:lnTo>
                    <a:pt x="998762" y="219373"/>
                  </a:lnTo>
                  <a:cubicBezTo>
                    <a:pt x="998964" y="219373"/>
                    <a:pt x="999129" y="219537"/>
                    <a:pt x="999129" y="219739"/>
                  </a:cubicBezTo>
                  <a:lnTo>
                    <a:pt x="999129" y="230136"/>
                  </a:lnTo>
                  <a:cubicBezTo>
                    <a:pt x="999129" y="230475"/>
                    <a:pt x="998855" y="230748"/>
                    <a:pt x="998518" y="230748"/>
                  </a:cubicBezTo>
                  <a:lnTo>
                    <a:pt x="998518" y="230748"/>
                  </a:lnTo>
                  <a:cubicBezTo>
                    <a:pt x="998232" y="230748"/>
                    <a:pt x="997984" y="230947"/>
                    <a:pt x="997922" y="231227"/>
                  </a:cubicBezTo>
                  <a:lnTo>
                    <a:pt x="996667" y="236874"/>
                  </a:lnTo>
                  <a:cubicBezTo>
                    <a:pt x="996604" y="237154"/>
                    <a:pt x="996356" y="237353"/>
                    <a:pt x="996070" y="237353"/>
                  </a:cubicBezTo>
                  <a:lnTo>
                    <a:pt x="996070" y="237353"/>
                  </a:lnTo>
                  <a:cubicBezTo>
                    <a:pt x="995732" y="237353"/>
                    <a:pt x="995460" y="237626"/>
                    <a:pt x="995460" y="237963"/>
                  </a:cubicBezTo>
                  <a:lnTo>
                    <a:pt x="995460" y="257535"/>
                  </a:lnTo>
                  <a:cubicBezTo>
                    <a:pt x="995460" y="257940"/>
                    <a:pt x="995130" y="258268"/>
                    <a:pt x="994725" y="258268"/>
                  </a:cubicBezTo>
                  <a:lnTo>
                    <a:pt x="994725" y="258268"/>
                  </a:lnTo>
                  <a:cubicBezTo>
                    <a:pt x="994320" y="258268"/>
                    <a:pt x="993992" y="258598"/>
                    <a:pt x="993992" y="259003"/>
                  </a:cubicBezTo>
                  <a:lnTo>
                    <a:pt x="993992" y="269295"/>
                  </a:lnTo>
                  <a:cubicBezTo>
                    <a:pt x="993992" y="270299"/>
                    <a:pt x="993178" y="271112"/>
                    <a:pt x="992176" y="271112"/>
                  </a:cubicBezTo>
                  <a:lnTo>
                    <a:pt x="992176" y="271112"/>
                  </a:lnTo>
                  <a:cubicBezTo>
                    <a:pt x="991921" y="271112"/>
                    <a:pt x="991669" y="271165"/>
                    <a:pt x="991437" y="271268"/>
                  </a:cubicBezTo>
                  <a:lnTo>
                    <a:pt x="989300" y="272218"/>
                  </a:lnTo>
                  <a:cubicBezTo>
                    <a:pt x="988918" y="272389"/>
                    <a:pt x="988488" y="272108"/>
                    <a:pt x="988488" y="271689"/>
                  </a:cubicBezTo>
                  <a:lnTo>
                    <a:pt x="988488" y="271689"/>
                  </a:lnTo>
                  <a:cubicBezTo>
                    <a:pt x="988488" y="271371"/>
                    <a:pt x="988228" y="271112"/>
                    <a:pt x="987909" y="271112"/>
                  </a:cubicBezTo>
                  <a:lnTo>
                    <a:pt x="987854" y="271112"/>
                  </a:lnTo>
                  <a:cubicBezTo>
                    <a:pt x="987576" y="271112"/>
                    <a:pt x="987331" y="270930"/>
                    <a:pt x="987249" y="270665"/>
                  </a:cubicBezTo>
                  <a:lnTo>
                    <a:pt x="985968" y="266502"/>
                  </a:lnTo>
                  <a:cubicBezTo>
                    <a:pt x="985935" y="266394"/>
                    <a:pt x="985913" y="266286"/>
                    <a:pt x="985899" y="266175"/>
                  </a:cubicBezTo>
                  <a:lnTo>
                    <a:pt x="985899" y="266175"/>
                  </a:lnTo>
                  <a:cubicBezTo>
                    <a:pt x="985649" y="264020"/>
                    <a:pt x="982519" y="264020"/>
                    <a:pt x="982268" y="266175"/>
                  </a:cubicBezTo>
                  <a:lnTo>
                    <a:pt x="982268" y="266175"/>
                  </a:lnTo>
                  <a:cubicBezTo>
                    <a:pt x="982256" y="266286"/>
                    <a:pt x="982233" y="266394"/>
                    <a:pt x="982200" y="266502"/>
                  </a:cubicBezTo>
                  <a:lnTo>
                    <a:pt x="980919" y="270665"/>
                  </a:lnTo>
                  <a:cubicBezTo>
                    <a:pt x="980837" y="270930"/>
                    <a:pt x="980591" y="271112"/>
                    <a:pt x="980313" y="271112"/>
                  </a:cubicBezTo>
                  <a:lnTo>
                    <a:pt x="980313" y="271112"/>
                  </a:lnTo>
                  <a:cubicBezTo>
                    <a:pt x="979964" y="271112"/>
                    <a:pt x="979681" y="271396"/>
                    <a:pt x="979681" y="271745"/>
                  </a:cubicBezTo>
                  <a:lnTo>
                    <a:pt x="979681" y="278267"/>
                  </a:lnTo>
                  <a:cubicBezTo>
                    <a:pt x="979681" y="278571"/>
                    <a:pt x="979928" y="278817"/>
                    <a:pt x="980231" y="278817"/>
                  </a:cubicBezTo>
                  <a:lnTo>
                    <a:pt x="980231" y="278817"/>
                  </a:lnTo>
                  <a:cubicBezTo>
                    <a:pt x="980535" y="278817"/>
                    <a:pt x="980782" y="279064"/>
                    <a:pt x="980782" y="279368"/>
                  </a:cubicBezTo>
                  <a:lnTo>
                    <a:pt x="980782" y="281019"/>
                  </a:lnTo>
                  <a:cubicBezTo>
                    <a:pt x="980782" y="281424"/>
                    <a:pt x="981110" y="281753"/>
                    <a:pt x="981515" y="281753"/>
                  </a:cubicBezTo>
                  <a:lnTo>
                    <a:pt x="981515" y="281753"/>
                  </a:lnTo>
                  <a:cubicBezTo>
                    <a:pt x="981920" y="281753"/>
                    <a:pt x="982250" y="282081"/>
                    <a:pt x="982250" y="282487"/>
                  </a:cubicBezTo>
                  <a:lnTo>
                    <a:pt x="982250" y="283221"/>
                  </a:lnTo>
                  <a:lnTo>
                    <a:pt x="981515" y="293495"/>
                  </a:lnTo>
                  <a:lnTo>
                    <a:pt x="981515" y="370229"/>
                  </a:lnTo>
                  <a:cubicBezTo>
                    <a:pt x="981515" y="370611"/>
                    <a:pt x="981207" y="370921"/>
                    <a:pt x="980825" y="370921"/>
                  </a:cubicBezTo>
                  <a:lnTo>
                    <a:pt x="980825" y="370921"/>
                  </a:lnTo>
                  <a:cubicBezTo>
                    <a:pt x="980410" y="370921"/>
                    <a:pt x="980090" y="370560"/>
                    <a:pt x="980139" y="370149"/>
                  </a:cubicBezTo>
                  <a:lnTo>
                    <a:pt x="980465" y="367369"/>
                  </a:lnTo>
                  <a:cubicBezTo>
                    <a:pt x="980593" y="366284"/>
                    <a:pt x="979306" y="365413"/>
                    <a:pt x="978213" y="365413"/>
                  </a:cubicBezTo>
                  <a:lnTo>
                    <a:pt x="978213" y="365413"/>
                  </a:lnTo>
                  <a:lnTo>
                    <a:pt x="978213" y="365413"/>
                  </a:lnTo>
                  <a:cubicBezTo>
                    <a:pt x="977120" y="365413"/>
                    <a:pt x="975833" y="366284"/>
                    <a:pt x="975960" y="367369"/>
                  </a:cubicBezTo>
                  <a:lnTo>
                    <a:pt x="976249" y="369828"/>
                  </a:lnTo>
                  <a:cubicBezTo>
                    <a:pt x="976318" y="370409"/>
                    <a:pt x="975863" y="370921"/>
                    <a:pt x="975277" y="370921"/>
                  </a:cubicBezTo>
                  <a:lnTo>
                    <a:pt x="975277" y="370921"/>
                  </a:lnTo>
                  <a:cubicBezTo>
                    <a:pt x="974692" y="370921"/>
                    <a:pt x="974236" y="370409"/>
                    <a:pt x="974305" y="369828"/>
                  </a:cubicBezTo>
                  <a:lnTo>
                    <a:pt x="974595" y="367369"/>
                  </a:lnTo>
                  <a:cubicBezTo>
                    <a:pt x="974722" y="366284"/>
                    <a:pt x="973435" y="365413"/>
                    <a:pt x="972342" y="365413"/>
                  </a:cubicBezTo>
                  <a:lnTo>
                    <a:pt x="972342" y="365413"/>
                  </a:lnTo>
                  <a:lnTo>
                    <a:pt x="972342" y="365413"/>
                  </a:lnTo>
                  <a:cubicBezTo>
                    <a:pt x="971249" y="365413"/>
                    <a:pt x="969962" y="366284"/>
                    <a:pt x="970089" y="367369"/>
                  </a:cubicBezTo>
                  <a:lnTo>
                    <a:pt x="970378" y="369828"/>
                  </a:lnTo>
                  <a:cubicBezTo>
                    <a:pt x="970447" y="370409"/>
                    <a:pt x="969992" y="370921"/>
                    <a:pt x="969406" y="370921"/>
                  </a:cubicBezTo>
                  <a:lnTo>
                    <a:pt x="969406" y="370921"/>
                  </a:lnTo>
                  <a:cubicBezTo>
                    <a:pt x="968821" y="370921"/>
                    <a:pt x="968365" y="370409"/>
                    <a:pt x="968434" y="369828"/>
                  </a:cubicBezTo>
                  <a:lnTo>
                    <a:pt x="968724" y="367369"/>
                  </a:lnTo>
                  <a:cubicBezTo>
                    <a:pt x="968851" y="366284"/>
                    <a:pt x="967564" y="365413"/>
                    <a:pt x="966471" y="365413"/>
                  </a:cubicBezTo>
                  <a:lnTo>
                    <a:pt x="966471" y="365413"/>
                  </a:lnTo>
                  <a:lnTo>
                    <a:pt x="966471" y="365413"/>
                  </a:lnTo>
                  <a:cubicBezTo>
                    <a:pt x="965378" y="365413"/>
                    <a:pt x="964090" y="366284"/>
                    <a:pt x="964218" y="367369"/>
                  </a:cubicBezTo>
                  <a:lnTo>
                    <a:pt x="964507" y="369828"/>
                  </a:lnTo>
                  <a:cubicBezTo>
                    <a:pt x="964575" y="370409"/>
                    <a:pt x="964121" y="370921"/>
                    <a:pt x="963535" y="370921"/>
                  </a:cubicBezTo>
                  <a:lnTo>
                    <a:pt x="963535" y="370921"/>
                  </a:lnTo>
                  <a:cubicBezTo>
                    <a:pt x="962950" y="370921"/>
                    <a:pt x="962494" y="370409"/>
                    <a:pt x="962563" y="369828"/>
                  </a:cubicBezTo>
                  <a:lnTo>
                    <a:pt x="962853" y="367369"/>
                  </a:lnTo>
                  <a:cubicBezTo>
                    <a:pt x="962980" y="366284"/>
                    <a:pt x="961693" y="365413"/>
                    <a:pt x="960600" y="365413"/>
                  </a:cubicBezTo>
                  <a:lnTo>
                    <a:pt x="960600" y="365413"/>
                  </a:lnTo>
                  <a:lnTo>
                    <a:pt x="960600" y="365413"/>
                  </a:lnTo>
                  <a:cubicBezTo>
                    <a:pt x="959507" y="365413"/>
                    <a:pt x="958219" y="366284"/>
                    <a:pt x="958347" y="367369"/>
                  </a:cubicBezTo>
                  <a:lnTo>
                    <a:pt x="958636" y="369828"/>
                  </a:lnTo>
                  <a:cubicBezTo>
                    <a:pt x="958704" y="370409"/>
                    <a:pt x="958250" y="370921"/>
                    <a:pt x="957664" y="370921"/>
                  </a:cubicBezTo>
                  <a:lnTo>
                    <a:pt x="957664" y="370921"/>
                  </a:lnTo>
                  <a:cubicBezTo>
                    <a:pt x="957077" y="370921"/>
                    <a:pt x="956624" y="370409"/>
                    <a:pt x="956692" y="369828"/>
                  </a:cubicBezTo>
                  <a:lnTo>
                    <a:pt x="956980" y="367369"/>
                  </a:lnTo>
                  <a:cubicBezTo>
                    <a:pt x="957109" y="366284"/>
                    <a:pt x="955821" y="365413"/>
                    <a:pt x="954728" y="365413"/>
                  </a:cubicBezTo>
                  <a:lnTo>
                    <a:pt x="954728" y="365413"/>
                  </a:lnTo>
                  <a:lnTo>
                    <a:pt x="954728" y="365413"/>
                  </a:lnTo>
                  <a:cubicBezTo>
                    <a:pt x="953635" y="365413"/>
                    <a:pt x="952348" y="366284"/>
                    <a:pt x="952475" y="367369"/>
                  </a:cubicBezTo>
                  <a:lnTo>
                    <a:pt x="952680" y="369098"/>
                  </a:lnTo>
                  <a:cubicBezTo>
                    <a:pt x="952794" y="370068"/>
                    <a:pt x="952036" y="370921"/>
                    <a:pt x="951058" y="370921"/>
                  </a:cubicBezTo>
                  <a:lnTo>
                    <a:pt x="951058" y="370921"/>
                  </a:lnTo>
                  <a:cubicBezTo>
                    <a:pt x="950082" y="370921"/>
                    <a:pt x="949324" y="370068"/>
                    <a:pt x="949438" y="369098"/>
                  </a:cubicBezTo>
                  <a:lnTo>
                    <a:pt x="949641" y="367369"/>
                  </a:lnTo>
                  <a:cubicBezTo>
                    <a:pt x="949770" y="366284"/>
                    <a:pt x="948482" y="365413"/>
                    <a:pt x="947390" y="365413"/>
                  </a:cubicBezTo>
                  <a:lnTo>
                    <a:pt x="947390" y="365413"/>
                  </a:lnTo>
                  <a:lnTo>
                    <a:pt x="947390" y="365413"/>
                  </a:lnTo>
                  <a:cubicBezTo>
                    <a:pt x="946297" y="365413"/>
                    <a:pt x="945009" y="366284"/>
                    <a:pt x="945138" y="367369"/>
                  </a:cubicBezTo>
                  <a:lnTo>
                    <a:pt x="945405" y="369645"/>
                  </a:lnTo>
                  <a:cubicBezTo>
                    <a:pt x="945485" y="370324"/>
                    <a:pt x="944954" y="370921"/>
                    <a:pt x="944270" y="370921"/>
                  </a:cubicBezTo>
                  <a:lnTo>
                    <a:pt x="944270" y="370921"/>
                  </a:lnTo>
                  <a:cubicBezTo>
                    <a:pt x="943587" y="370921"/>
                    <a:pt x="943057" y="370324"/>
                    <a:pt x="943137" y="369645"/>
                  </a:cubicBezTo>
                  <a:lnTo>
                    <a:pt x="943404" y="367369"/>
                  </a:lnTo>
                  <a:cubicBezTo>
                    <a:pt x="943532" y="366284"/>
                    <a:pt x="942245" y="365413"/>
                    <a:pt x="941152" y="365413"/>
                  </a:cubicBezTo>
                  <a:lnTo>
                    <a:pt x="941152" y="365413"/>
                  </a:lnTo>
                  <a:lnTo>
                    <a:pt x="941152" y="365413"/>
                  </a:lnTo>
                  <a:cubicBezTo>
                    <a:pt x="940059" y="365413"/>
                    <a:pt x="938771" y="366284"/>
                    <a:pt x="938899" y="367369"/>
                  </a:cubicBezTo>
                  <a:lnTo>
                    <a:pt x="939226" y="370149"/>
                  </a:lnTo>
                  <a:cubicBezTo>
                    <a:pt x="939275" y="370560"/>
                    <a:pt x="938953" y="370921"/>
                    <a:pt x="938540" y="370921"/>
                  </a:cubicBezTo>
                  <a:lnTo>
                    <a:pt x="938540" y="370921"/>
                  </a:lnTo>
                  <a:cubicBezTo>
                    <a:pt x="938158" y="370921"/>
                    <a:pt x="937848" y="370611"/>
                    <a:pt x="937848" y="370229"/>
                  </a:cubicBezTo>
                  <a:lnTo>
                    <a:pt x="937848" y="357160"/>
                  </a:lnTo>
                  <a:cubicBezTo>
                    <a:pt x="937848" y="357059"/>
                    <a:pt x="937931" y="356977"/>
                    <a:pt x="938032" y="356977"/>
                  </a:cubicBezTo>
                  <a:lnTo>
                    <a:pt x="938032" y="356977"/>
                  </a:lnTo>
                  <a:cubicBezTo>
                    <a:pt x="938133" y="356977"/>
                    <a:pt x="938216" y="356895"/>
                    <a:pt x="938216" y="356794"/>
                  </a:cubicBezTo>
                  <a:lnTo>
                    <a:pt x="938216" y="354958"/>
                  </a:lnTo>
                  <a:cubicBezTo>
                    <a:pt x="938216" y="353844"/>
                    <a:pt x="937312" y="352940"/>
                    <a:pt x="936198" y="352940"/>
                  </a:cubicBezTo>
                  <a:lnTo>
                    <a:pt x="935362" y="352940"/>
                  </a:lnTo>
                  <a:cubicBezTo>
                    <a:pt x="934027" y="352940"/>
                    <a:pt x="932870" y="352013"/>
                    <a:pt x="932577" y="350711"/>
                  </a:cubicBezTo>
                  <a:lnTo>
                    <a:pt x="932577" y="350711"/>
                  </a:lnTo>
                  <a:cubicBezTo>
                    <a:pt x="931905" y="347725"/>
                    <a:pt x="927649" y="347716"/>
                    <a:pt x="926978" y="350701"/>
                  </a:cubicBezTo>
                  <a:lnTo>
                    <a:pt x="926795" y="351508"/>
                  </a:lnTo>
                  <a:cubicBezTo>
                    <a:pt x="926608" y="352346"/>
                    <a:pt x="925864" y="352940"/>
                    <a:pt x="925006" y="352940"/>
                  </a:cubicBezTo>
                  <a:lnTo>
                    <a:pt x="925006" y="352940"/>
                  </a:lnTo>
                  <a:cubicBezTo>
                    <a:pt x="923993" y="352940"/>
                    <a:pt x="923172" y="353762"/>
                    <a:pt x="923172" y="354774"/>
                  </a:cubicBezTo>
                  <a:lnTo>
                    <a:pt x="923172" y="356610"/>
                  </a:lnTo>
                  <a:cubicBezTo>
                    <a:pt x="923172" y="356812"/>
                    <a:pt x="923336" y="356977"/>
                    <a:pt x="923538" y="356977"/>
                  </a:cubicBezTo>
                  <a:lnTo>
                    <a:pt x="923538" y="356977"/>
                  </a:lnTo>
                  <a:cubicBezTo>
                    <a:pt x="923741" y="356977"/>
                    <a:pt x="923905" y="357141"/>
                    <a:pt x="923905" y="357343"/>
                  </a:cubicBezTo>
                  <a:lnTo>
                    <a:pt x="923905" y="370229"/>
                  </a:lnTo>
                  <a:cubicBezTo>
                    <a:pt x="923905" y="370611"/>
                    <a:pt x="923596" y="370921"/>
                    <a:pt x="923214" y="370921"/>
                  </a:cubicBezTo>
                  <a:lnTo>
                    <a:pt x="923214" y="370921"/>
                  </a:lnTo>
                  <a:cubicBezTo>
                    <a:pt x="922801" y="370921"/>
                    <a:pt x="922480" y="370560"/>
                    <a:pt x="922528" y="370149"/>
                  </a:cubicBezTo>
                  <a:lnTo>
                    <a:pt x="922856" y="367369"/>
                  </a:lnTo>
                  <a:cubicBezTo>
                    <a:pt x="922983" y="366284"/>
                    <a:pt x="921696" y="365413"/>
                    <a:pt x="920603" y="365413"/>
                  </a:cubicBezTo>
                  <a:lnTo>
                    <a:pt x="920603" y="365413"/>
                  </a:lnTo>
                  <a:lnTo>
                    <a:pt x="920603" y="365413"/>
                  </a:lnTo>
                  <a:cubicBezTo>
                    <a:pt x="919510" y="365413"/>
                    <a:pt x="918222" y="366284"/>
                    <a:pt x="918350" y="367369"/>
                  </a:cubicBezTo>
                  <a:lnTo>
                    <a:pt x="918639" y="369828"/>
                  </a:lnTo>
                  <a:cubicBezTo>
                    <a:pt x="918707" y="370409"/>
                    <a:pt x="918253" y="370921"/>
                    <a:pt x="917667" y="370921"/>
                  </a:cubicBezTo>
                  <a:lnTo>
                    <a:pt x="917667" y="370921"/>
                  </a:lnTo>
                  <a:cubicBezTo>
                    <a:pt x="917082" y="370921"/>
                    <a:pt x="916626" y="370409"/>
                    <a:pt x="916695" y="369828"/>
                  </a:cubicBezTo>
                  <a:lnTo>
                    <a:pt x="916985" y="367369"/>
                  </a:lnTo>
                  <a:cubicBezTo>
                    <a:pt x="917112" y="366284"/>
                    <a:pt x="915825" y="365413"/>
                    <a:pt x="914732" y="365413"/>
                  </a:cubicBezTo>
                  <a:lnTo>
                    <a:pt x="914732" y="365413"/>
                  </a:lnTo>
                  <a:lnTo>
                    <a:pt x="914732" y="365413"/>
                  </a:lnTo>
                  <a:cubicBezTo>
                    <a:pt x="913639" y="365413"/>
                    <a:pt x="912351" y="366284"/>
                    <a:pt x="912479" y="367369"/>
                  </a:cubicBezTo>
                  <a:lnTo>
                    <a:pt x="912768" y="369828"/>
                  </a:lnTo>
                  <a:cubicBezTo>
                    <a:pt x="912836" y="370409"/>
                    <a:pt x="912382" y="370921"/>
                    <a:pt x="911796" y="370921"/>
                  </a:cubicBezTo>
                  <a:lnTo>
                    <a:pt x="911796" y="370921"/>
                  </a:lnTo>
                  <a:cubicBezTo>
                    <a:pt x="911209" y="370921"/>
                    <a:pt x="910756" y="370409"/>
                    <a:pt x="910824" y="369828"/>
                  </a:cubicBezTo>
                  <a:lnTo>
                    <a:pt x="911112" y="367369"/>
                  </a:lnTo>
                  <a:cubicBezTo>
                    <a:pt x="911241" y="366284"/>
                    <a:pt x="909953" y="365413"/>
                    <a:pt x="908860" y="365413"/>
                  </a:cubicBezTo>
                  <a:lnTo>
                    <a:pt x="908860" y="365413"/>
                  </a:lnTo>
                  <a:lnTo>
                    <a:pt x="908860" y="365413"/>
                  </a:lnTo>
                  <a:cubicBezTo>
                    <a:pt x="907767" y="365413"/>
                    <a:pt x="906480" y="366284"/>
                    <a:pt x="906607" y="367369"/>
                  </a:cubicBezTo>
                  <a:lnTo>
                    <a:pt x="906833" y="369281"/>
                  </a:lnTo>
                  <a:cubicBezTo>
                    <a:pt x="906935" y="370153"/>
                    <a:pt x="906253" y="370921"/>
                    <a:pt x="905374" y="370921"/>
                  </a:cubicBezTo>
                  <a:lnTo>
                    <a:pt x="905374" y="370921"/>
                  </a:lnTo>
                  <a:cubicBezTo>
                    <a:pt x="904495" y="370921"/>
                    <a:pt x="903813" y="370153"/>
                    <a:pt x="903916" y="369281"/>
                  </a:cubicBezTo>
                  <a:lnTo>
                    <a:pt x="904141" y="367369"/>
                  </a:lnTo>
                  <a:cubicBezTo>
                    <a:pt x="904269" y="366284"/>
                    <a:pt x="902981" y="365413"/>
                    <a:pt x="901888" y="365413"/>
                  </a:cubicBezTo>
                  <a:lnTo>
                    <a:pt x="901888" y="365413"/>
                  </a:lnTo>
                  <a:lnTo>
                    <a:pt x="901888" y="365413"/>
                  </a:lnTo>
                  <a:cubicBezTo>
                    <a:pt x="900795" y="365413"/>
                    <a:pt x="899508" y="366284"/>
                    <a:pt x="899636" y="367369"/>
                  </a:cubicBezTo>
                  <a:lnTo>
                    <a:pt x="899925" y="369828"/>
                  </a:lnTo>
                  <a:cubicBezTo>
                    <a:pt x="899994" y="370409"/>
                    <a:pt x="899539" y="370921"/>
                    <a:pt x="898953" y="370921"/>
                  </a:cubicBezTo>
                  <a:lnTo>
                    <a:pt x="898953" y="370921"/>
                  </a:lnTo>
                  <a:cubicBezTo>
                    <a:pt x="898367" y="370921"/>
                    <a:pt x="897912" y="370409"/>
                    <a:pt x="897981" y="369828"/>
                  </a:cubicBezTo>
                  <a:lnTo>
                    <a:pt x="898270" y="367369"/>
                  </a:lnTo>
                  <a:cubicBezTo>
                    <a:pt x="898397" y="366284"/>
                    <a:pt x="897110" y="365413"/>
                    <a:pt x="896017" y="365413"/>
                  </a:cubicBezTo>
                  <a:lnTo>
                    <a:pt x="896017" y="365413"/>
                  </a:lnTo>
                  <a:lnTo>
                    <a:pt x="896017" y="365413"/>
                  </a:lnTo>
                  <a:cubicBezTo>
                    <a:pt x="894924" y="365413"/>
                    <a:pt x="893637" y="366284"/>
                    <a:pt x="893765" y="367369"/>
                  </a:cubicBezTo>
                  <a:lnTo>
                    <a:pt x="894055" y="369828"/>
                  </a:lnTo>
                  <a:cubicBezTo>
                    <a:pt x="894123" y="370409"/>
                    <a:pt x="893668" y="370921"/>
                    <a:pt x="893082" y="370921"/>
                  </a:cubicBezTo>
                  <a:lnTo>
                    <a:pt x="893082" y="370921"/>
                  </a:lnTo>
                  <a:cubicBezTo>
                    <a:pt x="892496" y="370921"/>
                    <a:pt x="892041" y="370409"/>
                    <a:pt x="892109" y="369828"/>
                  </a:cubicBezTo>
                  <a:lnTo>
                    <a:pt x="892399" y="367369"/>
                  </a:lnTo>
                  <a:cubicBezTo>
                    <a:pt x="892526" y="366284"/>
                    <a:pt x="891239" y="365413"/>
                    <a:pt x="890146" y="365413"/>
                  </a:cubicBezTo>
                  <a:lnTo>
                    <a:pt x="890146" y="365413"/>
                  </a:lnTo>
                  <a:lnTo>
                    <a:pt x="890146" y="365413"/>
                  </a:lnTo>
                  <a:cubicBezTo>
                    <a:pt x="889053" y="365413"/>
                    <a:pt x="887766" y="366284"/>
                    <a:pt x="887894" y="367369"/>
                  </a:cubicBezTo>
                  <a:lnTo>
                    <a:pt x="888182" y="369828"/>
                  </a:lnTo>
                  <a:cubicBezTo>
                    <a:pt x="888252" y="370409"/>
                    <a:pt x="887797" y="370921"/>
                    <a:pt x="887210" y="370921"/>
                  </a:cubicBezTo>
                  <a:lnTo>
                    <a:pt x="887210" y="370921"/>
                  </a:lnTo>
                  <a:cubicBezTo>
                    <a:pt x="886625" y="370921"/>
                    <a:pt x="886170" y="370409"/>
                    <a:pt x="886238" y="369828"/>
                  </a:cubicBezTo>
                  <a:lnTo>
                    <a:pt x="886528" y="367369"/>
                  </a:lnTo>
                  <a:cubicBezTo>
                    <a:pt x="886655" y="366284"/>
                    <a:pt x="885368" y="365413"/>
                    <a:pt x="884275" y="365413"/>
                  </a:cubicBezTo>
                  <a:lnTo>
                    <a:pt x="884275" y="365413"/>
                  </a:lnTo>
                  <a:lnTo>
                    <a:pt x="884275" y="365413"/>
                  </a:lnTo>
                  <a:cubicBezTo>
                    <a:pt x="883183" y="365413"/>
                    <a:pt x="881894" y="366284"/>
                    <a:pt x="882023" y="367369"/>
                  </a:cubicBezTo>
                  <a:lnTo>
                    <a:pt x="882311" y="369828"/>
                  </a:lnTo>
                  <a:cubicBezTo>
                    <a:pt x="882380" y="370409"/>
                    <a:pt x="881926" y="370921"/>
                    <a:pt x="881339" y="370921"/>
                  </a:cubicBezTo>
                  <a:lnTo>
                    <a:pt x="881339" y="370921"/>
                  </a:lnTo>
                  <a:cubicBezTo>
                    <a:pt x="880754" y="370921"/>
                    <a:pt x="880299" y="370409"/>
                    <a:pt x="880367" y="369828"/>
                  </a:cubicBezTo>
                  <a:lnTo>
                    <a:pt x="880657" y="367369"/>
                  </a:lnTo>
                  <a:cubicBezTo>
                    <a:pt x="880784" y="366284"/>
                    <a:pt x="879497" y="365413"/>
                    <a:pt x="878404" y="365413"/>
                  </a:cubicBezTo>
                  <a:lnTo>
                    <a:pt x="878404" y="365413"/>
                  </a:lnTo>
                  <a:lnTo>
                    <a:pt x="878404" y="365413"/>
                  </a:lnTo>
                  <a:cubicBezTo>
                    <a:pt x="877312" y="365413"/>
                    <a:pt x="876023" y="366284"/>
                    <a:pt x="876152" y="367369"/>
                  </a:cubicBezTo>
                  <a:lnTo>
                    <a:pt x="876440" y="369828"/>
                  </a:lnTo>
                  <a:cubicBezTo>
                    <a:pt x="876509" y="370409"/>
                    <a:pt x="876055" y="370921"/>
                    <a:pt x="875468" y="370921"/>
                  </a:cubicBezTo>
                  <a:lnTo>
                    <a:pt x="875468" y="370921"/>
                  </a:lnTo>
                  <a:cubicBezTo>
                    <a:pt x="874882" y="370921"/>
                    <a:pt x="874428" y="370409"/>
                    <a:pt x="874496" y="369828"/>
                  </a:cubicBezTo>
                  <a:lnTo>
                    <a:pt x="874786" y="367369"/>
                  </a:lnTo>
                  <a:cubicBezTo>
                    <a:pt x="874913" y="366284"/>
                    <a:pt x="873625" y="365413"/>
                    <a:pt x="872534" y="365413"/>
                  </a:cubicBezTo>
                  <a:lnTo>
                    <a:pt x="872534" y="365413"/>
                  </a:lnTo>
                  <a:lnTo>
                    <a:pt x="872534" y="365413"/>
                  </a:lnTo>
                  <a:cubicBezTo>
                    <a:pt x="871441" y="365413"/>
                    <a:pt x="870152" y="366284"/>
                    <a:pt x="870281" y="367369"/>
                  </a:cubicBezTo>
                  <a:lnTo>
                    <a:pt x="870570" y="369828"/>
                  </a:lnTo>
                  <a:cubicBezTo>
                    <a:pt x="870638" y="370409"/>
                    <a:pt x="870184" y="370921"/>
                    <a:pt x="869597" y="370921"/>
                  </a:cubicBezTo>
                  <a:lnTo>
                    <a:pt x="869597" y="370921"/>
                  </a:lnTo>
                  <a:cubicBezTo>
                    <a:pt x="869011" y="370921"/>
                    <a:pt x="868557" y="370409"/>
                    <a:pt x="868625" y="369828"/>
                  </a:cubicBezTo>
                  <a:lnTo>
                    <a:pt x="868914" y="367369"/>
                  </a:lnTo>
                  <a:cubicBezTo>
                    <a:pt x="869042" y="366284"/>
                    <a:pt x="867754" y="365413"/>
                    <a:pt x="866661" y="365413"/>
                  </a:cubicBezTo>
                  <a:lnTo>
                    <a:pt x="866661" y="365413"/>
                  </a:lnTo>
                  <a:lnTo>
                    <a:pt x="866661" y="365413"/>
                  </a:lnTo>
                  <a:cubicBezTo>
                    <a:pt x="865568" y="365413"/>
                    <a:pt x="864281" y="366284"/>
                    <a:pt x="864409" y="367369"/>
                  </a:cubicBezTo>
                  <a:lnTo>
                    <a:pt x="864623" y="369185"/>
                  </a:lnTo>
                  <a:cubicBezTo>
                    <a:pt x="864731" y="370108"/>
                    <a:pt x="864010" y="370921"/>
                    <a:pt x="863078" y="370921"/>
                  </a:cubicBezTo>
                  <a:lnTo>
                    <a:pt x="863078" y="370921"/>
                  </a:lnTo>
                  <a:cubicBezTo>
                    <a:pt x="862220" y="370921"/>
                    <a:pt x="861525" y="370224"/>
                    <a:pt x="861525" y="369366"/>
                  </a:cubicBezTo>
                  <a:lnTo>
                    <a:pt x="861525" y="365233"/>
                  </a:lnTo>
                  <a:cubicBezTo>
                    <a:pt x="861525" y="364727"/>
                    <a:pt x="861114" y="364315"/>
                    <a:pt x="860607" y="364315"/>
                  </a:cubicBezTo>
                  <a:lnTo>
                    <a:pt x="860607" y="364315"/>
                  </a:lnTo>
                  <a:cubicBezTo>
                    <a:pt x="860100" y="364315"/>
                    <a:pt x="859690" y="363904"/>
                    <a:pt x="859690" y="363398"/>
                  </a:cubicBezTo>
                  <a:lnTo>
                    <a:pt x="859690" y="359362"/>
                  </a:lnTo>
                  <a:cubicBezTo>
                    <a:pt x="859690" y="359260"/>
                    <a:pt x="859772" y="359179"/>
                    <a:pt x="859873" y="359179"/>
                  </a:cubicBezTo>
                  <a:lnTo>
                    <a:pt x="859873" y="359179"/>
                  </a:lnTo>
                  <a:cubicBezTo>
                    <a:pt x="859974" y="359179"/>
                    <a:pt x="860057" y="359096"/>
                    <a:pt x="860057" y="358995"/>
                  </a:cubicBezTo>
                  <a:lnTo>
                    <a:pt x="860057" y="356059"/>
                  </a:lnTo>
                  <a:cubicBezTo>
                    <a:pt x="860057" y="355756"/>
                    <a:pt x="859810" y="355509"/>
                    <a:pt x="859506" y="355509"/>
                  </a:cubicBezTo>
                  <a:lnTo>
                    <a:pt x="859506" y="355509"/>
                  </a:lnTo>
                  <a:cubicBezTo>
                    <a:pt x="859203" y="355509"/>
                    <a:pt x="858956" y="355263"/>
                    <a:pt x="858956" y="354958"/>
                  </a:cubicBezTo>
                  <a:lnTo>
                    <a:pt x="858956" y="354214"/>
                  </a:lnTo>
                  <a:cubicBezTo>
                    <a:pt x="858956" y="354099"/>
                    <a:pt x="858941" y="353985"/>
                    <a:pt x="858910" y="353875"/>
                  </a:cubicBezTo>
                  <a:lnTo>
                    <a:pt x="855763" y="342333"/>
                  </a:lnTo>
                  <a:cubicBezTo>
                    <a:pt x="855708" y="342131"/>
                    <a:pt x="855860" y="341932"/>
                    <a:pt x="856070" y="341932"/>
                  </a:cubicBezTo>
                  <a:lnTo>
                    <a:pt x="856070" y="341932"/>
                  </a:lnTo>
                  <a:cubicBezTo>
                    <a:pt x="856245" y="341932"/>
                    <a:pt x="856388" y="341790"/>
                    <a:pt x="856388" y="341614"/>
                  </a:cubicBezTo>
                  <a:lnTo>
                    <a:pt x="856388" y="340831"/>
                  </a:lnTo>
                  <a:cubicBezTo>
                    <a:pt x="856388" y="340628"/>
                    <a:pt x="856224" y="340464"/>
                    <a:pt x="856020" y="340464"/>
                  </a:cubicBezTo>
                  <a:lnTo>
                    <a:pt x="856020" y="340464"/>
                  </a:lnTo>
                  <a:cubicBezTo>
                    <a:pt x="855818" y="340464"/>
                    <a:pt x="855654" y="340300"/>
                    <a:pt x="855654" y="340098"/>
                  </a:cubicBezTo>
                  <a:lnTo>
                    <a:pt x="855654" y="331291"/>
                  </a:lnTo>
                  <a:cubicBezTo>
                    <a:pt x="855654" y="331087"/>
                    <a:pt x="855818" y="330923"/>
                    <a:pt x="856020" y="330923"/>
                  </a:cubicBezTo>
                  <a:lnTo>
                    <a:pt x="856020" y="330923"/>
                  </a:lnTo>
                  <a:cubicBezTo>
                    <a:pt x="856224" y="330923"/>
                    <a:pt x="856388" y="330759"/>
                    <a:pt x="856388" y="330556"/>
                  </a:cubicBezTo>
                  <a:lnTo>
                    <a:pt x="856388" y="330190"/>
                  </a:lnTo>
                  <a:cubicBezTo>
                    <a:pt x="856388" y="329785"/>
                    <a:pt x="856058" y="329455"/>
                    <a:pt x="855654" y="329455"/>
                  </a:cubicBezTo>
                  <a:lnTo>
                    <a:pt x="854665" y="329455"/>
                  </a:lnTo>
                  <a:cubicBezTo>
                    <a:pt x="853938" y="329455"/>
                    <a:pt x="853289" y="328999"/>
                    <a:pt x="853043" y="328313"/>
                  </a:cubicBezTo>
                  <a:lnTo>
                    <a:pt x="852714" y="327390"/>
                  </a:lnTo>
                  <a:cubicBezTo>
                    <a:pt x="851730" y="324635"/>
                    <a:pt x="847835" y="324635"/>
                    <a:pt x="846851" y="327390"/>
                  </a:cubicBezTo>
                  <a:lnTo>
                    <a:pt x="846522" y="328313"/>
                  </a:lnTo>
                  <a:cubicBezTo>
                    <a:pt x="846276" y="328999"/>
                    <a:pt x="845627" y="329455"/>
                    <a:pt x="844899" y="329455"/>
                  </a:cubicBezTo>
                  <a:lnTo>
                    <a:pt x="843911" y="329455"/>
                  </a:lnTo>
                  <a:cubicBezTo>
                    <a:pt x="843506" y="329455"/>
                    <a:pt x="843178" y="329785"/>
                    <a:pt x="843178" y="330190"/>
                  </a:cubicBezTo>
                  <a:lnTo>
                    <a:pt x="843178" y="330556"/>
                  </a:lnTo>
                  <a:cubicBezTo>
                    <a:pt x="843178" y="330759"/>
                    <a:pt x="843342" y="330923"/>
                    <a:pt x="843545" y="330923"/>
                  </a:cubicBezTo>
                  <a:lnTo>
                    <a:pt x="843545" y="330923"/>
                  </a:lnTo>
                  <a:cubicBezTo>
                    <a:pt x="843747" y="330923"/>
                    <a:pt x="843911" y="331087"/>
                    <a:pt x="843911" y="331291"/>
                  </a:cubicBezTo>
                  <a:lnTo>
                    <a:pt x="843911" y="340098"/>
                  </a:lnTo>
                  <a:cubicBezTo>
                    <a:pt x="843911" y="340300"/>
                    <a:pt x="843747" y="340464"/>
                    <a:pt x="843545" y="340464"/>
                  </a:cubicBezTo>
                  <a:lnTo>
                    <a:pt x="843545" y="340464"/>
                  </a:lnTo>
                  <a:cubicBezTo>
                    <a:pt x="843342" y="340464"/>
                    <a:pt x="843178" y="340628"/>
                    <a:pt x="843178" y="340831"/>
                  </a:cubicBezTo>
                  <a:lnTo>
                    <a:pt x="843178" y="341614"/>
                  </a:lnTo>
                  <a:cubicBezTo>
                    <a:pt x="843178" y="341790"/>
                    <a:pt x="843319" y="341932"/>
                    <a:pt x="843495" y="341932"/>
                  </a:cubicBezTo>
                  <a:lnTo>
                    <a:pt x="843495" y="341932"/>
                  </a:lnTo>
                  <a:cubicBezTo>
                    <a:pt x="843705" y="341932"/>
                    <a:pt x="843857" y="342131"/>
                    <a:pt x="843802" y="342333"/>
                  </a:cubicBezTo>
                  <a:lnTo>
                    <a:pt x="840655" y="353875"/>
                  </a:lnTo>
                  <a:cubicBezTo>
                    <a:pt x="840625" y="353985"/>
                    <a:pt x="840609" y="354099"/>
                    <a:pt x="840609" y="354214"/>
                  </a:cubicBezTo>
                  <a:lnTo>
                    <a:pt x="840609" y="354958"/>
                  </a:lnTo>
                  <a:cubicBezTo>
                    <a:pt x="840609" y="355263"/>
                    <a:pt x="840362" y="355509"/>
                    <a:pt x="840058" y="355509"/>
                  </a:cubicBezTo>
                  <a:lnTo>
                    <a:pt x="840058" y="355509"/>
                  </a:lnTo>
                  <a:cubicBezTo>
                    <a:pt x="839755" y="355509"/>
                    <a:pt x="839508" y="355756"/>
                    <a:pt x="839508" y="356059"/>
                  </a:cubicBezTo>
                  <a:lnTo>
                    <a:pt x="839508" y="357894"/>
                  </a:lnTo>
                  <a:cubicBezTo>
                    <a:pt x="839508" y="357995"/>
                    <a:pt x="839589" y="358078"/>
                    <a:pt x="839692" y="358078"/>
                  </a:cubicBezTo>
                  <a:lnTo>
                    <a:pt x="839692" y="358078"/>
                  </a:lnTo>
                  <a:cubicBezTo>
                    <a:pt x="839793" y="358078"/>
                    <a:pt x="839875" y="358159"/>
                    <a:pt x="839875" y="358260"/>
                  </a:cubicBezTo>
                  <a:lnTo>
                    <a:pt x="839875" y="362297"/>
                  </a:lnTo>
                  <a:cubicBezTo>
                    <a:pt x="839875" y="362804"/>
                    <a:pt x="839465" y="363214"/>
                    <a:pt x="838957" y="363214"/>
                  </a:cubicBezTo>
                  <a:lnTo>
                    <a:pt x="838957" y="363214"/>
                  </a:lnTo>
                  <a:cubicBezTo>
                    <a:pt x="838451" y="363214"/>
                    <a:pt x="838040" y="363625"/>
                    <a:pt x="838040" y="364133"/>
                  </a:cubicBezTo>
                  <a:lnTo>
                    <a:pt x="838040" y="388533"/>
                  </a:lnTo>
                  <a:cubicBezTo>
                    <a:pt x="838040" y="389953"/>
                    <a:pt x="836891" y="391102"/>
                    <a:pt x="835471" y="391102"/>
                  </a:cubicBezTo>
                  <a:lnTo>
                    <a:pt x="833637" y="391102"/>
                  </a:lnTo>
                  <a:cubicBezTo>
                    <a:pt x="833232" y="391102"/>
                    <a:pt x="832903" y="391431"/>
                    <a:pt x="832903" y="391837"/>
                  </a:cubicBezTo>
                  <a:lnTo>
                    <a:pt x="832903" y="391837"/>
                  </a:lnTo>
                  <a:cubicBezTo>
                    <a:pt x="832903" y="392242"/>
                    <a:pt x="832575" y="392570"/>
                    <a:pt x="832169" y="392570"/>
                  </a:cubicBezTo>
                  <a:lnTo>
                    <a:pt x="831618" y="392570"/>
                  </a:lnTo>
                  <a:cubicBezTo>
                    <a:pt x="830910" y="392570"/>
                    <a:pt x="830334" y="391996"/>
                    <a:pt x="830334" y="391286"/>
                  </a:cubicBezTo>
                  <a:lnTo>
                    <a:pt x="830334" y="389634"/>
                  </a:lnTo>
                  <a:cubicBezTo>
                    <a:pt x="830334" y="388621"/>
                    <a:pt x="829512" y="387800"/>
                    <a:pt x="828500" y="387800"/>
                  </a:cubicBezTo>
                  <a:lnTo>
                    <a:pt x="828500" y="387800"/>
                  </a:lnTo>
                  <a:cubicBezTo>
                    <a:pt x="827487" y="387800"/>
                    <a:pt x="826666" y="388621"/>
                    <a:pt x="826666" y="389634"/>
                  </a:cubicBezTo>
                  <a:lnTo>
                    <a:pt x="826666" y="392754"/>
                  </a:lnTo>
                  <a:cubicBezTo>
                    <a:pt x="826666" y="394071"/>
                    <a:pt x="825598" y="395139"/>
                    <a:pt x="824279" y="395139"/>
                  </a:cubicBezTo>
                  <a:lnTo>
                    <a:pt x="824279" y="395139"/>
                  </a:lnTo>
                  <a:cubicBezTo>
                    <a:pt x="822962" y="395139"/>
                    <a:pt x="821894" y="396207"/>
                    <a:pt x="821894" y="397524"/>
                  </a:cubicBezTo>
                  <a:lnTo>
                    <a:pt x="821894" y="405596"/>
                  </a:lnTo>
                  <a:cubicBezTo>
                    <a:pt x="821894" y="407319"/>
                    <a:pt x="820498" y="408716"/>
                    <a:pt x="818776" y="408716"/>
                  </a:cubicBezTo>
                  <a:lnTo>
                    <a:pt x="818776" y="408716"/>
                  </a:lnTo>
                  <a:cubicBezTo>
                    <a:pt x="817053" y="408716"/>
                    <a:pt x="815657" y="407319"/>
                    <a:pt x="815657" y="405596"/>
                  </a:cubicBezTo>
                  <a:lnTo>
                    <a:pt x="815657" y="392020"/>
                  </a:lnTo>
                  <a:cubicBezTo>
                    <a:pt x="815657" y="388676"/>
                    <a:pt x="812945" y="385966"/>
                    <a:pt x="809602" y="385966"/>
                  </a:cubicBezTo>
                  <a:lnTo>
                    <a:pt x="805933" y="385966"/>
                  </a:lnTo>
                  <a:cubicBezTo>
                    <a:pt x="804616" y="385966"/>
                    <a:pt x="803548" y="387032"/>
                    <a:pt x="803548" y="388351"/>
                  </a:cubicBezTo>
                  <a:lnTo>
                    <a:pt x="803548" y="389084"/>
                  </a:lnTo>
                  <a:cubicBezTo>
                    <a:pt x="803548" y="389996"/>
                    <a:pt x="802808" y="390736"/>
                    <a:pt x="801896" y="390736"/>
                  </a:cubicBezTo>
                  <a:lnTo>
                    <a:pt x="801896" y="390736"/>
                  </a:lnTo>
                  <a:cubicBezTo>
                    <a:pt x="800984" y="390736"/>
                    <a:pt x="800244" y="389996"/>
                    <a:pt x="800244" y="389084"/>
                  </a:cubicBezTo>
                  <a:lnTo>
                    <a:pt x="800244" y="389084"/>
                  </a:lnTo>
                  <a:cubicBezTo>
                    <a:pt x="800244" y="388173"/>
                    <a:pt x="799506" y="387433"/>
                    <a:pt x="798594" y="387433"/>
                  </a:cubicBezTo>
                  <a:lnTo>
                    <a:pt x="793273" y="387433"/>
                  </a:lnTo>
                  <a:cubicBezTo>
                    <a:pt x="789422" y="387433"/>
                    <a:pt x="786301" y="384311"/>
                    <a:pt x="786301" y="380461"/>
                  </a:cubicBezTo>
                  <a:lnTo>
                    <a:pt x="786301" y="368424"/>
                  </a:lnTo>
                  <a:cubicBezTo>
                    <a:pt x="786301" y="366763"/>
                    <a:pt x="784955" y="365417"/>
                    <a:pt x="783294" y="365417"/>
                  </a:cubicBezTo>
                  <a:lnTo>
                    <a:pt x="783294" y="365417"/>
                  </a:lnTo>
                  <a:cubicBezTo>
                    <a:pt x="781690" y="365417"/>
                    <a:pt x="780369" y="364157"/>
                    <a:pt x="780290" y="362556"/>
                  </a:cubicBezTo>
                  <a:lnTo>
                    <a:pt x="772776" y="209071"/>
                  </a:lnTo>
                  <a:cubicBezTo>
                    <a:pt x="772748" y="208470"/>
                    <a:pt x="772252" y="207997"/>
                    <a:pt x="771651" y="207997"/>
                  </a:cubicBezTo>
                  <a:lnTo>
                    <a:pt x="770890" y="207997"/>
                  </a:lnTo>
                  <a:cubicBezTo>
                    <a:pt x="770686" y="207997"/>
                    <a:pt x="770522" y="207833"/>
                    <a:pt x="770522" y="207630"/>
                  </a:cubicBezTo>
                  <a:lnTo>
                    <a:pt x="770522" y="207630"/>
                  </a:lnTo>
                  <a:cubicBezTo>
                    <a:pt x="770522" y="207428"/>
                    <a:pt x="770358" y="207264"/>
                    <a:pt x="770155" y="207264"/>
                  </a:cubicBezTo>
                  <a:lnTo>
                    <a:pt x="769238" y="207264"/>
                  </a:lnTo>
                  <a:cubicBezTo>
                    <a:pt x="768528" y="207264"/>
                    <a:pt x="767954" y="206688"/>
                    <a:pt x="767954" y="205980"/>
                  </a:cubicBezTo>
                  <a:lnTo>
                    <a:pt x="767954" y="205429"/>
                  </a:lnTo>
                  <a:cubicBezTo>
                    <a:pt x="767954" y="204416"/>
                    <a:pt x="767132" y="203595"/>
                    <a:pt x="766120" y="203595"/>
                  </a:cubicBezTo>
                  <a:lnTo>
                    <a:pt x="763807" y="203595"/>
                  </a:lnTo>
                  <a:cubicBezTo>
                    <a:pt x="761759" y="203595"/>
                    <a:pt x="760026" y="202098"/>
                    <a:pt x="759678" y="200080"/>
                  </a:cubicBezTo>
                  <a:cubicBezTo>
                    <a:pt x="758395" y="192633"/>
                    <a:pt x="757075" y="188182"/>
                    <a:pt x="755478" y="188182"/>
                  </a:cubicBezTo>
                  <a:lnTo>
                    <a:pt x="755478" y="188182"/>
                  </a:lnTo>
                  <a:cubicBezTo>
                    <a:pt x="754132" y="188182"/>
                    <a:pt x="753160" y="189650"/>
                    <a:pt x="751816" y="189650"/>
                  </a:cubicBezTo>
                  <a:lnTo>
                    <a:pt x="720611" y="189650"/>
                  </a:lnTo>
                  <a:cubicBezTo>
                    <a:pt x="719300" y="189650"/>
                    <a:pt x="718259" y="188182"/>
                    <a:pt x="716948" y="188182"/>
                  </a:cubicBezTo>
                  <a:lnTo>
                    <a:pt x="716948" y="188182"/>
                  </a:lnTo>
                  <a:cubicBezTo>
                    <a:pt x="712545" y="188182"/>
                    <a:pt x="709243" y="221941"/>
                    <a:pt x="709243" y="263406"/>
                  </a:cubicBezTo>
                  <a:cubicBezTo>
                    <a:pt x="709243" y="273924"/>
                    <a:pt x="709520" y="283888"/>
                    <a:pt x="709834" y="293058"/>
                  </a:cubicBezTo>
                  <a:cubicBezTo>
                    <a:pt x="709908" y="295269"/>
                    <a:pt x="708082" y="297074"/>
                    <a:pt x="705871" y="296969"/>
                  </a:cubicBezTo>
                  <a:lnTo>
                    <a:pt x="705871" y="296969"/>
                  </a:lnTo>
                  <a:cubicBezTo>
                    <a:pt x="703856" y="296873"/>
                    <a:pt x="702272" y="295211"/>
                    <a:pt x="702272" y="293193"/>
                  </a:cubicBezTo>
                  <a:lnTo>
                    <a:pt x="702272" y="270011"/>
                  </a:lnTo>
                  <a:cubicBezTo>
                    <a:pt x="702272" y="269606"/>
                    <a:pt x="702599" y="269277"/>
                    <a:pt x="703005" y="269277"/>
                  </a:cubicBezTo>
                  <a:lnTo>
                    <a:pt x="703005" y="269277"/>
                  </a:lnTo>
                  <a:cubicBezTo>
                    <a:pt x="703410" y="269277"/>
                    <a:pt x="703738" y="268949"/>
                    <a:pt x="703738" y="268543"/>
                  </a:cubicBezTo>
                  <a:lnTo>
                    <a:pt x="703738" y="218639"/>
                  </a:lnTo>
                  <a:cubicBezTo>
                    <a:pt x="703738" y="218233"/>
                    <a:pt x="703410" y="217905"/>
                    <a:pt x="703005" y="217905"/>
                  </a:cubicBezTo>
                  <a:lnTo>
                    <a:pt x="703005" y="217905"/>
                  </a:lnTo>
                  <a:cubicBezTo>
                    <a:pt x="702599" y="217905"/>
                    <a:pt x="702272" y="217576"/>
                    <a:pt x="702272" y="217170"/>
                  </a:cubicBezTo>
                  <a:lnTo>
                    <a:pt x="702272" y="181578"/>
                  </a:lnTo>
                  <a:cubicBezTo>
                    <a:pt x="702272" y="181172"/>
                    <a:pt x="702599" y="180843"/>
                    <a:pt x="703005" y="180843"/>
                  </a:cubicBezTo>
                  <a:lnTo>
                    <a:pt x="703005" y="180843"/>
                  </a:lnTo>
                  <a:cubicBezTo>
                    <a:pt x="703410" y="180843"/>
                    <a:pt x="703738" y="180515"/>
                    <a:pt x="703738" y="180110"/>
                  </a:cubicBezTo>
                  <a:lnTo>
                    <a:pt x="703738" y="138461"/>
                  </a:lnTo>
                  <a:cubicBezTo>
                    <a:pt x="703738" y="135928"/>
                    <a:pt x="701685" y="133875"/>
                    <a:pt x="699152" y="133875"/>
                  </a:cubicBezTo>
                  <a:lnTo>
                    <a:pt x="697134" y="133875"/>
                  </a:lnTo>
                  <a:cubicBezTo>
                    <a:pt x="695714" y="133875"/>
                    <a:pt x="694565" y="132725"/>
                    <a:pt x="694565" y="131306"/>
                  </a:cubicBezTo>
                  <a:lnTo>
                    <a:pt x="694565" y="131306"/>
                  </a:lnTo>
                  <a:cubicBezTo>
                    <a:pt x="694565" y="129887"/>
                    <a:pt x="693415" y="128737"/>
                    <a:pt x="691996" y="128737"/>
                  </a:cubicBezTo>
                  <a:lnTo>
                    <a:pt x="680988" y="128737"/>
                  </a:lnTo>
                  <a:cubicBezTo>
                    <a:pt x="679570" y="128737"/>
                    <a:pt x="678419" y="129887"/>
                    <a:pt x="678419" y="131306"/>
                  </a:cubicBezTo>
                  <a:lnTo>
                    <a:pt x="678419" y="132407"/>
                  </a:lnTo>
                  <a:cubicBezTo>
                    <a:pt x="678419" y="133217"/>
                    <a:pt x="677762" y="133875"/>
                    <a:pt x="676952" y="133875"/>
                  </a:cubicBezTo>
                  <a:lnTo>
                    <a:pt x="676952" y="133875"/>
                  </a:lnTo>
                  <a:cubicBezTo>
                    <a:pt x="676142" y="133875"/>
                    <a:pt x="675484" y="134532"/>
                    <a:pt x="675484" y="135342"/>
                  </a:cubicBezTo>
                  <a:lnTo>
                    <a:pt x="675484" y="292578"/>
                  </a:lnTo>
                  <a:cubicBezTo>
                    <a:pt x="675484" y="293595"/>
                    <a:pt x="674924" y="294528"/>
                    <a:pt x="674027" y="295007"/>
                  </a:cubicBezTo>
                  <a:lnTo>
                    <a:pt x="674027" y="295007"/>
                  </a:lnTo>
                  <a:cubicBezTo>
                    <a:pt x="672194" y="295984"/>
                    <a:pt x="669979" y="294655"/>
                    <a:pt x="669979" y="292578"/>
                  </a:cubicBezTo>
                  <a:lnTo>
                    <a:pt x="669979" y="285423"/>
                  </a:lnTo>
                  <a:cubicBezTo>
                    <a:pt x="669979" y="285017"/>
                    <a:pt x="670309" y="284688"/>
                    <a:pt x="670714" y="284688"/>
                  </a:cubicBezTo>
                  <a:lnTo>
                    <a:pt x="670714" y="284688"/>
                  </a:lnTo>
                  <a:cubicBezTo>
                    <a:pt x="671120" y="284688"/>
                    <a:pt x="671448" y="284360"/>
                    <a:pt x="671448" y="283955"/>
                  </a:cubicBezTo>
                  <a:lnTo>
                    <a:pt x="671448" y="230564"/>
                  </a:lnTo>
                  <a:cubicBezTo>
                    <a:pt x="671448" y="229652"/>
                    <a:pt x="670709" y="228914"/>
                    <a:pt x="669796" y="228914"/>
                  </a:cubicBezTo>
                  <a:lnTo>
                    <a:pt x="669796" y="228914"/>
                  </a:lnTo>
                  <a:cubicBezTo>
                    <a:pt x="668884" y="228914"/>
                    <a:pt x="668145" y="228174"/>
                    <a:pt x="668145" y="227262"/>
                  </a:cubicBezTo>
                  <a:lnTo>
                    <a:pt x="668145" y="182127"/>
                  </a:lnTo>
                  <a:cubicBezTo>
                    <a:pt x="668145" y="181824"/>
                    <a:pt x="668392" y="181578"/>
                    <a:pt x="668695" y="181578"/>
                  </a:cubicBezTo>
                  <a:lnTo>
                    <a:pt x="668695" y="181578"/>
                  </a:lnTo>
                  <a:cubicBezTo>
                    <a:pt x="668999" y="181578"/>
                    <a:pt x="669246" y="181331"/>
                    <a:pt x="669246" y="181027"/>
                  </a:cubicBezTo>
                  <a:lnTo>
                    <a:pt x="669246" y="126536"/>
                  </a:lnTo>
                  <a:cubicBezTo>
                    <a:pt x="669246" y="124104"/>
                    <a:pt x="667274" y="122132"/>
                    <a:pt x="664843" y="122132"/>
                  </a:cubicBezTo>
                  <a:lnTo>
                    <a:pt x="663375" y="122132"/>
                  </a:lnTo>
                  <a:cubicBezTo>
                    <a:pt x="661754" y="122132"/>
                    <a:pt x="660439" y="120818"/>
                    <a:pt x="660439" y="119197"/>
                  </a:cubicBezTo>
                  <a:lnTo>
                    <a:pt x="660439" y="119197"/>
                  </a:lnTo>
                  <a:cubicBezTo>
                    <a:pt x="660439" y="117576"/>
                    <a:pt x="659124" y="116261"/>
                    <a:pt x="657504" y="116261"/>
                  </a:cubicBezTo>
                  <a:lnTo>
                    <a:pt x="645028" y="116261"/>
                  </a:lnTo>
                  <a:cubicBezTo>
                    <a:pt x="643406" y="116261"/>
                    <a:pt x="642092" y="117576"/>
                    <a:pt x="642092" y="119197"/>
                  </a:cubicBezTo>
                  <a:lnTo>
                    <a:pt x="642092" y="120114"/>
                  </a:lnTo>
                  <a:cubicBezTo>
                    <a:pt x="642092" y="121229"/>
                    <a:pt x="641189" y="122132"/>
                    <a:pt x="640074" y="122132"/>
                  </a:cubicBezTo>
                  <a:lnTo>
                    <a:pt x="640074" y="122132"/>
                  </a:lnTo>
                  <a:cubicBezTo>
                    <a:pt x="638959" y="122132"/>
                    <a:pt x="638056" y="123036"/>
                    <a:pt x="638056" y="124151"/>
                  </a:cubicBezTo>
                  <a:lnTo>
                    <a:pt x="638056" y="179926"/>
                  </a:lnTo>
                  <a:cubicBezTo>
                    <a:pt x="638056" y="180636"/>
                    <a:pt x="637480" y="181210"/>
                    <a:pt x="636772" y="181210"/>
                  </a:cubicBezTo>
                  <a:lnTo>
                    <a:pt x="636772" y="181210"/>
                  </a:lnTo>
                  <a:cubicBezTo>
                    <a:pt x="636062" y="181210"/>
                    <a:pt x="635487" y="181785"/>
                    <a:pt x="635487" y="182495"/>
                  </a:cubicBezTo>
                  <a:lnTo>
                    <a:pt x="635487" y="233500"/>
                  </a:lnTo>
                  <a:cubicBezTo>
                    <a:pt x="635487" y="234007"/>
                    <a:pt x="635898" y="234417"/>
                    <a:pt x="636404" y="234417"/>
                  </a:cubicBezTo>
                  <a:lnTo>
                    <a:pt x="636404" y="234417"/>
                  </a:lnTo>
                  <a:cubicBezTo>
                    <a:pt x="636911" y="234417"/>
                    <a:pt x="637321" y="234828"/>
                    <a:pt x="637321" y="235334"/>
                  </a:cubicBezTo>
                  <a:lnTo>
                    <a:pt x="637321" y="281082"/>
                  </a:lnTo>
                  <a:cubicBezTo>
                    <a:pt x="637321" y="281726"/>
                    <a:pt x="636984" y="282323"/>
                    <a:pt x="636431" y="282655"/>
                  </a:cubicBezTo>
                  <a:lnTo>
                    <a:pt x="636431" y="282655"/>
                  </a:lnTo>
                  <a:cubicBezTo>
                    <a:pt x="635208" y="283388"/>
                    <a:pt x="633652" y="282508"/>
                    <a:pt x="633652" y="281082"/>
                  </a:cubicBezTo>
                  <a:lnTo>
                    <a:pt x="633652" y="250739"/>
                  </a:lnTo>
                  <a:cubicBezTo>
                    <a:pt x="633652" y="243391"/>
                    <a:pt x="627453" y="237284"/>
                    <a:pt x="620560" y="239833"/>
                  </a:cubicBezTo>
                  <a:cubicBezTo>
                    <a:pt x="616982" y="241157"/>
                    <a:pt x="613596" y="242989"/>
                    <a:pt x="610515" y="245287"/>
                  </a:cubicBezTo>
                  <a:cubicBezTo>
                    <a:pt x="608042" y="247130"/>
                    <a:pt x="606668" y="250016"/>
                    <a:pt x="606371" y="253085"/>
                  </a:cubicBezTo>
                  <a:cubicBezTo>
                    <a:pt x="603383" y="284089"/>
                    <a:pt x="602287" y="340434"/>
                    <a:pt x="602119" y="350057"/>
                  </a:cubicBezTo>
                  <a:cubicBezTo>
                    <a:pt x="602105" y="350865"/>
                    <a:pt x="601446" y="351472"/>
                    <a:pt x="600638" y="351472"/>
                  </a:cubicBezTo>
                  <a:lnTo>
                    <a:pt x="600638" y="351472"/>
                  </a:lnTo>
                  <a:cubicBezTo>
                    <a:pt x="599822" y="351472"/>
                    <a:pt x="599160" y="350810"/>
                    <a:pt x="599160" y="349994"/>
                  </a:cubicBezTo>
                  <a:lnTo>
                    <a:pt x="599160" y="297986"/>
                  </a:lnTo>
                  <a:cubicBezTo>
                    <a:pt x="599160" y="296956"/>
                    <a:pt x="599191" y="296149"/>
                    <a:pt x="598523" y="295366"/>
                  </a:cubicBezTo>
                  <a:lnTo>
                    <a:pt x="598523" y="295366"/>
                  </a:lnTo>
                  <a:cubicBezTo>
                    <a:pt x="597295" y="293925"/>
                    <a:pt x="596138" y="292066"/>
                    <a:pt x="595181" y="290434"/>
                  </a:cubicBezTo>
                  <a:cubicBezTo>
                    <a:pt x="594628" y="289494"/>
                    <a:pt x="593882" y="288581"/>
                    <a:pt x="592935" y="287692"/>
                  </a:cubicBezTo>
                  <a:cubicBezTo>
                    <a:pt x="589226" y="284218"/>
                    <a:pt x="585950" y="279977"/>
                    <a:pt x="585950" y="274896"/>
                  </a:cubicBezTo>
                  <a:lnTo>
                    <a:pt x="585950" y="150388"/>
                  </a:lnTo>
                  <a:cubicBezTo>
                    <a:pt x="585950" y="149577"/>
                    <a:pt x="585293" y="148920"/>
                    <a:pt x="584482" y="148920"/>
                  </a:cubicBezTo>
                  <a:lnTo>
                    <a:pt x="584482" y="148920"/>
                  </a:lnTo>
                  <a:cubicBezTo>
                    <a:pt x="583671" y="148920"/>
                    <a:pt x="583014" y="148262"/>
                    <a:pt x="583014" y="147451"/>
                  </a:cubicBezTo>
                  <a:lnTo>
                    <a:pt x="583014" y="145250"/>
                  </a:lnTo>
                  <a:cubicBezTo>
                    <a:pt x="583014" y="144845"/>
                    <a:pt x="582686" y="144516"/>
                    <a:pt x="582280" y="144516"/>
                  </a:cubicBezTo>
                  <a:lnTo>
                    <a:pt x="582280" y="144516"/>
                  </a:lnTo>
                  <a:cubicBezTo>
                    <a:pt x="581875" y="144516"/>
                    <a:pt x="581547" y="144187"/>
                    <a:pt x="581547" y="143782"/>
                  </a:cubicBezTo>
                  <a:lnTo>
                    <a:pt x="581547" y="142017"/>
                  </a:lnTo>
                  <a:cubicBezTo>
                    <a:pt x="581547" y="141074"/>
                    <a:pt x="581020" y="140202"/>
                    <a:pt x="580154" y="139828"/>
                  </a:cubicBezTo>
                  <a:cubicBezTo>
                    <a:pt x="579058" y="139355"/>
                    <a:pt x="577929" y="138960"/>
                    <a:pt x="576775" y="138645"/>
                  </a:cubicBezTo>
                  <a:cubicBezTo>
                    <a:pt x="568514" y="135731"/>
                    <a:pt x="559847" y="134122"/>
                    <a:pt x="551090" y="1338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82875" tIns="91400" rIns="182875" bIns="91400" anchor="ctr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3600">
                <a:solidFill>
                  <a:schemeClr val="dk1"/>
                </a:solidFill>
                <a:latin typeface="Montserrat"/>
                <a:ea typeface="Montserrat"/>
                <a:cs typeface="Montserrat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2_Демо_1" userDrawn="1">
  <p:cSld name="2_Демо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" name="Google Shape;54;g300a094db4d_0_1856"/>
          <p:cNvSpPr>
            <a:spLocks noGrp="1"/>
          </p:cNvSpPr>
          <p:nvPr>
            <p:ph type="pic" idx="2"/>
          </p:nvPr>
        </p:nvSpPr>
        <p:spPr bwMode="auto">
          <a:xfrm>
            <a:off x="10020987" y="2471830"/>
            <a:ext cx="4345200" cy="9205200"/>
          </a:xfrm>
          <a:prstGeom prst="roundRect">
            <a:avLst>
              <a:gd name="adj" fmla="val 12528"/>
            </a:avLst>
          </a:prstGeom>
          <a:noFill/>
          <a:ln>
            <a:noFill/>
          </a:ln>
        </p:spPr>
      </p:sp>
      <p:sp>
        <p:nvSpPr>
          <p:cNvPr id="55" name="Google Shape;55;g300a094db4d_0_1856"/>
          <p:cNvSpPr txBox="1">
            <a:spLocks noGrp="1"/>
          </p:cNvSpPr>
          <p:nvPr>
            <p:ph type="dt" idx="10"/>
          </p:nvPr>
        </p:nvSpPr>
        <p:spPr bwMode="auto">
          <a:xfrm>
            <a:off x="612856" y="12712724"/>
            <a:ext cx="20955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00" rIns="182875" bIns="914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2F2F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56" name="Google Shape;56;g300a094db4d_0_1856"/>
          <p:cNvSpPr txBox="1">
            <a:spLocks noGrp="1"/>
          </p:cNvSpPr>
          <p:nvPr>
            <p:ph type="ftr" idx="11"/>
          </p:nvPr>
        </p:nvSpPr>
        <p:spPr bwMode="auto">
          <a:xfrm>
            <a:off x="2919504" y="12712724"/>
            <a:ext cx="19152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00" rIns="182875" bIns="914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2F2F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57" name="Google Shape;57;g300a094db4d_0_1856"/>
          <p:cNvSpPr txBox="1">
            <a:spLocks noGrp="1"/>
          </p:cNvSpPr>
          <p:nvPr>
            <p:ph type="sldNum" idx="12"/>
          </p:nvPr>
        </p:nvSpPr>
        <p:spPr bwMode="auto">
          <a:xfrm>
            <a:off x="22829846" y="12712715"/>
            <a:ext cx="1118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00" rIns="182875" bIns="914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400">
                <a:solidFill>
                  <a:srgbClr val="F2F2F2"/>
                </a:solidFill>
                <a:latin typeface="Montserrat"/>
                <a:ea typeface="Montserrat"/>
                <a:cs typeface="Montserrat"/>
              </a:defRPr>
            </a:lvl1pPr>
            <a:lvl2pPr marL="0" lvl="1" indent="0" algn="ctr">
              <a:spcBef>
                <a:spcPts val="0"/>
              </a:spcBef>
              <a:buNone/>
              <a:defRPr sz="2400">
                <a:solidFill>
                  <a:srgbClr val="F2F2F2"/>
                </a:solidFill>
                <a:latin typeface="Montserrat"/>
                <a:ea typeface="Montserrat"/>
                <a:cs typeface="Montserrat"/>
              </a:defRPr>
            </a:lvl2pPr>
            <a:lvl3pPr marL="0" lvl="2" indent="0" algn="ctr">
              <a:spcBef>
                <a:spcPts val="0"/>
              </a:spcBef>
              <a:buNone/>
              <a:defRPr sz="2400">
                <a:solidFill>
                  <a:srgbClr val="F2F2F2"/>
                </a:solidFill>
                <a:latin typeface="Montserrat"/>
                <a:ea typeface="Montserrat"/>
                <a:cs typeface="Montserrat"/>
              </a:defRPr>
            </a:lvl3pPr>
            <a:lvl4pPr marL="0" lvl="3" indent="0" algn="ctr">
              <a:spcBef>
                <a:spcPts val="0"/>
              </a:spcBef>
              <a:buNone/>
              <a:defRPr sz="2400">
                <a:solidFill>
                  <a:srgbClr val="F2F2F2"/>
                </a:solidFill>
                <a:latin typeface="Montserrat"/>
                <a:ea typeface="Montserrat"/>
                <a:cs typeface="Montserrat"/>
              </a:defRPr>
            </a:lvl4pPr>
            <a:lvl5pPr marL="0" lvl="4" indent="0" algn="ctr">
              <a:spcBef>
                <a:spcPts val="0"/>
              </a:spcBef>
              <a:buNone/>
              <a:defRPr sz="2400">
                <a:solidFill>
                  <a:srgbClr val="F2F2F2"/>
                </a:solidFill>
                <a:latin typeface="Montserrat"/>
                <a:ea typeface="Montserrat"/>
                <a:cs typeface="Montserrat"/>
              </a:defRPr>
            </a:lvl5pPr>
            <a:lvl6pPr marL="0" lvl="5" indent="0" algn="ctr">
              <a:spcBef>
                <a:spcPts val="0"/>
              </a:spcBef>
              <a:buNone/>
              <a:defRPr sz="2400">
                <a:solidFill>
                  <a:srgbClr val="F2F2F2"/>
                </a:solidFill>
                <a:latin typeface="Montserrat"/>
                <a:ea typeface="Montserrat"/>
                <a:cs typeface="Montserrat"/>
              </a:defRPr>
            </a:lvl6pPr>
            <a:lvl7pPr marL="0" lvl="6" indent="0" algn="ctr">
              <a:spcBef>
                <a:spcPts val="0"/>
              </a:spcBef>
              <a:buNone/>
              <a:defRPr sz="2400">
                <a:solidFill>
                  <a:srgbClr val="F2F2F2"/>
                </a:solidFill>
                <a:latin typeface="Montserrat"/>
                <a:ea typeface="Montserrat"/>
                <a:cs typeface="Montserrat"/>
              </a:defRPr>
            </a:lvl7pPr>
            <a:lvl8pPr marL="0" lvl="7" indent="0" algn="ctr">
              <a:spcBef>
                <a:spcPts val="0"/>
              </a:spcBef>
              <a:buNone/>
              <a:defRPr sz="2400">
                <a:solidFill>
                  <a:srgbClr val="F2F2F2"/>
                </a:solidFill>
                <a:latin typeface="Montserrat"/>
                <a:ea typeface="Montserrat"/>
                <a:cs typeface="Montserrat"/>
              </a:defRPr>
            </a:lvl8pPr>
            <a:lvl9pPr marL="0" lvl="8" indent="0" algn="ctr">
              <a:spcBef>
                <a:spcPts val="0"/>
              </a:spcBef>
              <a:buNone/>
              <a:defRPr sz="2400">
                <a:solidFill>
                  <a:srgbClr val="F2F2F2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g300a094db4d_0_1856"/>
          <p:cNvSpPr txBox="1">
            <a:spLocks noGrp="1"/>
          </p:cNvSpPr>
          <p:nvPr>
            <p:ph type="title"/>
          </p:nvPr>
        </p:nvSpPr>
        <p:spPr bwMode="auto">
          <a:xfrm>
            <a:off x="3989101" y="842452"/>
            <a:ext cx="197280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00" rIns="182875" bIns="914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Char char="●"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grpSp>
        <p:nvGrpSpPr>
          <p:cNvPr id="59" name="Google Shape;59;g300a094db4d_0_1856"/>
          <p:cNvGrpSpPr/>
          <p:nvPr/>
        </p:nvGrpSpPr>
        <p:grpSpPr bwMode="auto">
          <a:xfrm>
            <a:off x="244292" y="956276"/>
            <a:ext cx="24276179" cy="783542"/>
            <a:chOff x="122130" y="196115"/>
            <a:chExt cx="18288518" cy="590372"/>
          </a:xfrm>
        </p:grpSpPr>
        <p:cxnSp>
          <p:nvCxnSpPr>
            <p:cNvPr id="60" name="Google Shape;60;g300a094db4d_0_1856"/>
            <p:cNvCxnSpPr>
              <a:cxnSpLocks/>
            </p:cNvCxnSpPr>
            <p:nvPr/>
          </p:nvCxnSpPr>
          <p:spPr bwMode="auto">
            <a:xfrm rot="10800000">
              <a:off x="1268348" y="632177"/>
              <a:ext cx="17142300" cy="0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61" name="Google Shape;61;g300a094db4d_0_1856"/>
            <p:cNvGrpSpPr/>
            <p:nvPr/>
          </p:nvGrpSpPr>
          <p:grpSpPr bwMode="auto">
            <a:xfrm>
              <a:off x="1375722" y="246389"/>
              <a:ext cx="1167640" cy="328800"/>
              <a:chOff x="1642476" y="246386"/>
              <a:chExt cx="1384936" cy="389989"/>
            </a:xfrm>
          </p:grpSpPr>
          <p:sp>
            <p:nvSpPr>
              <p:cNvPr id="62" name="Google Shape;62;g300a094db4d_0_1856"/>
              <p:cNvSpPr/>
              <p:nvPr/>
            </p:nvSpPr>
            <p:spPr bwMode="auto">
              <a:xfrm>
                <a:off x="1643670" y="246386"/>
                <a:ext cx="104955" cy="104955"/>
              </a:xfrm>
              <a:custGeom>
                <a:avLst/>
                <a:gdLst/>
                <a:ahLst/>
                <a:cxnLst/>
                <a:rect l="l" t="t" r="r" b="b"/>
                <a:pathLst>
                  <a:path w="104955" h="104955" extrusionOk="0">
                    <a:moveTo>
                      <a:pt x="91753" y="96791"/>
                    </a:moveTo>
                    <a:lnTo>
                      <a:pt x="71447" y="13517"/>
                    </a:lnTo>
                    <a:lnTo>
                      <a:pt x="33823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43378" y="24819"/>
                    </a:lnTo>
                    <a:lnTo>
                      <a:pt x="61892" y="24819"/>
                    </a:lnTo>
                    <a:lnTo>
                      <a:pt x="79211" y="96791"/>
                    </a:lnTo>
                    <a:lnTo>
                      <a:pt x="91753" y="9679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82875" tIns="91400" rIns="182875" bIns="91400" anchor="ctr" anchorCtr="0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3600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endParaRPr>
              </a:p>
            </p:txBody>
          </p:sp>
          <p:sp>
            <p:nvSpPr>
              <p:cNvPr id="63" name="Google Shape;63;g300a094db4d_0_1856"/>
              <p:cNvSpPr/>
              <p:nvPr/>
            </p:nvSpPr>
            <p:spPr bwMode="auto">
              <a:xfrm>
                <a:off x="1752406" y="246386"/>
                <a:ext cx="91835" cy="104955"/>
              </a:xfrm>
              <a:custGeom>
                <a:avLst/>
                <a:gdLst/>
                <a:ahLst/>
                <a:cxnLst/>
                <a:rect l="l" t="t" r="r" b="b"/>
                <a:pathLst>
                  <a:path w="91835" h="104955" extrusionOk="0">
                    <a:moveTo>
                      <a:pt x="67857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7" y="34335"/>
                    </a:lnTo>
                    <a:lnTo>
                      <a:pt x="69051" y="34335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7" y="1351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82875" tIns="91400" rIns="182875" bIns="91400" anchor="ctr" anchorCtr="0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3600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endParaRPr>
              </a:p>
            </p:txBody>
          </p:sp>
          <p:sp>
            <p:nvSpPr>
              <p:cNvPr id="64" name="Google Shape;64;g300a094db4d_0_1856"/>
              <p:cNvSpPr/>
              <p:nvPr/>
            </p:nvSpPr>
            <p:spPr bwMode="auto">
              <a:xfrm>
                <a:off x="1848545" y="246386"/>
                <a:ext cx="104955" cy="118074"/>
              </a:xfrm>
              <a:custGeom>
                <a:avLst/>
                <a:gdLst/>
                <a:ahLst/>
                <a:cxnLst/>
                <a:rect l="l" t="t" r="r" b="b"/>
                <a:pathLst>
                  <a:path w="104955" h="118074" extrusionOk="0">
                    <a:moveTo>
                      <a:pt x="49359" y="24819"/>
                    </a:moveTo>
                    <a:lnTo>
                      <a:pt x="66677" y="24819"/>
                    </a:lnTo>
                    <a:lnTo>
                      <a:pt x="81003" y="85490"/>
                    </a:lnTo>
                    <a:lnTo>
                      <a:pt x="35020" y="85490"/>
                    </a:lnTo>
                    <a:lnTo>
                      <a:pt x="49359" y="24819"/>
                    </a:lnTo>
                    <a:close/>
                    <a:moveTo>
                      <a:pt x="26059" y="96791"/>
                    </a:moveTo>
                    <a:lnTo>
                      <a:pt x="89964" y="96791"/>
                    </a:lnTo>
                    <a:lnTo>
                      <a:pt x="89964" y="111067"/>
                    </a:lnTo>
                    <a:lnTo>
                      <a:pt x="102506" y="111067"/>
                    </a:lnTo>
                    <a:lnTo>
                      <a:pt x="102506" y="85490"/>
                    </a:lnTo>
                    <a:lnTo>
                      <a:pt x="93545" y="85490"/>
                    </a:lnTo>
                    <a:lnTo>
                      <a:pt x="76228" y="13517"/>
                    </a:lnTo>
                    <a:lnTo>
                      <a:pt x="39795" y="13517"/>
                    </a:lnTo>
                    <a:lnTo>
                      <a:pt x="22477" y="85490"/>
                    </a:lnTo>
                    <a:lnTo>
                      <a:pt x="13517" y="85490"/>
                    </a:lnTo>
                    <a:lnTo>
                      <a:pt x="13517" y="111067"/>
                    </a:lnTo>
                    <a:lnTo>
                      <a:pt x="26059" y="111067"/>
                    </a:lnTo>
                    <a:lnTo>
                      <a:pt x="26059" y="9679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82875" tIns="91400" rIns="182875" bIns="91400" anchor="ctr" anchorCtr="0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3600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endParaRPr>
              </a:p>
            </p:txBody>
          </p:sp>
          <p:sp>
            <p:nvSpPr>
              <p:cNvPr id="65" name="Google Shape;65;g300a094db4d_0_1856"/>
              <p:cNvSpPr/>
              <p:nvPr/>
            </p:nvSpPr>
            <p:spPr bwMode="auto">
              <a:xfrm>
                <a:off x="1965622" y="246386"/>
                <a:ext cx="78716" cy="104955"/>
              </a:xfrm>
              <a:custGeom>
                <a:avLst/>
                <a:gdLst/>
                <a:ahLst/>
                <a:cxnLst/>
                <a:rect l="l" t="t" r="r" b="b"/>
                <a:pathLst>
                  <a:path w="78716" h="104955" extrusionOk="0">
                    <a:moveTo>
                      <a:pt x="75021" y="85490"/>
                    </a:moveTo>
                    <a:lnTo>
                      <a:pt x="26046" y="85490"/>
                    </a:lnTo>
                    <a:lnTo>
                      <a:pt x="26046" y="60507"/>
                    </a:lnTo>
                    <a:lnTo>
                      <a:pt x="64866" y="60507"/>
                    </a:lnTo>
                    <a:lnTo>
                      <a:pt x="64866" y="49206"/>
                    </a:lnTo>
                    <a:lnTo>
                      <a:pt x="26046" y="49206"/>
                    </a:lnTo>
                    <a:lnTo>
                      <a:pt x="26046" y="24819"/>
                    </a:lnTo>
                    <a:lnTo>
                      <a:pt x="75021" y="24819"/>
                    </a:lnTo>
                    <a:lnTo>
                      <a:pt x="75021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75021" y="96791"/>
                    </a:lnTo>
                    <a:lnTo>
                      <a:pt x="75021" y="8549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82875" tIns="91400" rIns="182875" bIns="91400" anchor="ctr" anchorCtr="0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3600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endParaRPr>
              </a:p>
            </p:txBody>
          </p:sp>
          <p:sp>
            <p:nvSpPr>
              <p:cNvPr id="66" name="Google Shape;66;g300a094db4d_0_1856"/>
              <p:cNvSpPr/>
              <p:nvPr/>
            </p:nvSpPr>
            <p:spPr bwMode="auto">
              <a:xfrm>
                <a:off x="2058232" y="246386"/>
                <a:ext cx="91835" cy="104955"/>
              </a:xfrm>
              <a:custGeom>
                <a:avLst/>
                <a:gdLst/>
                <a:ahLst/>
                <a:cxnLst/>
                <a:rect l="l" t="t" r="r" b="b"/>
                <a:pathLst>
                  <a:path w="91835" h="104955" extrusionOk="0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0990" y="32075"/>
                    </a:cubicBezTo>
                    <a:cubicBezTo>
                      <a:pt x="79324" y="28387"/>
                      <a:pt x="77054" y="25175"/>
                      <a:pt x="74063" y="22439"/>
                    </a:cubicBezTo>
                    <a:cubicBezTo>
                      <a:pt x="71085" y="19703"/>
                      <a:pt x="67621" y="17443"/>
                      <a:pt x="63554" y="15896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2"/>
                      <a:pt x="74063" y="65266"/>
                    </a:cubicBezTo>
                    <a:cubicBezTo>
                      <a:pt x="77054" y="62530"/>
                      <a:pt x="79324" y="59318"/>
                      <a:pt x="80990" y="55630"/>
                    </a:cubicBezTo>
                    <a:cubicBezTo>
                      <a:pt x="82551" y="51942"/>
                      <a:pt x="83391" y="48016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3"/>
                      <a:pt x="69051" y="54202"/>
                      <a:pt x="65352" y="57652"/>
                    </a:cubicBezTo>
                    <a:cubicBezTo>
                      <a:pt x="61652" y="61102"/>
                      <a:pt x="56509" y="62887"/>
                      <a:pt x="49936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3"/>
                      <a:pt x="65352" y="30053"/>
                    </a:cubicBezTo>
                    <a:cubicBezTo>
                      <a:pt x="69051" y="33503"/>
                      <a:pt x="70849" y="38142"/>
                      <a:pt x="70849" y="4385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82875" tIns="91400" rIns="182875" bIns="91400" anchor="ctr" anchorCtr="0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3600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endParaRPr>
              </a:p>
            </p:txBody>
          </p:sp>
          <p:sp>
            <p:nvSpPr>
              <p:cNvPr id="67" name="Google Shape;67;g300a094db4d_0_1856"/>
              <p:cNvSpPr/>
              <p:nvPr/>
            </p:nvSpPr>
            <p:spPr bwMode="auto">
              <a:xfrm>
                <a:off x="2160983" y="246386"/>
                <a:ext cx="104955" cy="104955"/>
              </a:xfrm>
              <a:custGeom>
                <a:avLst/>
                <a:gdLst/>
                <a:ahLst/>
                <a:cxnLst/>
                <a:rect l="l" t="t" r="r" b="b"/>
                <a:pathLst>
                  <a:path w="104955" h="104955" extrusionOk="0">
                    <a:moveTo>
                      <a:pt x="45174" y="85490"/>
                    </a:moveTo>
                    <a:lnTo>
                      <a:pt x="26059" y="85490"/>
                    </a:lnTo>
                    <a:lnTo>
                      <a:pt x="26059" y="52180"/>
                    </a:lnTo>
                    <a:lnTo>
                      <a:pt x="45174" y="52180"/>
                    </a:lnTo>
                    <a:cubicBezTo>
                      <a:pt x="48034" y="52180"/>
                      <a:pt x="50671" y="52537"/>
                      <a:pt x="53059" y="53370"/>
                    </a:cubicBezTo>
                    <a:cubicBezTo>
                      <a:pt x="55446" y="54202"/>
                      <a:pt x="57467" y="55392"/>
                      <a:pt x="59264" y="56938"/>
                    </a:cubicBezTo>
                    <a:cubicBezTo>
                      <a:pt x="61061" y="58485"/>
                      <a:pt x="62374" y="60150"/>
                      <a:pt x="63449" y="62173"/>
                    </a:cubicBezTo>
                    <a:cubicBezTo>
                      <a:pt x="64407" y="64195"/>
                      <a:pt x="64879" y="66456"/>
                      <a:pt x="64879" y="68835"/>
                    </a:cubicBezTo>
                    <a:cubicBezTo>
                      <a:pt x="64879" y="71215"/>
                      <a:pt x="64407" y="73356"/>
                      <a:pt x="63449" y="75377"/>
                    </a:cubicBezTo>
                    <a:cubicBezTo>
                      <a:pt x="62374" y="77400"/>
                      <a:pt x="61061" y="79185"/>
                      <a:pt x="59264" y="80731"/>
                    </a:cubicBezTo>
                    <a:cubicBezTo>
                      <a:pt x="57467" y="82278"/>
                      <a:pt x="55446" y="83349"/>
                      <a:pt x="53059" y="84180"/>
                    </a:cubicBezTo>
                    <a:cubicBezTo>
                      <a:pt x="50671" y="85014"/>
                      <a:pt x="48034" y="85490"/>
                      <a:pt x="45174" y="85490"/>
                    </a:cubicBezTo>
                    <a:close/>
                    <a:moveTo>
                      <a:pt x="77421" y="68835"/>
                    </a:moveTo>
                    <a:cubicBezTo>
                      <a:pt x="77421" y="64909"/>
                      <a:pt x="76700" y="61340"/>
                      <a:pt x="75152" y="57890"/>
                    </a:cubicBezTo>
                    <a:cubicBezTo>
                      <a:pt x="73604" y="54559"/>
                      <a:pt x="71452" y="51585"/>
                      <a:pt x="68697" y="49087"/>
                    </a:cubicBezTo>
                    <a:cubicBezTo>
                      <a:pt x="65955" y="46589"/>
                      <a:pt x="62491" y="44566"/>
                      <a:pt x="58543" y="43020"/>
                    </a:cubicBezTo>
                    <a:cubicBezTo>
                      <a:pt x="54607" y="41592"/>
                      <a:pt x="50067" y="40878"/>
                      <a:pt x="45174" y="40878"/>
                    </a:cubicBezTo>
                    <a:lnTo>
                      <a:pt x="26059" y="40878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45174" y="96791"/>
                    </a:lnTo>
                    <a:cubicBezTo>
                      <a:pt x="50067" y="96791"/>
                      <a:pt x="54607" y="96077"/>
                      <a:pt x="58543" y="94530"/>
                    </a:cubicBezTo>
                    <a:cubicBezTo>
                      <a:pt x="62491" y="93103"/>
                      <a:pt x="65955" y="91081"/>
                      <a:pt x="68697" y="88582"/>
                    </a:cubicBezTo>
                    <a:cubicBezTo>
                      <a:pt x="71452" y="86084"/>
                      <a:pt x="73604" y="83110"/>
                      <a:pt x="75152" y="79661"/>
                    </a:cubicBezTo>
                    <a:cubicBezTo>
                      <a:pt x="76700" y="76330"/>
                      <a:pt x="77421" y="72760"/>
                      <a:pt x="77421" y="68835"/>
                    </a:cubicBezTo>
                    <a:close/>
                    <a:moveTo>
                      <a:pt x="101312" y="96791"/>
                    </a:moveTo>
                    <a:lnTo>
                      <a:pt x="101312" y="13517"/>
                    </a:lnTo>
                    <a:lnTo>
                      <a:pt x="88770" y="13517"/>
                    </a:lnTo>
                    <a:lnTo>
                      <a:pt x="88770" y="96791"/>
                    </a:lnTo>
                    <a:lnTo>
                      <a:pt x="101312" y="9679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82875" tIns="91400" rIns="182875" bIns="91400" anchor="ctr" anchorCtr="0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3600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endParaRPr>
              </a:p>
            </p:txBody>
          </p:sp>
          <p:sp>
            <p:nvSpPr>
              <p:cNvPr id="68" name="Google Shape;68;g300a094db4d_0_1856"/>
              <p:cNvSpPr/>
              <p:nvPr/>
            </p:nvSpPr>
            <p:spPr bwMode="auto">
              <a:xfrm>
                <a:off x="1649643" y="382343"/>
                <a:ext cx="91835" cy="118074"/>
              </a:xfrm>
              <a:custGeom>
                <a:avLst/>
                <a:gdLst/>
                <a:ahLst/>
                <a:cxnLst/>
                <a:rect l="l" t="t" r="r" b="b"/>
                <a:pathLst>
                  <a:path w="91835" h="118074" extrusionOk="0">
                    <a:moveTo>
                      <a:pt x="13517" y="96791"/>
                    </a:moveTo>
                    <a:lnTo>
                      <a:pt x="75627" y="96791"/>
                    </a:lnTo>
                    <a:lnTo>
                      <a:pt x="75627" y="111067"/>
                    </a:lnTo>
                    <a:lnTo>
                      <a:pt x="88169" y="111067"/>
                    </a:lnTo>
                    <a:lnTo>
                      <a:pt x="88169" y="85490"/>
                    </a:lnTo>
                    <a:lnTo>
                      <a:pt x="78613" y="85490"/>
                    </a:lnTo>
                    <a:lnTo>
                      <a:pt x="78613" y="13517"/>
                    </a:lnTo>
                    <a:lnTo>
                      <a:pt x="66072" y="13517"/>
                    </a:lnTo>
                    <a:lnTo>
                      <a:pt x="66072" y="85490"/>
                    </a:lnTo>
                    <a:lnTo>
                      <a:pt x="26058" y="85490"/>
                    </a:lnTo>
                    <a:lnTo>
                      <a:pt x="26058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82875" tIns="91400" rIns="182875" bIns="91400" anchor="ctr" anchorCtr="0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3600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endParaRPr>
              </a:p>
            </p:txBody>
          </p:sp>
          <p:sp>
            <p:nvSpPr>
              <p:cNvPr id="69" name="Google Shape;69;g300a094db4d_0_1856"/>
              <p:cNvSpPr/>
              <p:nvPr/>
            </p:nvSpPr>
            <p:spPr bwMode="auto">
              <a:xfrm>
                <a:off x="1753573" y="382343"/>
                <a:ext cx="91835" cy="104955"/>
              </a:xfrm>
              <a:custGeom>
                <a:avLst/>
                <a:gdLst/>
                <a:ahLst/>
                <a:cxnLst/>
                <a:rect l="l" t="t" r="r" b="b"/>
                <a:pathLst>
                  <a:path w="91835" h="104955" extrusionOk="0">
                    <a:moveTo>
                      <a:pt x="67858" y="13517"/>
                    </a:moveTo>
                    <a:lnTo>
                      <a:pt x="27253" y="75973"/>
                    </a:lnTo>
                    <a:lnTo>
                      <a:pt x="26046" y="75973"/>
                    </a:lnTo>
                    <a:lnTo>
                      <a:pt x="26046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8" y="34336"/>
                    </a:lnTo>
                    <a:lnTo>
                      <a:pt x="69051" y="34336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8" y="1351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82875" tIns="91400" rIns="182875" bIns="91400" anchor="ctr" anchorCtr="0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3600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endParaRPr>
              </a:p>
            </p:txBody>
          </p:sp>
          <p:sp>
            <p:nvSpPr>
              <p:cNvPr id="70" name="Google Shape;70;g300a094db4d_0_1856"/>
              <p:cNvSpPr/>
              <p:nvPr/>
            </p:nvSpPr>
            <p:spPr bwMode="auto">
              <a:xfrm>
                <a:off x="1853294" y="377585"/>
                <a:ext cx="118074" cy="118074"/>
              </a:xfrm>
              <a:custGeom>
                <a:avLst/>
                <a:gdLst/>
                <a:ahLst/>
                <a:cxnLst/>
                <a:rect l="l" t="t" r="r" b="b"/>
                <a:pathLst>
                  <a:path w="118074" h="118074" extrusionOk="0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19" y="86560"/>
                      <a:pt x="47798" y="85727"/>
                      <a:pt x="43980" y="84300"/>
                    </a:cubicBezTo>
                    <a:cubicBezTo>
                      <a:pt x="40031" y="82992"/>
                      <a:pt x="36817" y="81088"/>
                      <a:pt x="34180" y="78708"/>
                    </a:cubicBezTo>
                    <a:cubicBezTo>
                      <a:pt x="31556" y="76330"/>
                      <a:pt x="29523" y="73475"/>
                      <a:pt x="28211" y="70262"/>
                    </a:cubicBezTo>
                    <a:cubicBezTo>
                      <a:pt x="26781" y="67051"/>
                      <a:pt x="26059" y="63600"/>
                      <a:pt x="26059" y="59912"/>
                    </a:cubicBezTo>
                    <a:cubicBezTo>
                      <a:pt x="26059" y="56224"/>
                      <a:pt x="26781" y="52775"/>
                      <a:pt x="28211" y="49562"/>
                    </a:cubicBezTo>
                    <a:cubicBezTo>
                      <a:pt x="29523" y="46351"/>
                      <a:pt x="31556" y="43615"/>
                      <a:pt x="34180" y="41236"/>
                    </a:cubicBezTo>
                    <a:cubicBezTo>
                      <a:pt x="36817" y="38856"/>
                      <a:pt x="40031" y="36953"/>
                      <a:pt x="43980" y="35526"/>
                    </a:cubicBezTo>
                    <a:cubicBezTo>
                      <a:pt x="47798" y="34097"/>
                      <a:pt x="52219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61" y="33266"/>
                      <a:pt x="78970" y="34097"/>
                      <a:pt x="82918" y="35526"/>
                    </a:cubicBezTo>
                    <a:cubicBezTo>
                      <a:pt x="86736" y="36953"/>
                      <a:pt x="89964" y="38856"/>
                      <a:pt x="92587" y="41236"/>
                    </a:cubicBezTo>
                    <a:cubicBezTo>
                      <a:pt x="95224" y="43615"/>
                      <a:pt x="97245" y="46351"/>
                      <a:pt x="98688" y="49562"/>
                    </a:cubicBezTo>
                    <a:cubicBezTo>
                      <a:pt x="100000" y="52775"/>
                      <a:pt x="100708" y="56224"/>
                      <a:pt x="100708" y="59912"/>
                    </a:cubicBezTo>
                    <a:cubicBezTo>
                      <a:pt x="100708" y="63600"/>
                      <a:pt x="100000" y="67051"/>
                      <a:pt x="98688" y="70262"/>
                    </a:cubicBezTo>
                    <a:cubicBezTo>
                      <a:pt x="97245" y="73475"/>
                      <a:pt x="95224" y="76330"/>
                      <a:pt x="92587" y="78708"/>
                    </a:cubicBezTo>
                    <a:cubicBezTo>
                      <a:pt x="89964" y="81088"/>
                      <a:pt x="86736" y="82992"/>
                      <a:pt x="82918" y="84300"/>
                    </a:cubicBezTo>
                    <a:cubicBezTo>
                      <a:pt x="78970" y="85727"/>
                      <a:pt x="74561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28" y="97861"/>
                      <a:pt x="82197" y="96673"/>
                      <a:pt x="87576" y="94530"/>
                    </a:cubicBezTo>
                    <a:cubicBezTo>
                      <a:pt x="92955" y="92509"/>
                      <a:pt x="97494" y="89654"/>
                      <a:pt x="101312" y="86204"/>
                    </a:cubicBezTo>
                    <a:cubicBezTo>
                      <a:pt x="105130" y="82753"/>
                      <a:pt x="108121" y="78828"/>
                      <a:pt x="110154" y="74307"/>
                    </a:cubicBezTo>
                    <a:cubicBezTo>
                      <a:pt x="112175" y="69787"/>
                      <a:pt x="113250" y="65028"/>
                      <a:pt x="113250" y="59912"/>
                    </a:cubicBezTo>
                    <a:cubicBezTo>
                      <a:pt x="113250" y="54797"/>
                      <a:pt x="112175" y="50039"/>
                      <a:pt x="110154" y="45518"/>
                    </a:cubicBezTo>
                    <a:cubicBezTo>
                      <a:pt x="108121" y="40998"/>
                      <a:pt x="105130" y="36953"/>
                      <a:pt x="101312" y="33503"/>
                    </a:cubicBezTo>
                    <a:cubicBezTo>
                      <a:pt x="97494" y="30053"/>
                      <a:pt x="92955" y="27317"/>
                      <a:pt x="87576" y="25176"/>
                    </a:cubicBezTo>
                    <a:cubicBezTo>
                      <a:pt x="82197" y="23153"/>
                      <a:pt x="76228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53" y="21963"/>
                      <a:pt x="44570" y="23153"/>
                      <a:pt x="39205" y="25176"/>
                    </a:cubicBezTo>
                    <a:cubicBezTo>
                      <a:pt x="33826" y="27317"/>
                      <a:pt x="29286" y="30053"/>
                      <a:pt x="25469" y="33503"/>
                    </a:cubicBezTo>
                    <a:cubicBezTo>
                      <a:pt x="21638" y="36953"/>
                      <a:pt x="18660" y="40998"/>
                      <a:pt x="16626" y="45518"/>
                    </a:cubicBezTo>
                    <a:cubicBezTo>
                      <a:pt x="14593" y="50039"/>
                      <a:pt x="13517" y="54797"/>
                      <a:pt x="13517" y="59912"/>
                    </a:cubicBezTo>
                    <a:cubicBezTo>
                      <a:pt x="13517" y="65028"/>
                      <a:pt x="14593" y="69787"/>
                      <a:pt x="16626" y="74307"/>
                    </a:cubicBezTo>
                    <a:cubicBezTo>
                      <a:pt x="18660" y="78828"/>
                      <a:pt x="21638" y="82753"/>
                      <a:pt x="25469" y="86204"/>
                    </a:cubicBezTo>
                    <a:cubicBezTo>
                      <a:pt x="29286" y="89654"/>
                      <a:pt x="33826" y="92509"/>
                      <a:pt x="39205" y="94530"/>
                    </a:cubicBezTo>
                    <a:cubicBezTo>
                      <a:pt x="44570" y="96673"/>
                      <a:pt x="50553" y="97861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82875" tIns="91400" rIns="182875" bIns="91400" anchor="ctr" anchorCtr="0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3600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endParaRPr>
              </a:p>
            </p:txBody>
          </p:sp>
          <p:sp>
            <p:nvSpPr>
              <p:cNvPr id="71" name="Google Shape;71;g300a094db4d_0_1856"/>
              <p:cNvSpPr/>
              <p:nvPr/>
            </p:nvSpPr>
            <p:spPr bwMode="auto">
              <a:xfrm>
                <a:off x="1984632" y="382343"/>
                <a:ext cx="91835" cy="104955"/>
              </a:xfrm>
              <a:custGeom>
                <a:avLst/>
                <a:gdLst/>
                <a:ahLst/>
                <a:cxnLst/>
                <a:rect l="l" t="t" r="r" b="b"/>
                <a:pathLst>
                  <a:path w="91835" h="104955" extrusionOk="0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3"/>
                      <a:pt x="74076" y="65266"/>
                    </a:cubicBezTo>
                    <a:cubicBezTo>
                      <a:pt x="77054" y="62530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7"/>
                      <a:pt x="49949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3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82875" tIns="91400" rIns="182875" bIns="91400" anchor="ctr" anchorCtr="0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3600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endParaRPr>
              </a:p>
            </p:txBody>
          </p:sp>
          <p:sp>
            <p:nvSpPr>
              <p:cNvPr id="72" name="Google Shape;72;g300a094db4d_0_1856"/>
              <p:cNvSpPr/>
              <p:nvPr/>
            </p:nvSpPr>
            <p:spPr bwMode="auto">
              <a:xfrm>
                <a:off x="2083211" y="378775"/>
                <a:ext cx="104955" cy="104955"/>
              </a:xfrm>
              <a:custGeom>
                <a:avLst/>
                <a:gdLst/>
                <a:ahLst/>
                <a:cxnLst/>
                <a:rect l="l" t="t" r="r" b="b"/>
                <a:pathLst>
                  <a:path w="104955" h="104955" extrusionOk="0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5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7" y="13517"/>
                    </a:cubicBezTo>
                    <a:cubicBezTo>
                      <a:pt x="52206" y="13517"/>
                      <a:pt x="46355" y="14707"/>
                      <a:pt x="40989" y="17085"/>
                    </a:cubicBezTo>
                    <a:cubicBezTo>
                      <a:pt x="35610" y="19465"/>
                      <a:pt x="30835" y="22677"/>
                      <a:pt x="26768" y="26722"/>
                    </a:cubicBezTo>
                    <a:cubicBezTo>
                      <a:pt x="22714" y="30886"/>
                      <a:pt x="19486" y="35644"/>
                      <a:pt x="17099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9" y="76330"/>
                    </a:cubicBezTo>
                    <a:cubicBezTo>
                      <a:pt x="19486" y="81802"/>
                      <a:pt x="22714" y="86560"/>
                      <a:pt x="26768" y="90605"/>
                    </a:cubicBezTo>
                    <a:cubicBezTo>
                      <a:pt x="30835" y="94769"/>
                      <a:pt x="35610" y="97981"/>
                      <a:pt x="40989" y="100359"/>
                    </a:cubicBezTo>
                    <a:cubicBezTo>
                      <a:pt x="46355" y="102739"/>
                      <a:pt x="52206" y="103929"/>
                      <a:pt x="58307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5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67" y="41236"/>
                      <a:pt x="32737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36" y="25651"/>
                      <a:pt x="54003" y="24818"/>
                      <a:pt x="58307" y="24818"/>
                    </a:cubicBezTo>
                    <a:cubicBezTo>
                      <a:pt x="62610" y="24818"/>
                      <a:pt x="66664" y="25651"/>
                      <a:pt x="70599" y="27435"/>
                    </a:cubicBezTo>
                    <a:cubicBezTo>
                      <a:pt x="74548" y="29220"/>
                      <a:pt x="77894" y="31599"/>
                      <a:pt x="80872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72" y="82753"/>
                    </a:cubicBezTo>
                    <a:cubicBezTo>
                      <a:pt x="77894" y="85847"/>
                      <a:pt x="74548" y="88225"/>
                      <a:pt x="70599" y="90010"/>
                    </a:cubicBezTo>
                    <a:cubicBezTo>
                      <a:pt x="66664" y="91795"/>
                      <a:pt x="62610" y="92627"/>
                      <a:pt x="58307" y="92627"/>
                    </a:cubicBezTo>
                    <a:cubicBezTo>
                      <a:pt x="54003" y="92627"/>
                      <a:pt x="49936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37" y="79779"/>
                      <a:pt x="30467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82875" tIns="91400" rIns="182875" bIns="91400" anchor="ctr" anchorCtr="0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3600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endParaRPr>
              </a:p>
            </p:txBody>
          </p:sp>
          <p:sp>
            <p:nvSpPr>
              <p:cNvPr id="73" name="Google Shape;73;g300a094db4d_0_1856"/>
              <p:cNvSpPr/>
              <p:nvPr/>
            </p:nvSpPr>
            <p:spPr bwMode="auto">
              <a:xfrm>
                <a:off x="2205077" y="382343"/>
                <a:ext cx="91835" cy="104955"/>
              </a:xfrm>
              <a:custGeom>
                <a:avLst/>
                <a:gdLst/>
                <a:ahLst/>
                <a:cxnLst/>
                <a:rect l="l" t="t" r="r" b="b"/>
                <a:pathLst>
                  <a:path w="91835" h="104955" extrusionOk="0">
                    <a:moveTo>
                      <a:pt x="26059" y="24819"/>
                    </a:moveTo>
                    <a:lnTo>
                      <a:pt x="49346" y="24819"/>
                    </a:lnTo>
                    <a:cubicBezTo>
                      <a:pt x="53531" y="24819"/>
                      <a:pt x="56877" y="25890"/>
                      <a:pt x="59146" y="27912"/>
                    </a:cubicBezTo>
                    <a:cubicBezTo>
                      <a:pt x="61416" y="29935"/>
                      <a:pt x="62492" y="32552"/>
                      <a:pt x="62492" y="35526"/>
                    </a:cubicBezTo>
                    <a:cubicBezTo>
                      <a:pt x="62492" y="38857"/>
                      <a:pt x="61416" y="41592"/>
                      <a:pt x="59146" y="43615"/>
                    </a:cubicBezTo>
                    <a:cubicBezTo>
                      <a:pt x="56877" y="45757"/>
                      <a:pt x="53531" y="46827"/>
                      <a:pt x="49346" y="46827"/>
                    </a:cubicBezTo>
                    <a:lnTo>
                      <a:pt x="26059" y="46827"/>
                    </a:lnTo>
                    <a:lnTo>
                      <a:pt x="26059" y="24819"/>
                    </a:lnTo>
                    <a:close/>
                    <a:moveTo>
                      <a:pt x="55315" y="85490"/>
                    </a:moveTo>
                    <a:lnTo>
                      <a:pt x="26059" y="85490"/>
                    </a:lnTo>
                    <a:lnTo>
                      <a:pt x="26059" y="58128"/>
                    </a:lnTo>
                    <a:lnTo>
                      <a:pt x="55315" y="58128"/>
                    </a:lnTo>
                    <a:cubicBezTo>
                      <a:pt x="60694" y="58128"/>
                      <a:pt x="64879" y="59437"/>
                      <a:pt x="67739" y="62055"/>
                    </a:cubicBezTo>
                    <a:cubicBezTo>
                      <a:pt x="70613" y="64790"/>
                      <a:pt x="72042" y="68003"/>
                      <a:pt x="72042" y="71809"/>
                    </a:cubicBezTo>
                    <a:cubicBezTo>
                      <a:pt x="72042" y="75736"/>
                      <a:pt x="70613" y="78947"/>
                      <a:pt x="67739" y="81565"/>
                    </a:cubicBezTo>
                    <a:cubicBezTo>
                      <a:pt x="64879" y="84182"/>
                      <a:pt x="60694" y="85490"/>
                      <a:pt x="55315" y="85490"/>
                    </a:cubicBezTo>
                    <a:close/>
                    <a:moveTo>
                      <a:pt x="49346" y="13517"/>
                    </a:move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55315" y="96791"/>
                    </a:lnTo>
                    <a:cubicBezTo>
                      <a:pt x="59736" y="96791"/>
                      <a:pt x="63804" y="96077"/>
                      <a:pt x="67503" y="94769"/>
                    </a:cubicBezTo>
                    <a:cubicBezTo>
                      <a:pt x="71085" y="93460"/>
                      <a:pt x="74194" y="91676"/>
                      <a:pt x="76700" y="89415"/>
                    </a:cubicBezTo>
                    <a:cubicBezTo>
                      <a:pt x="79206" y="87156"/>
                      <a:pt x="81239" y="84539"/>
                      <a:pt x="82551" y="81445"/>
                    </a:cubicBezTo>
                    <a:cubicBezTo>
                      <a:pt x="83863" y="78471"/>
                      <a:pt x="84585" y="75259"/>
                      <a:pt x="84585" y="71809"/>
                    </a:cubicBezTo>
                    <a:cubicBezTo>
                      <a:pt x="84585" y="67051"/>
                      <a:pt x="83627" y="63243"/>
                      <a:pt x="81593" y="60508"/>
                    </a:cubicBezTo>
                    <a:cubicBezTo>
                      <a:pt x="79573" y="57771"/>
                      <a:pt x="77421" y="55750"/>
                      <a:pt x="75034" y="54322"/>
                    </a:cubicBezTo>
                    <a:cubicBezTo>
                      <a:pt x="72279" y="52656"/>
                      <a:pt x="69051" y="51585"/>
                      <a:pt x="65470" y="50991"/>
                    </a:cubicBezTo>
                    <a:lnTo>
                      <a:pt x="65470" y="50396"/>
                    </a:lnTo>
                    <a:cubicBezTo>
                      <a:pt x="67267" y="49801"/>
                      <a:pt x="68815" y="48731"/>
                      <a:pt x="70245" y="47421"/>
                    </a:cubicBezTo>
                    <a:cubicBezTo>
                      <a:pt x="71439" y="46351"/>
                      <a:pt x="72515" y="44804"/>
                      <a:pt x="73591" y="42902"/>
                    </a:cubicBezTo>
                    <a:cubicBezTo>
                      <a:pt x="74548" y="40998"/>
                      <a:pt x="75034" y="38500"/>
                      <a:pt x="75034" y="35526"/>
                    </a:cubicBezTo>
                    <a:cubicBezTo>
                      <a:pt x="75034" y="32552"/>
                      <a:pt x="74430" y="29696"/>
                      <a:pt x="73236" y="26960"/>
                    </a:cubicBezTo>
                    <a:cubicBezTo>
                      <a:pt x="71924" y="24343"/>
                      <a:pt x="70245" y="21963"/>
                      <a:pt x="67976" y="19942"/>
                    </a:cubicBezTo>
                    <a:cubicBezTo>
                      <a:pt x="65706" y="17919"/>
                      <a:pt x="63082" y="16373"/>
                      <a:pt x="59973" y="15183"/>
                    </a:cubicBezTo>
                    <a:cubicBezTo>
                      <a:pt x="56759" y="14113"/>
                      <a:pt x="53295" y="13517"/>
                      <a:pt x="49346" y="135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82875" tIns="91400" rIns="182875" bIns="91400" anchor="ctr" anchorCtr="0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3600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endParaRPr>
              </a:p>
            </p:txBody>
          </p:sp>
          <p:sp>
            <p:nvSpPr>
              <p:cNvPr id="74" name="Google Shape;74;g300a094db4d_0_1856"/>
              <p:cNvSpPr/>
              <p:nvPr/>
            </p:nvSpPr>
            <p:spPr bwMode="auto">
              <a:xfrm>
                <a:off x="2303656" y="378775"/>
                <a:ext cx="104955" cy="104955"/>
              </a:xfrm>
              <a:custGeom>
                <a:avLst/>
                <a:gdLst/>
                <a:ahLst/>
                <a:cxnLst/>
                <a:rect l="l" t="t" r="r" b="b"/>
                <a:pathLst>
                  <a:path w="104955" h="104955" extrusionOk="0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4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6" y="13517"/>
                    </a:cubicBezTo>
                    <a:cubicBezTo>
                      <a:pt x="52219" y="13517"/>
                      <a:pt x="46355" y="14707"/>
                      <a:pt x="40989" y="17085"/>
                    </a:cubicBezTo>
                    <a:cubicBezTo>
                      <a:pt x="35610" y="19465"/>
                      <a:pt x="30834" y="22677"/>
                      <a:pt x="26767" y="26722"/>
                    </a:cubicBezTo>
                    <a:cubicBezTo>
                      <a:pt x="22713" y="30886"/>
                      <a:pt x="19486" y="35644"/>
                      <a:pt x="17098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8" y="76330"/>
                    </a:cubicBezTo>
                    <a:cubicBezTo>
                      <a:pt x="19486" y="81802"/>
                      <a:pt x="22713" y="86560"/>
                      <a:pt x="26767" y="90605"/>
                    </a:cubicBezTo>
                    <a:cubicBezTo>
                      <a:pt x="30834" y="94769"/>
                      <a:pt x="35610" y="97981"/>
                      <a:pt x="40989" y="100359"/>
                    </a:cubicBezTo>
                    <a:cubicBezTo>
                      <a:pt x="46355" y="102739"/>
                      <a:pt x="52219" y="103929"/>
                      <a:pt x="58306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4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80" y="41236"/>
                      <a:pt x="32750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49" y="25651"/>
                      <a:pt x="54003" y="24818"/>
                      <a:pt x="58306" y="24818"/>
                    </a:cubicBezTo>
                    <a:cubicBezTo>
                      <a:pt x="62610" y="24818"/>
                      <a:pt x="66664" y="25651"/>
                      <a:pt x="70612" y="27435"/>
                    </a:cubicBezTo>
                    <a:cubicBezTo>
                      <a:pt x="74548" y="29220"/>
                      <a:pt x="77894" y="31599"/>
                      <a:pt x="80885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85" y="82753"/>
                    </a:cubicBezTo>
                    <a:cubicBezTo>
                      <a:pt x="77894" y="85847"/>
                      <a:pt x="74548" y="88225"/>
                      <a:pt x="70612" y="90010"/>
                    </a:cubicBezTo>
                    <a:cubicBezTo>
                      <a:pt x="66664" y="91795"/>
                      <a:pt x="62610" y="92627"/>
                      <a:pt x="58306" y="92627"/>
                    </a:cubicBezTo>
                    <a:cubicBezTo>
                      <a:pt x="54003" y="92627"/>
                      <a:pt x="49949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50" y="79779"/>
                      <a:pt x="30480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82875" tIns="91400" rIns="182875" bIns="91400" anchor="ctr" anchorCtr="0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3600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endParaRPr>
              </a:p>
            </p:txBody>
          </p:sp>
          <p:sp>
            <p:nvSpPr>
              <p:cNvPr id="75" name="Google Shape;75;g300a094db4d_0_1856"/>
              <p:cNvSpPr/>
              <p:nvPr/>
            </p:nvSpPr>
            <p:spPr bwMode="auto">
              <a:xfrm>
                <a:off x="2425522" y="355577"/>
                <a:ext cx="91835" cy="131193"/>
              </a:xfrm>
              <a:custGeom>
                <a:avLst/>
                <a:gdLst/>
                <a:ahLst/>
                <a:cxnLst/>
                <a:rect l="l" t="t" r="r" b="b"/>
                <a:pathLst>
                  <a:path w="91835" h="131193" extrusionOk="0">
                    <a:moveTo>
                      <a:pt x="47562" y="30766"/>
                    </a:moveTo>
                    <a:cubicBezTo>
                      <a:pt x="50068" y="30766"/>
                      <a:pt x="52455" y="30290"/>
                      <a:pt x="54607" y="29458"/>
                    </a:cubicBezTo>
                    <a:cubicBezTo>
                      <a:pt x="56640" y="28625"/>
                      <a:pt x="58543" y="27435"/>
                      <a:pt x="60104" y="25889"/>
                    </a:cubicBezTo>
                    <a:cubicBezTo>
                      <a:pt x="61652" y="24343"/>
                      <a:pt x="62846" y="22558"/>
                      <a:pt x="63686" y="20416"/>
                    </a:cubicBezTo>
                    <a:cubicBezTo>
                      <a:pt x="64525" y="18395"/>
                      <a:pt x="64879" y="16015"/>
                      <a:pt x="64879" y="13517"/>
                    </a:cubicBezTo>
                    <a:lnTo>
                      <a:pt x="55329" y="13517"/>
                    </a:lnTo>
                    <a:cubicBezTo>
                      <a:pt x="55329" y="15895"/>
                      <a:pt x="54607" y="17799"/>
                      <a:pt x="53295" y="19108"/>
                    </a:cubicBezTo>
                    <a:cubicBezTo>
                      <a:pt x="51852" y="20536"/>
                      <a:pt x="49950" y="21250"/>
                      <a:pt x="47562" y="21250"/>
                    </a:cubicBezTo>
                    <a:cubicBezTo>
                      <a:pt x="45174" y="21250"/>
                      <a:pt x="43259" y="20536"/>
                      <a:pt x="41947" y="19108"/>
                    </a:cubicBezTo>
                    <a:cubicBezTo>
                      <a:pt x="40517" y="17799"/>
                      <a:pt x="39795" y="15895"/>
                      <a:pt x="39795" y="13517"/>
                    </a:cubicBezTo>
                    <a:lnTo>
                      <a:pt x="30244" y="13517"/>
                    </a:lnTo>
                    <a:cubicBezTo>
                      <a:pt x="30244" y="16015"/>
                      <a:pt x="30717" y="18395"/>
                      <a:pt x="31556" y="20416"/>
                    </a:cubicBezTo>
                    <a:cubicBezTo>
                      <a:pt x="32383" y="22558"/>
                      <a:pt x="33590" y="24343"/>
                      <a:pt x="35138" y="25889"/>
                    </a:cubicBezTo>
                    <a:cubicBezTo>
                      <a:pt x="36686" y="27435"/>
                      <a:pt x="38483" y="28625"/>
                      <a:pt x="40635" y="29458"/>
                    </a:cubicBezTo>
                    <a:cubicBezTo>
                      <a:pt x="42655" y="30290"/>
                      <a:pt x="45056" y="30766"/>
                      <a:pt x="47562" y="30766"/>
                    </a:cubicBezTo>
                    <a:close/>
                    <a:moveTo>
                      <a:pt x="67858" y="40283"/>
                    </a:moveTo>
                    <a:lnTo>
                      <a:pt x="27253" y="102739"/>
                    </a:lnTo>
                    <a:lnTo>
                      <a:pt x="26059" y="102739"/>
                    </a:lnTo>
                    <a:lnTo>
                      <a:pt x="26059" y="40283"/>
                    </a:lnTo>
                    <a:lnTo>
                      <a:pt x="13517" y="40283"/>
                    </a:lnTo>
                    <a:lnTo>
                      <a:pt x="13517" y="123557"/>
                    </a:lnTo>
                    <a:lnTo>
                      <a:pt x="27253" y="123557"/>
                    </a:lnTo>
                    <a:lnTo>
                      <a:pt x="67858" y="61102"/>
                    </a:lnTo>
                    <a:lnTo>
                      <a:pt x="69065" y="61102"/>
                    </a:lnTo>
                    <a:lnTo>
                      <a:pt x="69065" y="123557"/>
                    </a:lnTo>
                    <a:lnTo>
                      <a:pt x="81594" y="123557"/>
                    </a:lnTo>
                    <a:lnTo>
                      <a:pt x="81594" y="40283"/>
                    </a:lnTo>
                    <a:lnTo>
                      <a:pt x="67858" y="4028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82875" tIns="91400" rIns="182875" bIns="91400" anchor="ctr" anchorCtr="0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3600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endParaRPr>
              </a:p>
            </p:txBody>
          </p:sp>
          <p:sp>
            <p:nvSpPr>
              <p:cNvPr id="76" name="Google Shape;76;g300a094db4d_0_1856"/>
              <p:cNvSpPr/>
              <p:nvPr/>
            </p:nvSpPr>
            <p:spPr bwMode="auto">
              <a:xfrm>
                <a:off x="1642476" y="518301"/>
                <a:ext cx="91835" cy="104955"/>
              </a:xfrm>
              <a:custGeom>
                <a:avLst/>
                <a:gdLst/>
                <a:ahLst/>
                <a:cxnLst/>
                <a:rect l="l" t="t" r="r" b="b"/>
                <a:pathLst>
                  <a:path w="91835" h="104955" extrusionOk="0">
                    <a:moveTo>
                      <a:pt x="13517" y="24819"/>
                    </a:moveTo>
                    <a:lnTo>
                      <a:pt x="41586" y="24819"/>
                    </a:lnTo>
                    <a:lnTo>
                      <a:pt x="41586" y="96792"/>
                    </a:lnTo>
                    <a:lnTo>
                      <a:pt x="54128" y="96792"/>
                    </a:lnTo>
                    <a:lnTo>
                      <a:pt x="54128" y="24819"/>
                    </a:lnTo>
                    <a:lnTo>
                      <a:pt x="82197" y="24819"/>
                    </a:lnTo>
                    <a:lnTo>
                      <a:pt x="82197" y="13517"/>
                    </a:lnTo>
                    <a:lnTo>
                      <a:pt x="13517" y="13517"/>
                    </a:lnTo>
                    <a:lnTo>
                      <a:pt x="13517" y="2481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82875" tIns="91400" rIns="182875" bIns="91400" anchor="ctr" anchorCtr="0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3600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endParaRPr>
              </a:p>
            </p:txBody>
          </p:sp>
          <p:sp>
            <p:nvSpPr>
              <p:cNvPr id="77" name="Google Shape;77;g300a094db4d_0_1856"/>
              <p:cNvSpPr/>
              <p:nvPr/>
            </p:nvSpPr>
            <p:spPr bwMode="auto">
              <a:xfrm>
                <a:off x="1740388" y="518301"/>
                <a:ext cx="91835" cy="104955"/>
              </a:xfrm>
              <a:custGeom>
                <a:avLst/>
                <a:gdLst/>
                <a:ahLst/>
                <a:cxnLst/>
                <a:rect l="l" t="t" r="r" b="b"/>
                <a:pathLst>
                  <a:path w="91835" h="104955" extrusionOk="0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67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67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8"/>
                      <a:pt x="49949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82875" tIns="91400" rIns="182875" bIns="91400" anchor="ctr" anchorCtr="0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3600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endParaRPr>
              </a:p>
            </p:txBody>
          </p:sp>
          <p:sp>
            <p:nvSpPr>
              <p:cNvPr id="78" name="Google Shape;78;g300a094db4d_0_1856"/>
              <p:cNvSpPr/>
              <p:nvPr/>
            </p:nvSpPr>
            <p:spPr bwMode="auto">
              <a:xfrm>
                <a:off x="1831227" y="518301"/>
                <a:ext cx="104955" cy="104955"/>
              </a:xfrm>
              <a:custGeom>
                <a:avLst/>
                <a:gdLst/>
                <a:ahLst/>
                <a:cxnLst/>
                <a:rect l="l" t="t" r="r" b="b"/>
                <a:pathLst>
                  <a:path w="104955" h="104955" extrusionOk="0">
                    <a:moveTo>
                      <a:pt x="34062" y="65862"/>
                    </a:moveTo>
                    <a:lnTo>
                      <a:pt x="43967" y="24819"/>
                    </a:lnTo>
                    <a:lnTo>
                      <a:pt x="61285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13" y="13517"/>
                    </a:moveTo>
                    <a:lnTo>
                      <a:pt x="13517" y="96792"/>
                    </a:lnTo>
                    <a:lnTo>
                      <a:pt x="26650" y="96792"/>
                    </a:lnTo>
                    <a:lnTo>
                      <a:pt x="31307" y="77163"/>
                    </a:lnTo>
                    <a:lnTo>
                      <a:pt x="73827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39" y="13517"/>
                    </a:lnTo>
                    <a:lnTo>
                      <a:pt x="33813" y="1351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82875" tIns="91400" rIns="182875" bIns="91400" anchor="ctr" anchorCtr="0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3600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endParaRPr>
              </a:p>
            </p:txBody>
          </p:sp>
          <p:sp>
            <p:nvSpPr>
              <p:cNvPr id="79" name="Google Shape;79;g300a094db4d_0_1856"/>
              <p:cNvSpPr/>
              <p:nvPr/>
            </p:nvSpPr>
            <p:spPr bwMode="auto">
              <a:xfrm>
                <a:off x="1939960" y="518301"/>
                <a:ext cx="91835" cy="104955"/>
              </a:xfrm>
              <a:custGeom>
                <a:avLst/>
                <a:gdLst/>
                <a:ahLst/>
                <a:cxnLst/>
                <a:rect l="l" t="t" r="r" b="b"/>
                <a:pathLst>
                  <a:path w="91835" h="104955" extrusionOk="0">
                    <a:moveTo>
                      <a:pt x="13517" y="13517"/>
                    </a:moveTo>
                    <a:lnTo>
                      <a:pt x="13517" y="96792"/>
                    </a:lnTo>
                    <a:lnTo>
                      <a:pt x="26046" y="96792"/>
                    </a:lnTo>
                    <a:lnTo>
                      <a:pt x="26046" y="61102"/>
                    </a:lnTo>
                    <a:lnTo>
                      <a:pt x="68448" y="61102"/>
                    </a:lnTo>
                    <a:lnTo>
                      <a:pt x="68448" y="96792"/>
                    </a:lnTo>
                    <a:lnTo>
                      <a:pt x="80990" y="96792"/>
                    </a:lnTo>
                    <a:lnTo>
                      <a:pt x="80990" y="13517"/>
                    </a:lnTo>
                    <a:lnTo>
                      <a:pt x="68448" y="13517"/>
                    </a:lnTo>
                    <a:lnTo>
                      <a:pt x="68448" y="49801"/>
                    </a:lnTo>
                    <a:lnTo>
                      <a:pt x="26046" y="49801"/>
                    </a:lnTo>
                    <a:lnTo>
                      <a:pt x="26046" y="13517"/>
                    </a:lnTo>
                    <a:lnTo>
                      <a:pt x="13517" y="1351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82875" tIns="91400" rIns="182875" bIns="91400" anchor="ctr" anchorCtr="0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3600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endParaRPr>
              </a:p>
            </p:txBody>
          </p:sp>
          <p:sp>
            <p:nvSpPr>
              <p:cNvPr id="80" name="Google Shape;80;g300a094db4d_0_1856"/>
              <p:cNvSpPr/>
              <p:nvPr/>
            </p:nvSpPr>
            <p:spPr bwMode="auto">
              <a:xfrm>
                <a:off x="2039694" y="514733"/>
                <a:ext cx="104955" cy="104955"/>
              </a:xfrm>
              <a:custGeom>
                <a:avLst/>
                <a:gdLst/>
                <a:ahLst/>
                <a:cxnLst/>
                <a:rect l="l" t="t" r="r" b="b"/>
                <a:pathLst>
                  <a:path w="104955" h="104955" extrusionOk="0">
                    <a:moveTo>
                      <a:pt x="57113" y="103929"/>
                    </a:moveTo>
                    <a:cubicBezTo>
                      <a:pt x="62610" y="103929"/>
                      <a:pt x="67634" y="103096"/>
                      <a:pt x="72174" y="101549"/>
                    </a:cubicBezTo>
                    <a:cubicBezTo>
                      <a:pt x="76700" y="99884"/>
                      <a:pt x="80649" y="97743"/>
                      <a:pt x="84112" y="95007"/>
                    </a:cubicBezTo>
                    <a:cubicBezTo>
                      <a:pt x="87576" y="92389"/>
                      <a:pt x="90436" y="89415"/>
                      <a:pt x="92706" y="86084"/>
                    </a:cubicBezTo>
                    <a:cubicBezTo>
                      <a:pt x="94975" y="82753"/>
                      <a:pt x="96654" y="79422"/>
                      <a:pt x="97730" y="75973"/>
                    </a:cubicBezTo>
                    <a:lnTo>
                      <a:pt x="85188" y="74189"/>
                    </a:lnTo>
                    <a:cubicBezTo>
                      <a:pt x="84112" y="76567"/>
                      <a:pt x="82800" y="78828"/>
                      <a:pt x="81121" y="81088"/>
                    </a:cubicBezTo>
                    <a:cubicBezTo>
                      <a:pt x="79455" y="83349"/>
                      <a:pt x="77421" y="85252"/>
                      <a:pt x="75152" y="86917"/>
                    </a:cubicBezTo>
                    <a:cubicBezTo>
                      <a:pt x="72882" y="88702"/>
                      <a:pt x="70258" y="90011"/>
                      <a:pt x="67267" y="91081"/>
                    </a:cubicBezTo>
                    <a:cubicBezTo>
                      <a:pt x="64289" y="92152"/>
                      <a:pt x="60825" y="92628"/>
                      <a:pt x="57113" y="92628"/>
                    </a:cubicBezTo>
                    <a:cubicBezTo>
                      <a:pt x="53059" y="92628"/>
                      <a:pt x="49110" y="91795"/>
                      <a:pt x="45410" y="90011"/>
                    </a:cubicBezTo>
                    <a:cubicBezTo>
                      <a:pt x="41710" y="88227"/>
                      <a:pt x="38365" y="85847"/>
                      <a:pt x="35505" y="82753"/>
                    </a:cubicBezTo>
                    <a:cubicBezTo>
                      <a:pt x="32632" y="79779"/>
                      <a:pt x="30362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362" y="41236"/>
                      <a:pt x="32632" y="37667"/>
                      <a:pt x="35505" y="34574"/>
                    </a:cubicBezTo>
                    <a:cubicBezTo>
                      <a:pt x="38365" y="31599"/>
                      <a:pt x="41710" y="29221"/>
                      <a:pt x="45410" y="27435"/>
                    </a:cubicBezTo>
                    <a:cubicBezTo>
                      <a:pt x="49110" y="25651"/>
                      <a:pt x="53059" y="24819"/>
                      <a:pt x="57113" y="24819"/>
                    </a:cubicBezTo>
                    <a:cubicBezTo>
                      <a:pt x="60576" y="24819"/>
                      <a:pt x="63685" y="25294"/>
                      <a:pt x="66440" y="26247"/>
                    </a:cubicBezTo>
                    <a:cubicBezTo>
                      <a:pt x="69183" y="27198"/>
                      <a:pt x="71688" y="28388"/>
                      <a:pt x="73840" y="29935"/>
                    </a:cubicBezTo>
                    <a:cubicBezTo>
                      <a:pt x="75873" y="31480"/>
                      <a:pt x="77658" y="33266"/>
                      <a:pt x="79219" y="35287"/>
                    </a:cubicBezTo>
                    <a:cubicBezTo>
                      <a:pt x="80767" y="37310"/>
                      <a:pt x="81961" y="39451"/>
                      <a:pt x="82800" y="41473"/>
                    </a:cubicBezTo>
                    <a:lnTo>
                      <a:pt x="95342" y="39689"/>
                    </a:lnTo>
                    <a:cubicBezTo>
                      <a:pt x="94267" y="36477"/>
                      <a:pt x="92706" y="33266"/>
                      <a:pt x="90567" y="30053"/>
                    </a:cubicBezTo>
                    <a:cubicBezTo>
                      <a:pt x="88415" y="26960"/>
                      <a:pt x="85779" y="24224"/>
                      <a:pt x="82564" y="21726"/>
                    </a:cubicBezTo>
                    <a:cubicBezTo>
                      <a:pt x="79337" y="19228"/>
                      <a:pt x="75506" y="17324"/>
                      <a:pt x="71334" y="15777"/>
                    </a:cubicBezTo>
                    <a:cubicBezTo>
                      <a:pt x="67149" y="14231"/>
                      <a:pt x="62374" y="13517"/>
                      <a:pt x="57113" y="13517"/>
                    </a:cubicBezTo>
                    <a:cubicBezTo>
                      <a:pt x="51261" y="13517"/>
                      <a:pt x="45764" y="14707"/>
                      <a:pt x="40517" y="17085"/>
                    </a:cubicBezTo>
                    <a:cubicBezTo>
                      <a:pt x="35256" y="19465"/>
                      <a:pt x="30598" y="22677"/>
                      <a:pt x="26663" y="26722"/>
                    </a:cubicBezTo>
                    <a:cubicBezTo>
                      <a:pt x="22595" y="30886"/>
                      <a:pt x="19368" y="35644"/>
                      <a:pt x="17098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098" y="76330"/>
                    </a:cubicBezTo>
                    <a:cubicBezTo>
                      <a:pt x="19368" y="81802"/>
                      <a:pt x="22595" y="86560"/>
                      <a:pt x="26663" y="90605"/>
                    </a:cubicBezTo>
                    <a:cubicBezTo>
                      <a:pt x="30598" y="94769"/>
                      <a:pt x="35256" y="97981"/>
                      <a:pt x="40517" y="100361"/>
                    </a:cubicBezTo>
                    <a:cubicBezTo>
                      <a:pt x="45764" y="102739"/>
                      <a:pt x="51261" y="103929"/>
                      <a:pt x="57113" y="10392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82875" tIns="91400" rIns="182875" bIns="91400" anchor="ctr" anchorCtr="0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3600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endParaRPr>
              </a:p>
            </p:txBody>
          </p:sp>
          <p:sp>
            <p:nvSpPr>
              <p:cNvPr id="81" name="Google Shape;81;g300a094db4d_0_1856"/>
              <p:cNvSpPr/>
              <p:nvPr/>
            </p:nvSpPr>
            <p:spPr bwMode="auto">
              <a:xfrm>
                <a:off x="2150146" y="513543"/>
                <a:ext cx="118074" cy="118074"/>
              </a:xfrm>
              <a:custGeom>
                <a:avLst/>
                <a:gdLst/>
                <a:ahLst/>
                <a:cxnLst/>
                <a:rect l="l" t="t" r="r" b="b"/>
                <a:pathLst>
                  <a:path w="118074" h="118074" extrusionOk="0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06" y="86560"/>
                      <a:pt x="47798" y="85729"/>
                      <a:pt x="43967" y="84300"/>
                    </a:cubicBezTo>
                    <a:cubicBezTo>
                      <a:pt x="40031" y="82992"/>
                      <a:pt x="36804" y="81088"/>
                      <a:pt x="34180" y="78710"/>
                    </a:cubicBezTo>
                    <a:cubicBezTo>
                      <a:pt x="31543" y="76330"/>
                      <a:pt x="29523" y="73475"/>
                      <a:pt x="28198" y="70262"/>
                    </a:cubicBezTo>
                    <a:cubicBezTo>
                      <a:pt x="26767" y="67051"/>
                      <a:pt x="26059" y="63602"/>
                      <a:pt x="26059" y="59914"/>
                    </a:cubicBezTo>
                    <a:cubicBezTo>
                      <a:pt x="26059" y="56226"/>
                      <a:pt x="26767" y="52775"/>
                      <a:pt x="28198" y="49564"/>
                    </a:cubicBezTo>
                    <a:cubicBezTo>
                      <a:pt x="29523" y="46351"/>
                      <a:pt x="31543" y="43615"/>
                      <a:pt x="34180" y="41236"/>
                    </a:cubicBezTo>
                    <a:cubicBezTo>
                      <a:pt x="36804" y="38857"/>
                      <a:pt x="40031" y="36953"/>
                      <a:pt x="43967" y="35526"/>
                    </a:cubicBezTo>
                    <a:cubicBezTo>
                      <a:pt x="47798" y="34099"/>
                      <a:pt x="52206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48" y="33266"/>
                      <a:pt x="78970" y="34099"/>
                      <a:pt x="82905" y="35526"/>
                    </a:cubicBezTo>
                    <a:cubicBezTo>
                      <a:pt x="86736" y="36953"/>
                      <a:pt x="89951" y="38857"/>
                      <a:pt x="92587" y="41236"/>
                    </a:cubicBezTo>
                    <a:cubicBezTo>
                      <a:pt x="95211" y="43615"/>
                      <a:pt x="97245" y="46351"/>
                      <a:pt x="98675" y="49564"/>
                    </a:cubicBezTo>
                    <a:cubicBezTo>
                      <a:pt x="99987" y="52775"/>
                      <a:pt x="100708" y="56226"/>
                      <a:pt x="100708" y="59914"/>
                    </a:cubicBezTo>
                    <a:cubicBezTo>
                      <a:pt x="100708" y="63602"/>
                      <a:pt x="99987" y="67051"/>
                      <a:pt x="98675" y="70262"/>
                    </a:cubicBezTo>
                    <a:cubicBezTo>
                      <a:pt x="97245" y="73475"/>
                      <a:pt x="95211" y="76330"/>
                      <a:pt x="92587" y="78710"/>
                    </a:cubicBezTo>
                    <a:cubicBezTo>
                      <a:pt x="89951" y="81088"/>
                      <a:pt x="86736" y="82992"/>
                      <a:pt x="82905" y="84300"/>
                    </a:cubicBezTo>
                    <a:cubicBezTo>
                      <a:pt x="78970" y="85729"/>
                      <a:pt x="74548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14" y="97863"/>
                      <a:pt x="82197" y="96673"/>
                      <a:pt x="87563" y="94532"/>
                    </a:cubicBezTo>
                    <a:cubicBezTo>
                      <a:pt x="92942" y="92509"/>
                      <a:pt x="97481" y="89654"/>
                      <a:pt x="101299" y="86204"/>
                    </a:cubicBezTo>
                    <a:cubicBezTo>
                      <a:pt x="105130" y="82755"/>
                      <a:pt x="108108" y="78828"/>
                      <a:pt x="110141" y="74307"/>
                    </a:cubicBezTo>
                    <a:cubicBezTo>
                      <a:pt x="112175" y="69787"/>
                      <a:pt x="113251" y="65029"/>
                      <a:pt x="113251" y="59914"/>
                    </a:cubicBezTo>
                    <a:cubicBezTo>
                      <a:pt x="113251" y="54797"/>
                      <a:pt x="112175" y="50039"/>
                      <a:pt x="110141" y="45519"/>
                    </a:cubicBezTo>
                    <a:cubicBezTo>
                      <a:pt x="108108" y="40998"/>
                      <a:pt x="105130" y="36953"/>
                      <a:pt x="101299" y="33503"/>
                    </a:cubicBezTo>
                    <a:cubicBezTo>
                      <a:pt x="97481" y="30054"/>
                      <a:pt x="92942" y="27317"/>
                      <a:pt x="87563" y="25176"/>
                    </a:cubicBezTo>
                    <a:cubicBezTo>
                      <a:pt x="82197" y="23153"/>
                      <a:pt x="76214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40" y="21963"/>
                      <a:pt x="44571" y="23153"/>
                      <a:pt x="39192" y="25176"/>
                    </a:cubicBezTo>
                    <a:cubicBezTo>
                      <a:pt x="33813" y="27317"/>
                      <a:pt x="29273" y="30054"/>
                      <a:pt x="25456" y="33503"/>
                    </a:cubicBezTo>
                    <a:cubicBezTo>
                      <a:pt x="21638" y="36953"/>
                      <a:pt x="18647" y="40998"/>
                      <a:pt x="16613" y="45519"/>
                    </a:cubicBezTo>
                    <a:cubicBezTo>
                      <a:pt x="14593" y="50039"/>
                      <a:pt x="13517" y="54797"/>
                      <a:pt x="13517" y="59914"/>
                    </a:cubicBezTo>
                    <a:cubicBezTo>
                      <a:pt x="13517" y="65029"/>
                      <a:pt x="14593" y="69787"/>
                      <a:pt x="16613" y="74307"/>
                    </a:cubicBezTo>
                    <a:cubicBezTo>
                      <a:pt x="18647" y="78828"/>
                      <a:pt x="21638" y="82755"/>
                      <a:pt x="25456" y="86204"/>
                    </a:cubicBezTo>
                    <a:cubicBezTo>
                      <a:pt x="29273" y="89654"/>
                      <a:pt x="33813" y="92509"/>
                      <a:pt x="39192" y="94532"/>
                    </a:cubicBezTo>
                    <a:cubicBezTo>
                      <a:pt x="44571" y="96673"/>
                      <a:pt x="50540" y="97863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82875" tIns="91400" rIns="182875" bIns="91400" anchor="ctr" anchorCtr="0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3600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endParaRPr>
              </a:p>
            </p:txBody>
          </p:sp>
          <p:sp>
            <p:nvSpPr>
              <p:cNvPr id="82" name="Google Shape;82;g300a094db4d_0_1856"/>
              <p:cNvSpPr/>
              <p:nvPr/>
            </p:nvSpPr>
            <p:spPr bwMode="auto">
              <a:xfrm>
                <a:off x="2277286" y="514733"/>
                <a:ext cx="104955" cy="104955"/>
              </a:xfrm>
              <a:custGeom>
                <a:avLst/>
                <a:gdLst/>
                <a:ahLst/>
                <a:cxnLst/>
                <a:rect l="l" t="t" r="r" b="b"/>
                <a:pathLst>
                  <a:path w="104955" h="104955" extrusionOk="0">
                    <a:moveTo>
                      <a:pt x="103109" y="58724"/>
                    </a:moveTo>
                    <a:cubicBezTo>
                      <a:pt x="103109" y="52419"/>
                      <a:pt x="101915" y="46588"/>
                      <a:pt x="99528" y="41116"/>
                    </a:cubicBezTo>
                    <a:cubicBezTo>
                      <a:pt x="97127" y="35644"/>
                      <a:pt x="93913" y="30886"/>
                      <a:pt x="89846" y="26722"/>
                    </a:cubicBezTo>
                    <a:cubicBezTo>
                      <a:pt x="85792" y="22677"/>
                      <a:pt x="81003" y="19465"/>
                      <a:pt x="75637" y="17085"/>
                    </a:cubicBezTo>
                    <a:cubicBezTo>
                      <a:pt x="70258" y="14707"/>
                      <a:pt x="64407" y="13517"/>
                      <a:pt x="58320" y="13517"/>
                    </a:cubicBezTo>
                    <a:cubicBezTo>
                      <a:pt x="52219" y="13517"/>
                      <a:pt x="46368" y="14707"/>
                      <a:pt x="40989" y="17085"/>
                    </a:cubicBezTo>
                    <a:cubicBezTo>
                      <a:pt x="35623" y="19465"/>
                      <a:pt x="30848" y="22677"/>
                      <a:pt x="26781" y="26722"/>
                    </a:cubicBezTo>
                    <a:cubicBezTo>
                      <a:pt x="22714" y="30886"/>
                      <a:pt x="19499" y="35644"/>
                      <a:pt x="17112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112" y="76330"/>
                    </a:cubicBezTo>
                    <a:cubicBezTo>
                      <a:pt x="19499" y="81802"/>
                      <a:pt x="22714" y="86560"/>
                      <a:pt x="26781" y="90605"/>
                    </a:cubicBezTo>
                    <a:cubicBezTo>
                      <a:pt x="30848" y="94769"/>
                      <a:pt x="35623" y="97981"/>
                      <a:pt x="40989" y="100361"/>
                    </a:cubicBezTo>
                    <a:cubicBezTo>
                      <a:pt x="46368" y="102739"/>
                      <a:pt x="52219" y="103929"/>
                      <a:pt x="58320" y="103929"/>
                    </a:cubicBezTo>
                    <a:cubicBezTo>
                      <a:pt x="64407" y="103929"/>
                      <a:pt x="70258" y="102739"/>
                      <a:pt x="75637" y="100361"/>
                    </a:cubicBezTo>
                    <a:cubicBezTo>
                      <a:pt x="81003" y="97981"/>
                      <a:pt x="85792" y="94769"/>
                      <a:pt x="89846" y="90605"/>
                    </a:cubicBezTo>
                    <a:cubicBezTo>
                      <a:pt x="93913" y="86560"/>
                      <a:pt x="97127" y="81802"/>
                      <a:pt x="99528" y="76330"/>
                    </a:cubicBezTo>
                    <a:cubicBezTo>
                      <a:pt x="101915" y="70858"/>
                      <a:pt x="103109" y="65028"/>
                      <a:pt x="103109" y="58724"/>
                    </a:cubicBezTo>
                    <a:close/>
                    <a:moveTo>
                      <a:pt x="26059" y="58724"/>
                    </a:move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480" y="41236"/>
                      <a:pt x="32750" y="37667"/>
                      <a:pt x="35741" y="34574"/>
                    </a:cubicBezTo>
                    <a:cubicBezTo>
                      <a:pt x="38719" y="31599"/>
                      <a:pt x="42065" y="29221"/>
                      <a:pt x="46014" y="27435"/>
                    </a:cubicBezTo>
                    <a:cubicBezTo>
                      <a:pt x="49950" y="25651"/>
                      <a:pt x="54017" y="24819"/>
                      <a:pt x="58320" y="24819"/>
                    </a:cubicBezTo>
                    <a:cubicBezTo>
                      <a:pt x="62610" y="24819"/>
                      <a:pt x="66677" y="25651"/>
                      <a:pt x="70613" y="27435"/>
                    </a:cubicBezTo>
                    <a:cubicBezTo>
                      <a:pt x="74561" y="29221"/>
                      <a:pt x="77907" y="31599"/>
                      <a:pt x="80885" y="34574"/>
                    </a:cubicBezTo>
                    <a:cubicBezTo>
                      <a:pt x="83876" y="37667"/>
                      <a:pt x="86146" y="41236"/>
                      <a:pt x="87930" y="45400"/>
                    </a:cubicBezTo>
                    <a:cubicBezTo>
                      <a:pt x="89728" y="49562"/>
                      <a:pt x="90567" y="53964"/>
                      <a:pt x="90567" y="58724"/>
                    </a:cubicBezTo>
                    <a:cubicBezTo>
                      <a:pt x="90567" y="63482"/>
                      <a:pt x="89728" y="67884"/>
                      <a:pt x="87930" y="72046"/>
                    </a:cubicBezTo>
                    <a:cubicBezTo>
                      <a:pt x="86146" y="76211"/>
                      <a:pt x="83876" y="79779"/>
                      <a:pt x="80885" y="82753"/>
                    </a:cubicBezTo>
                    <a:cubicBezTo>
                      <a:pt x="77907" y="85847"/>
                      <a:pt x="74561" y="88227"/>
                      <a:pt x="70613" y="90011"/>
                    </a:cubicBezTo>
                    <a:cubicBezTo>
                      <a:pt x="66677" y="91795"/>
                      <a:pt x="62610" y="92628"/>
                      <a:pt x="58320" y="92628"/>
                    </a:cubicBezTo>
                    <a:cubicBezTo>
                      <a:pt x="54017" y="92628"/>
                      <a:pt x="49950" y="91795"/>
                      <a:pt x="46014" y="90011"/>
                    </a:cubicBezTo>
                    <a:cubicBezTo>
                      <a:pt x="42065" y="88227"/>
                      <a:pt x="38719" y="85847"/>
                      <a:pt x="35741" y="82753"/>
                    </a:cubicBezTo>
                    <a:cubicBezTo>
                      <a:pt x="32750" y="79779"/>
                      <a:pt x="30480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82875" tIns="91400" rIns="182875" bIns="91400" anchor="ctr" anchorCtr="0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3600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endParaRPr>
              </a:p>
            </p:txBody>
          </p:sp>
          <p:sp>
            <p:nvSpPr>
              <p:cNvPr id="83" name="Google Shape;83;g300a094db4d_0_1856"/>
              <p:cNvSpPr/>
              <p:nvPr/>
            </p:nvSpPr>
            <p:spPr bwMode="auto">
              <a:xfrm>
                <a:off x="2399165" y="518301"/>
                <a:ext cx="91835" cy="104955"/>
              </a:xfrm>
              <a:custGeom>
                <a:avLst/>
                <a:gdLst/>
                <a:ahLst/>
                <a:cxnLst/>
                <a:rect l="l" t="t" r="r" b="b"/>
                <a:pathLst>
                  <a:path w="91835" h="104955" extrusionOk="0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1" y="57653"/>
                    </a:cubicBezTo>
                    <a:cubicBezTo>
                      <a:pt x="61652" y="61102"/>
                      <a:pt x="56509" y="62888"/>
                      <a:pt x="49936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4"/>
                      <a:pt x="65351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82875" tIns="91400" rIns="182875" bIns="91400" anchor="ctr" anchorCtr="0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3600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endParaRPr>
              </a:p>
            </p:txBody>
          </p:sp>
          <p:sp>
            <p:nvSpPr>
              <p:cNvPr id="84" name="Google Shape;84;g300a094db4d_0_1856"/>
              <p:cNvSpPr/>
              <p:nvPr/>
            </p:nvSpPr>
            <p:spPr bwMode="auto">
              <a:xfrm>
                <a:off x="2501916" y="518301"/>
                <a:ext cx="104955" cy="104955"/>
              </a:xfrm>
              <a:custGeom>
                <a:avLst/>
                <a:gdLst/>
                <a:ahLst/>
                <a:cxnLst/>
                <a:rect l="l" t="t" r="r" b="b"/>
                <a:pathLst>
                  <a:path w="104955" h="104955" extrusionOk="0">
                    <a:moveTo>
                      <a:pt x="56522" y="67646"/>
                    </a:moveTo>
                    <a:lnTo>
                      <a:pt x="85778" y="31362"/>
                    </a:lnTo>
                    <a:lnTo>
                      <a:pt x="86972" y="31362"/>
                    </a:lnTo>
                    <a:lnTo>
                      <a:pt x="86972" y="96792"/>
                    </a:lnTo>
                    <a:lnTo>
                      <a:pt x="99514" y="96792"/>
                    </a:lnTo>
                    <a:lnTo>
                      <a:pt x="99514" y="13517"/>
                    </a:lnTo>
                    <a:lnTo>
                      <a:pt x="85778" y="13517"/>
                    </a:lnTo>
                    <a:lnTo>
                      <a:pt x="56522" y="49801"/>
                    </a:lnTo>
                    <a:lnTo>
                      <a:pt x="27253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31362"/>
                    </a:lnTo>
                    <a:lnTo>
                      <a:pt x="27253" y="31362"/>
                    </a:lnTo>
                    <a:lnTo>
                      <a:pt x="56522" y="6764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82875" tIns="91400" rIns="182875" bIns="91400" anchor="ctr" anchorCtr="0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3600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endParaRPr>
              </a:p>
            </p:txBody>
          </p:sp>
          <p:sp>
            <p:nvSpPr>
              <p:cNvPr id="85" name="Google Shape;85;g300a094db4d_0_1856"/>
              <p:cNvSpPr/>
              <p:nvPr/>
            </p:nvSpPr>
            <p:spPr bwMode="auto">
              <a:xfrm>
                <a:off x="2618416" y="518301"/>
                <a:ext cx="104955" cy="104955"/>
              </a:xfrm>
              <a:custGeom>
                <a:avLst/>
                <a:gdLst/>
                <a:ahLst/>
                <a:cxnLst/>
                <a:rect l="l" t="t" r="r" b="b"/>
                <a:pathLst>
                  <a:path w="104955" h="104955" extrusionOk="0">
                    <a:moveTo>
                      <a:pt x="34062" y="65862"/>
                    </a:moveTo>
                    <a:lnTo>
                      <a:pt x="43980" y="24819"/>
                    </a:lnTo>
                    <a:lnTo>
                      <a:pt x="61298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26" y="13517"/>
                    </a:moveTo>
                    <a:lnTo>
                      <a:pt x="13517" y="96792"/>
                    </a:lnTo>
                    <a:lnTo>
                      <a:pt x="26663" y="96792"/>
                    </a:lnTo>
                    <a:lnTo>
                      <a:pt x="31320" y="77163"/>
                    </a:lnTo>
                    <a:lnTo>
                      <a:pt x="73840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52" y="13517"/>
                    </a:lnTo>
                    <a:lnTo>
                      <a:pt x="33826" y="1351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82875" tIns="91400" rIns="182875" bIns="91400" anchor="ctr" anchorCtr="0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3600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endParaRPr>
              </a:p>
            </p:txBody>
          </p:sp>
          <p:sp>
            <p:nvSpPr>
              <p:cNvPr id="86" name="Google Shape;86;g300a094db4d_0_1856"/>
              <p:cNvSpPr/>
              <p:nvPr/>
            </p:nvSpPr>
            <p:spPr bwMode="auto">
              <a:xfrm>
                <a:off x="2727150" y="518301"/>
                <a:ext cx="91835" cy="118074"/>
              </a:xfrm>
              <a:custGeom>
                <a:avLst/>
                <a:gdLst/>
                <a:ahLst/>
                <a:cxnLst/>
                <a:rect l="l" t="t" r="r" b="b"/>
                <a:pathLst>
                  <a:path w="91835" h="118074" extrusionOk="0">
                    <a:moveTo>
                      <a:pt x="13517" y="96792"/>
                    </a:moveTo>
                    <a:lnTo>
                      <a:pt x="75624" y="96792"/>
                    </a:lnTo>
                    <a:lnTo>
                      <a:pt x="75624" y="111067"/>
                    </a:lnTo>
                    <a:lnTo>
                      <a:pt x="88166" y="111067"/>
                    </a:lnTo>
                    <a:lnTo>
                      <a:pt x="88166" y="85490"/>
                    </a:lnTo>
                    <a:lnTo>
                      <a:pt x="78615" y="85490"/>
                    </a:lnTo>
                    <a:lnTo>
                      <a:pt x="78615" y="13517"/>
                    </a:lnTo>
                    <a:lnTo>
                      <a:pt x="66073" y="13517"/>
                    </a:lnTo>
                    <a:lnTo>
                      <a:pt x="66073" y="85490"/>
                    </a:lnTo>
                    <a:lnTo>
                      <a:pt x="26059" y="85490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82875" tIns="91400" rIns="182875" bIns="91400" anchor="ctr" anchorCtr="0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3600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endParaRPr>
              </a:p>
            </p:txBody>
          </p:sp>
          <p:sp>
            <p:nvSpPr>
              <p:cNvPr id="87" name="Google Shape;87;g300a094db4d_0_1856"/>
              <p:cNvSpPr/>
              <p:nvPr/>
            </p:nvSpPr>
            <p:spPr bwMode="auto">
              <a:xfrm>
                <a:off x="2831067" y="518301"/>
                <a:ext cx="91835" cy="104955"/>
              </a:xfrm>
              <a:custGeom>
                <a:avLst/>
                <a:gdLst/>
                <a:ahLst/>
                <a:cxnLst/>
                <a:rect l="l" t="t" r="r" b="b"/>
                <a:pathLst>
                  <a:path w="91835" h="104955" extrusionOk="0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82875" tIns="91400" rIns="182875" bIns="91400" anchor="ctr" anchorCtr="0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3600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endParaRPr>
              </a:p>
            </p:txBody>
          </p:sp>
          <p:sp>
            <p:nvSpPr>
              <p:cNvPr id="88" name="Google Shape;88;g300a094db4d_0_1856"/>
              <p:cNvSpPr/>
              <p:nvPr/>
            </p:nvSpPr>
            <p:spPr bwMode="auto">
              <a:xfrm>
                <a:off x="2935577" y="518301"/>
                <a:ext cx="91835" cy="104955"/>
              </a:xfrm>
              <a:custGeom>
                <a:avLst/>
                <a:gdLst/>
                <a:ahLst/>
                <a:cxnLst/>
                <a:rect l="l" t="t" r="r" b="b"/>
                <a:pathLst>
                  <a:path w="91835" h="104955" extrusionOk="0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82875" tIns="91400" rIns="182875" bIns="91400" anchor="ctr" anchorCtr="0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3600">
                  <a:solidFill>
                    <a:schemeClr val="dk1"/>
                  </a:solidFill>
                  <a:latin typeface="Montserrat"/>
                  <a:ea typeface="Montserrat"/>
                  <a:cs typeface="Montserrat"/>
                </a:endParaRPr>
              </a:p>
            </p:txBody>
          </p:sp>
        </p:grpSp>
        <p:sp>
          <p:nvSpPr>
            <p:cNvPr id="89" name="Google Shape;89;g300a094db4d_0_1856"/>
            <p:cNvSpPr/>
            <p:nvPr/>
          </p:nvSpPr>
          <p:spPr bwMode="auto">
            <a:xfrm>
              <a:off x="122130" y="196115"/>
              <a:ext cx="1167625" cy="590372"/>
            </a:xfrm>
            <a:custGeom>
              <a:avLst/>
              <a:gdLst/>
              <a:ahLst/>
              <a:cxnLst/>
              <a:rect l="l" t="t" r="r" b="b"/>
              <a:pathLst>
                <a:path w="1167625" h="590372" extrusionOk="0">
                  <a:moveTo>
                    <a:pt x="551090" y="133875"/>
                  </a:moveTo>
                  <a:cubicBezTo>
                    <a:pt x="543725" y="133744"/>
                    <a:pt x="536427" y="135017"/>
                    <a:pt x="529578" y="137601"/>
                  </a:cubicBezTo>
                  <a:cubicBezTo>
                    <a:pt x="525069" y="139302"/>
                    <a:pt x="522468" y="143849"/>
                    <a:pt x="522468" y="148668"/>
                  </a:cubicBezTo>
                  <a:lnTo>
                    <a:pt x="522468" y="356426"/>
                  </a:lnTo>
                  <a:cubicBezTo>
                    <a:pt x="522468" y="357338"/>
                    <a:pt x="521729" y="358078"/>
                    <a:pt x="520817" y="358078"/>
                  </a:cubicBezTo>
                  <a:lnTo>
                    <a:pt x="520817" y="358078"/>
                  </a:lnTo>
                  <a:cubicBezTo>
                    <a:pt x="519905" y="358078"/>
                    <a:pt x="519166" y="357338"/>
                    <a:pt x="519166" y="356426"/>
                  </a:cubicBezTo>
                  <a:lnTo>
                    <a:pt x="519166" y="232225"/>
                  </a:lnTo>
                  <a:cubicBezTo>
                    <a:pt x="519166" y="231004"/>
                    <a:pt x="518176" y="230046"/>
                    <a:pt x="516964" y="230198"/>
                  </a:cubicBezTo>
                  <a:cubicBezTo>
                    <a:pt x="516464" y="230260"/>
                    <a:pt x="515964" y="230323"/>
                    <a:pt x="515466" y="230355"/>
                  </a:cubicBezTo>
                  <a:cubicBezTo>
                    <a:pt x="515078" y="230382"/>
                    <a:pt x="514763" y="230066"/>
                    <a:pt x="514763" y="229677"/>
                  </a:cubicBezTo>
                  <a:lnTo>
                    <a:pt x="514763" y="229677"/>
                  </a:lnTo>
                  <a:cubicBezTo>
                    <a:pt x="514763" y="229267"/>
                    <a:pt x="514408" y="228943"/>
                    <a:pt x="513999" y="228979"/>
                  </a:cubicBezTo>
                  <a:cubicBezTo>
                    <a:pt x="502552" y="229992"/>
                    <a:pt x="493420" y="232175"/>
                    <a:pt x="489787" y="237734"/>
                  </a:cubicBezTo>
                  <a:cubicBezTo>
                    <a:pt x="488903" y="239086"/>
                    <a:pt x="488078" y="240509"/>
                    <a:pt x="487388" y="241970"/>
                  </a:cubicBezTo>
                  <a:cubicBezTo>
                    <a:pt x="486775" y="243268"/>
                    <a:pt x="486469" y="244702"/>
                    <a:pt x="486507" y="246159"/>
                  </a:cubicBezTo>
                  <a:lnTo>
                    <a:pt x="486507" y="362113"/>
                  </a:lnTo>
                  <a:cubicBezTo>
                    <a:pt x="486507" y="363938"/>
                    <a:pt x="485029" y="365417"/>
                    <a:pt x="483205" y="365417"/>
                  </a:cubicBezTo>
                  <a:lnTo>
                    <a:pt x="481737" y="365417"/>
                  </a:lnTo>
                  <a:cubicBezTo>
                    <a:pt x="480724" y="365417"/>
                    <a:pt x="479903" y="366238"/>
                    <a:pt x="479903" y="367251"/>
                  </a:cubicBezTo>
                  <a:lnTo>
                    <a:pt x="479903" y="367251"/>
                  </a:lnTo>
                  <a:cubicBezTo>
                    <a:pt x="479903" y="368264"/>
                    <a:pt x="479082" y="369085"/>
                    <a:pt x="478068" y="369085"/>
                  </a:cubicBezTo>
                  <a:lnTo>
                    <a:pt x="476600" y="369085"/>
                  </a:lnTo>
                  <a:cubicBezTo>
                    <a:pt x="474776" y="369085"/>
                    <a:pt x="473298" y="370565"/>
                    <a:pt x="473298" y="372389"/>
                  </a:cubicBezTo>
                  <a:lnTo>
                    <a:pt x="473298" y="388717"/>
                  </a:lnTo>
                  <a:cubicBezTo>
                    <a:pt x="473298" y="389427"/>
                    <a:pt x="472723" y="390001"/>
                    <a:pt x="472013" y="390001"/>
                  </a:cubicBezTo>
                  <a:lnTo>
                    <a:pt x="472013" y="390001"/>
                  </a:lnTo>
                  <a:cubicBezTo>
                    <a:pt x="471305" y="390001"/>
                    <a:pt x="470729" y="390576"/>
                    <a:pt x="470729" y="391286"/>
                  </a:cubicBezTo>
                  <a:lnTo>
                    <a:pt x="470729" y="395689"/>
                  </a:lnTo>
                  <a:cubicBezTo>
                    <a:pt x="470729" y="395993"/>
                    <a:pt x="470482" y="396240"/>
                    <a:pt x="470179" y="396240"/>
                  </a:cubicBezTo>
                  <a:lnTo>
                    <a:pt x="470179" y="396240"/>
                  </a:lnTo>
                  <a:cubicBezTo>
                    <a:pt x="469875" y="396240"/>
                    <a:pt x="469628" y="396486"/>
                    <a:pt x="469628" y="396791"/>
                  </a:cubicBezTo>
                  <a:lnTo>
                    <a:pt x="469628" y="412935"/>
                  </a:lnTo>
                  <a:cubicBezTo>
                    <a:pt x="469628" y="414658"/>
                    <a:pt x="468232" y="416055"/>
                    <a:pt x="466510" y="416055"/>
                  </a:cubicBezTo>
                  <a:lnTo>
                    <a:pt x="466510" y="416055"/>
                  </a:lnTo>
                  <a:cubicBezTo>
                    <a:pt x="464787" y="416055"/>
                    <a:pt x="463390" y="414658"/>
                    <a:pt x="463390" y="412935"/>
                  </a:cubicBezTo>
                  <a:lnTo>
                    <a:pt x="463390" y="370767"/>
                  </a:lnTo>
                  <a:cubicBezTo>
                    <a:pt x="463390" y="370383"/>
                    <a:pt x="463328" y="370001"/>
                    <a:pt x="463207" y="369636"/>
                  </a:cubicBezTo>
                  <a:lnTo>
                    <a:pt x="463185" y="369572"/>
                  </a:lnTo>
                  <a:cubicBezTo>
                    <a:pt x="463078" y="369250"/>
                    <a:pt x="463024" y="368913"/>
                    <a:pt x="463024" y="368573"/>
                  </a:cubicBezTo>
                  <a:lnTo>
                    <a:pt x="463024" y="365984"/>
                  </a:lnTo>
                  <a:cubicBezTo>
                    <a:pt x="463024" y="365670"/>
                    <a:pt x="462769" y="365417"/>
                    <a:pt x="462456" y="365417"/>
                  </a:cubicBezTo>
                  <a:lnTo>
                    <a:pt x="462456" y="365417"/>
                  </a:lnTo>
                  <a:cubicBezTo>
                    <a:pt x="462157" y="365417"/>
                    <a:pt x="461909" y="365183"/>
                    <a:pt x="461889" y="364884"/>
                  </a:cubicBezTo>
                  <a:lnTo>
                    <a:pt x="461556" y="359545"/>
                  </a:lnTo>
                  <a:lnTo>
                    <a:pt x="461305" y="356536"/>
                  </a:lnTo>
                  <a:cubicBezTo>
                    <a:pt x="461232" y="355652"/>
                    <a:pt x="461923" y="354928"/>
                    <a:pt x="461923" y="354041"/>
                  </a:cubicBezTo>
                  <a:lnTo>
                    <a:pt x="461923" y="354041"/>
                  </a:lnTo>
                  <a:cubicBezTo>
                    <a:pt x="461923" y="353749"/>
                    <a:pt x="461806" y="353469"/>
                    <a:pt x="461600" y="353263"/>
                  </a:cubicBezTo>
                  <a:cubicBezTo>
                    <a:pt x="461393" y="353056"/>
                    <a:pt x="461114" y="352940"/>
                    <a:pt x="460822" y="352940"/>
                  </a:cubicBezTo>
                  <a:cubicBezTo>
                    <a:pt x="460530" y="352940"/>
                    <a:pt x="460250" y="353056"/>
                    <a:pt x="460043" y="353263"/>
                  </a:cubicBezTo>
                  <a:cubicBezTo>
                    <a:pt x="459837" y="353469"/>
                    <a:pt x="459720" y="353749"/>
                    <a:pt x="459720" y="354041"/>
                  </a:cubicBezTo>
                  <a:lnTo>
                    <a:pt x="459720" y="354041"/>
                  </a:lnTo>
                  <a:cubicBezTo>
                    <a:pt x="459720" y="354899"/>
                    <a:pt x="460413" y="355635"/>
                    <a:pt x="460342" y="356491"/>
                  </a:cubicBezTo>
                  <a:lnTo>
                    <a:pt x="460088" y="359545"/>
                  </a:lnTo>
                  <a:lnTo>
                    <a:pt x="459754" y="364884"/>
                  </a:lnTo>
                  <a:cubicBezTo>
                    <a:pt x="459736" y="365183"/>
                    <a:pt x="459487" y="365417"/>
                    <a:pt x="459188" y="365417"/>
                  </a:cubicBezTo>
                  <a:lnTo>
                    <a:pt x="459188" y="365417"/>
                  </a:lnTo>
                  <a:cubicBezTo>
                    <a:pt x="458874" y="365417"/>
                    <a:pt x="458620" y="365670"/>
                    <a:pt x="458620" y="365984"/>
                  </a:cubicBezTo>
                  <a:lnTo>
                    <a:pt x="458620" y="366150"/>
                  </a:lnTo>
                  <a:cubicBezTo>
                    <a:pt x="458620" y="366556"/>
                    <a:pt x="458292" y="366884"/>
                    <a:pt x="457886" y="366884"/>
                  </a:cubicBezTo>
                  <a:lnTo>
                    <a:pt x="455735" y="366884"/>
                  </a:lnTo>
                  <a:cubicBezTo>
                    <a:pt x="455100" y="366884"/>
                    <a:pt x="454584" y="366368"/>
                    <a:pt x="454584" y="365733"/>
                  </a:cubicBezTo>
                  <a:lnTo>
                    <a:pt x="454584" y="365733"/>
                  </a:lnTo>
                  <a:cubicBezTo>
                    <a:pt x="454584" y="365312"/>
                    <a:pt x="454353" y="364924"/>
                    <a:pt x="453983" y="364722"/>
                  </a:cubicBezTo>
                  <a:lnTo>
                    <a:pt x="451216" y="363213"/>
                  </a:lnTo>
                  <a:cubicBezTo>
                    <a:pt x="450777" y="362973"/>
                    <a:pt x="450285" y="362848"/>
                    <a:pt x="449785" y="362848"/>
                  </a:cubicBezTo>
                  <a:lnTo>
                    <a:pt x="449785" y="362848"/>
                  </a:lnTo>
                  <a:cubicBezTo>
                    <a:pt x="449321" y="362848"/>
                    <a:pt x="448864" y="362956"/>
                    <a:pt x="448448" y="363163"/>
                  </a:cubicBezTo>
                  <a:lnTo>
                    <a:pt x="445303" y="364736"/>
                  </a:lnTo>
                  <a:cubicBezTo>
                    <a:pt x="444919" y="364928"/>
                    <a:pt x="444676" y="365321"/>
                    <a:pt x="444676" y="365750"/>
                  </a:cubicBezTo>
                  <a:lnTo>
                    <a:pt x="444676" y="365750"/>
                  </a:lnTo>
                  <a:cubicBezTo>
                    <a:pt x="444676" y="366376"/>
                    <a:pt x="444169" y="366884"/>
                    <a:pt x="443543" y="366884"/>
                  </a:cubicBezTo>
                  <a:lnTo>
                    <a:pt x="441374" y="366884"/>
                  </a:lnTo>
                  <a:cubicBezTo>
                    <a:pt x="440969" y="366884"/>
                    <a:pt x="440639" y="366556"/>
                    <a:pt x="440639" y="366150"/>
                  </a:cubicBezTo>
                  <a:lnTo>
                    <a:pt x="440639" y="365984"/>
                  </a:lnTo>
                  <a:cubicBezTo>
                    <a:pt x="440639" y="365670"/>
                    <a:pt x="440386" y="365417"/>
                    <a:pt x="440073" y="365417"/>
                  </a:cubicBezTo>
                  <a:lnTo>
                    <a:pt x="440073" y="365417"/>
                  </a:lnTo>
                  <a:cubicBezTo>
                    <a:pt x="439772" y="365417"/>
                    <a:pt x="439524" y="365183"/>
                    <a:pt x="439506" y="364884"/>
                  </a:cubicBezTo>
                  <a:lnTo>
                    <a:pt x="439171" y="359545"/>
                  </a:lnTo>
                  <a:lnTo>
                    <a:pt x="438921" y="356536"/>
                  </a:lnTo>
                  <a:cubicBezTo>
                    <a:pt x="438847" y="355652"/>
                    <a:pt x="439539" y="354928"/>
                    <a:pt x="439539" y="354041"/>
                  </a:cubicBezTo>
                  <a:lnTo>
                    <a:pt x="439539" y="354041"/>
                  </a:lnTo>
                  <a:cubicBezTo>
                    <a:pt x="439539" y="353749"/>
                    <a:pt x="439423" y="353469"/>
                    <a:pt x="439216" y="353263"/>
                  </a:cubicBezTo>
                  <a:cubicBezTo>
                    <a:pt x="439010" y="353056"/>
                    <a:pt x="438731" y="352940"/>
                    <a:pt x="438438" y="352940"/>
                  </a:cubicBezTo>
                  <a:cubicBezTo>
                    <a:pt x="438147" y="352940"/>
                    <a:pt x="437866" y="353056"/>
                    <a:pt x="437660" y="353263"/>
                  </a:cubicBezTo>
                  <a:cubicBezTo>
                    <a:pt x="437453" y="353469"/>
                    <a:pt x="437337" y="353749"/>
                    <a:pt x="437337" y="354041"/>
                  </a:cubicBezTo>
                  <a:lnTo>
                    <a:pt x="437337" y="354041"/>
                  </a:lnTo>
                  <a:cubicBezTo>
                    <a:pt x="437337" y="354899"/>
                    <a:pt x="438030" y="355635"/>
                    <a:pt x="437959" y="356491"/>
                  </a:cubicBezTo>
                  <a:lnTo>
                    <a:pt x="437705" y="359545"/>
                  </a:lnTo>
                  <a:lnTo>
                    <a:pt x="437349" y="365228"/>
                  </a:lnTo>
                  <a:cubicBezTo>
                    <a:pt x="437343" y="365330"/>
                    <a:pt x="437424" y="365417"/>
                    <a:pt x="437526" y="365417"/>
                  </a:cubicBezTo>
                  <a:lnTo>
                    <a:pt x="437526" y="365417"/>
                  </a:lnTo>
                  <a:cubicBezTo>
                    <a:pt x="437625" y="365417"/>
                    <a:pt x="437705" y="365496"/>
                    <a:pt x="437705" y="365594"/>
                  </a:cubicBezTo>
                  <a:lnTo>
                    <a:pt x="437705" y="368573"/>
                  </a:lnTo>
                  <a:cubicBezTo>
                    <a:pt x="437705" y="368913"/>
                    <a:pt x="437650" y="369250"/>
                    <a:pt x="437542" y="369572"/>
                  </a:cubicBezTo>
                  <a:lnTo>
                    <a:pt x="437521" y="369636"/>
                  </a:lnTo>
                  <a:cubicBezTo>
                    <a:pt x="437399" y="370001"/>
                    <a:pt x="437337" y="370383"/>
                    <a:pt x="437337" y="370767"/>
                  </a:cubicBezTo>
                  <a:lnTo>
                    <a:pt x="437337" y="385966"/>
                  </a:lnTo>
                  <a:cubicBezTo>
                    <a:pt x="437337" y="387586"/>
                    <a:pt x="436023" y="388901"/>
                    <a:pt x="434401" y="388901"/>
                  </a:cubicBezTo>
                  <a:lnTo>
                    <a:pt x="434401" y="388901"/>
                  </a:lnTo>
                  <a:cubicBezTo>
                    <a:pt x="432781" y="388901"/>
                    <a:pt x="431466" y="387586"/>
                    <a:pt x="431466" y="385966"/>
                  </a:cubicBezTo>
                  <a:lnTo>
                    <a:pt x="431466" y="341381"/>
                  </a:lnTo>
                  <a:cubicBezTo>
                    <a:pt x="431466" y="341280"/>
                    <a:pt x="431548" y="341199"/>
                    <a:pt x="431650" y="341199"/>
                  </a:cubicBezTo>
                  <a:lnTo>
                    <a:pt x="431650" y="341199"/>
                  </a:lnTo>
                  <a:cubicBezTo>
                    <a:pt x="431751" y="341199"/>
                    <a:pt x="431832" y="341116"/>
                    <a:pt x="431832" y="341015"/>
                  </a:cubicBezTo>
                  <a:lnTo>
                    <a:pt x="431832" y="335362"/>
                  </a:lnTo>
                  <a:cubicBezTo>
                    <a:pt x="431832" y="334937"/>
                    <a:pt x="431489" y="334593"/>
                    <a:pt x="431065" y="334593"/>
                  </a:cubicBezTo>
                  <a:lnTo>
                    <a:pt x="431065" y="334593"/>
                  </a:lnTo>
                  <a:cubicBezTo>
                    <a:pt x="430667" y="334593"/>
                    <a:pt x="430337" y="334291"/>
                    <a:pt x="430299" y="333898"/>
                  </a:cubicBezTo>
                  <a:lnTo>
                    <a:pt x="429631" y="326887"/>
                  </a:lnTo>
                  <a:lnTo>
                    <a:pt x="429391" y="323281"/>
                  </a:lnTo>
                  <a:cubicBezTo>
                    <a:pt x="429311" y="322074"/>
                    <a:pt x="430366" y="321125"/>
                    <a:pt x="430366" y="319915"/>
                  </a:cubicBezTo>
                  <a:lnTo>
                    <a:pt x="430366" y="319915"/>
                  </a:lnTo>
                  <a:cubicBezTo>
                    <a:pt x="430366" y="319527"/>
                    <a:pt x="430211" y="319153"/>
                    <a:pt x="429935" y="318877"/>
                  </a:cubicBezTo>
                  <a:cubicBezTo>
                    <a:pt x="429660" y="318602"/>
                    <a:pt x="429287" y="318447"/>
                    <a:pt x="428898" y="318447"/>
                  </a:cubicBezTo>
                  <a:cubicBezTo>
                    <a:pt x="428508" y="318447"/>
                    <a:pt x="428135" y="318602"/>
                    <a:pt x="427860" y="318877"/>
                  </a:cubicBezTo>
                  <a:cubicBezTo>
                    <a:pt x="427584" y="319153"/>
                    <a:pt x="427430" y="319527"/>
                    <a:pt x="427430" y="319915"/>
                  </a:cubicBezTo>
                  <a:lnTo>
                    <a:pt x="427430" y="319915"/>
                  </a:lnTo>
                  <a:cubicBezTo>
                    <a:pt x="427430" y="321102"/>
                    <a:pt x="428479" y="322153"/>
                    <a:pt x="428400" y="323338"/>
                  </a:cubicBezTo>
                  <a:lnTo>
                    <a:pt x="428164" y="326887"/>
                  </a:lnTo>
                  <a:lnTo>
                    <a:pt x="427496" y="333898"/>
                  </a:lnTo>
                  <a:cubicBezTo>
                    <a:pt x="427458" y="334291"/>
                    <a:pt x="427127" y="334593"/>
                    <a:pt x="426730" y="334593"/>
                  </a:cubicBezTo>
                  <a:lnTo>
                    <a:pt x="426730" y="334593"/>
                  </a:lnTo>
                  <a:cubicBezTo>
                    <a:pt x="426307" y="334593"/>
                    <a:pt x="425962" y="334937"/>
                    <a:pt x="425962" y="335362"/>
                  </a:cubicBezTo>
                  <a:lnTo>
                    <a:pt x="425962" y="336978"/>
                  </a:lnTo>
                  <a:cubicBezTo>
                    <a:pt x="425962" y="338295"/>
                    <a:pt x="424894" y="339363"/>
                    <a:pt x="423576" y="339363"/>
                  </a:cubicBezTo>
                  <a:lnTo>
                    <a:pt x="422292" y="339363"/>
                  </a:lnTo>
                  <a:cubicBezTo>
                    <a:pt x="421077" y="339363"/>
                    <a:pt x="420091" y="338378"/>
                    <a:pt x="420091" y="337162"/>
                  </a:cubicBezTo>
                  <a:lnTo>
                    <a:pt x="420091" y="336794"/>
                  </a:lnTo>
                  <a:cubicBezTo>
                    <a:pt x="420091" y="335782"/>
                    <a:pt x="419269" y="334960"/>
                    <a:pt x="418257" y="334960"/>
                  </a:cubicBezTo>
                  <a:lnTo>
                    <a:pt x="418257" y="334960"/>
                  </a:lnTo>
                  <a:cubicBezTo>
                    <a:pt x="417242" y="334960"/>
                    <a:pt x="416421" y="334139"/>
                    <a:pt x="416421" y="333125"/>
                  </a:cubicBezTo>
                  <a:lnTo>
                    <a:pt x="416421" y="298830"/>
                  </a:lnTo>
                  <a:cubicBezTo>
                    <a:pt x="416421" y="298721"/>
                    <a:pt x="416333" y="298633"/>
                    <a:pt x="416224" y="298633"/>
                  </a:cubicBezTo>
                  <a:lnTo>
                    <a:pt x="416224" y="298633"/>
                  </a:lnTo>
                  <a:cubicBezTo>
                    <a:pt x="416127" y="298633"/>
                    <a:pt x="416045" y="298561"/>
                    <a:pt x="416030" y="298463"/>
                  </a:cubicBezTo>
                  <a:lnTo>
                    <a:pt x="415715" y="296258"/>
                  </a:lnTo>
                  <a:cubicBezTo>
                    <a:pt x="415697" y="296130"/>
                    <a:pt x="415688" y="295998"/>
                    <a:pt x="415688" y="295867"/>
                  </a:cubicBezTo>
                  <a:lnTo>
                    <a:pt x="415688" y="294488"/>
                  </a:lnTo>
                  <a:cubicBezTo>
                    <a:pt x="415688" y="294323"/>
                    <a:pt x="415753" y="294163"/>
                    <a:pt x="415871" y="294046"/>
                  </a:cubicBezTo>
                  <a:lnTo>
                    <a:pt x="415871" y="294046"/>
                  </a:lnTo>
                  <a:cubicBezTo>
                    <a:pt x="415988" y="293928"/>
                    <a:pt x="416075" y="293750"/>
                    <a:pt x="415967" y="293624"/>
                  </a:cubicBezTo>
                  <a:cubicBezTo>
                    <a:pt x="415961" y="293617"/>
                    <a:pt x="415954" y="293609"/>
                    <a:pt x="415947" y="293603"/>
                  </a:cubicBezTo>
                  <a:cubicBezTo>
                    <a:pt x="415940" y="293596"/>
                    <a:pt x="415933" y="293590"/>
                    <a:pt x="415926" y="293583"/>
                  </a:cubicBezTo>
                  <a:cubicBezTo>
                    <a:pt x="415799" y="293475"/>
                    <a:pt x="415622" y="293561"/>
                    <a:pt x="415504" y="293679"/>
                  </a:cubicBezTo>
                  <a:lnTo>
                    <a:pt x="415458" y="293725"/>
                  </a:lnTo>
                  <a:cubicBezTo>
                    <a:pt x="415370" y="293813"/>
                    <a:pt x="415309" y="293977"/>
                    <a:pt x="415330" y="294100"/>
                  </a:cubicBezTo>
                  <a:lnTo>
                    <a:pt x="415330" y="294100"/>
                  </a:lnTo>
                  <a:cubicBezTo>
                    <a:pt x="415374" y="294354"/>
                    <a:pt x="415688" y="294438"/>
                    <a:pt x="415688" y="294697"/>
                  </a:cubicBezTo>
                  <a:lnTo>
                    <a:pt x="415688" y="295942"/>
                  </a:lnTo>
                  <a:cubicBezTo>
                    <a:pt x="415688" y="296023"/>
                    <a:pt x="415682" y="296105"/>
                    <a:pt x="415671" y="296185"/>
                  </a:cubicBezTo>
                  <a:lnTo>
                    <a:pt x="415345" y="298463"/>
                  </a:lnTo>
                  <a:cubicBezTo>
                    <a:pt x="415331" y="298561"/>
                    <a:pt x="415248" y="298633"/>
                    <a:pt x="415150" y="298633"/>
                  </a:cubicBezTo>
                  <a:lnTo>
                    <a:pt x="415150" y="298633"/>
                  </a:lnTo>
                  <a:cubicBezTo>
                    <a:pt x="415042" y="298633"/>
                    <a:pt x="414954" y="298721"/>
                    <a:pt x="414954" y="298830"/>
                  </a:cubicBezTo>
                  <a:lnTo>
                    <a:pt x="414954" y="299550"/>
                  </a:lnTo>
                  <a:cubicBezTo>
                    <a:pt x="414954" y="299854"/>
                    <a:pt x="414708" y="300101"/>
                    <a:pt x="414403" y="300101"/>
                  </a:cubicBezTo>
                  <a:lnTo>
                    <a:pt x="414403" y="300101"/>
                  </a:lnTo>
                  <a:cubicBezTo>
                    <a:pt x="414099" y="300101"/>
                    <a:pt x="413852" y="299854"/>
                    <a:pt x="413852" y="299550"/>
                  </a:cubicBezTo>
                  <a:lnTo>
                    <a:pt x="413852" y="299366"/>
                  </a:lnTo>
                  <a:cubicBezTo>
                    <a:pt x="413852" y="298961"/>
                    <a:pt x="413524" y="298633"/>
                    <a:pt x="413119" y="298633"/>
                  </a:cubicBezTo>
                  <a:lnTo>
                    <a:pt x="412568" y="298633"/>
                  </a:lnTo>
                  <a:cubicBezTo>
                    <a:pt x="412265" y="298633"/>
                    <a:pt x="412018" y="298386"/>
                    <a:pt x="412018" y="298082"/>
                  </a:cubicBezTo>
                  <a:lnTo>
                    <a:pt x="412018" y="298082"/>
                  </a:lnTo>
                  <a:cubicBezTo>
                    <a:pt x="412018" y="297779"/>
                    <a:pt x="411772" y="297532"/>
                    <a:pt x="411467" y="297532"/>
                  </a:cubicBezTo>
                  <a:lnTo>
                    <a:pt x="410719" y="297532"/>
                  </a:lnTo>
                  <a:cubicBezTo>
                    <a:pt x="410027" y="297532"/>
                    <a:pt x="409453" y="296939"/>
                    <a:pt x="409713" y="296296"/>
                  </a:cubicBezTo>
                  <a:lnTo>
                    <a:pt x="409713" y="296296"/>
                  </a:lnTo>
                  <a:cubicBezTo>
                    <a:pt x="409776" y="296141"/>
                    <a:pt x="409822" y="295977"/>
                    <a:pt x="409822" y="295811"/>
                  </a:cubicBezTo>
                  <a:cubicBezTo>
                    <a:pt x="409823" y="294892"/>
                    <a:pt x="409610" y="293986"/>
                    <a:pt x="409199" y="293162"/>
                  </a:cubicBezTo>
                  <a:cubicBezTo>
                    <a:pt x="408843" y="292452"/>
                    <a:pt x="408351" y="291824"/>
                    <a:pt x="407751" y="291312"/>
                  </a:cubicBezTo>
                  <a:cubicBezTo>
                    <a:pt x="407449" y="291054"/>
                    <a:pt x="407248" y="290689"/>
                    <a:pt x="407248" y="290293"/>
                  </a:cubicBezTo>
                  <a:lnTo>
                    <a:pt x="407248" y="289655"/>
                  </a:lnTo>
                  <a:cubicBezTo>
                    <a:pt x="407248" y="289344"/>
                    <a:pt x="406996" y="289092"/>
                    <a:pt x="406684" y="289092"/>
                  </a:cubicBezTo>
                  <a:lnTo>
                    <a:pt x="406684" y="289092"/>
                  </a:lnTo>
                  <a:cubicBezTo>
                    <a:pt x="406383" y="289092"/>
                    <a:pt x="406136" y="288856"/>
                    <a:pt x="406121" y="288556"/>
                  </a:cubicBezTo>
                  <a:lnTo>
                    <a:pt x="405047" y="265975"/>
                  </a:lnTo>
                  <a:lnTo>
                    <a:pt x="404334" y="254225"/>
                  </a:lnTo>
                  <a:cubicBezTo>
                    <a:pt x="404325" y="254065"/>
                    <a:pt x="404492" y="253955"/>
                    <a:pt x="404635" y="254027"/>
                  </a:cubicBezTo>
                  <a:lnTo>
                    <a:pt x="404699" y="254058"/>
                  </a:lnTo>
                  <a:cubicBezTo>
                    <a:pt x="404898" y="254158"/>
                    <a:pt x="405083" y="253902"/>
                    <a:pt x="404926" y="253745"/>
                  </a:cubicBezTo>
                  <a:lnTo>
                    <a:pt x="404926" y="253745"/>
                  </a:lnTo>
                  <a:cubicBezTo>
                    <a:pt x="404817" y="253637"/>
                    <a:pt x="404868" y="253450"/>
                    <a:pt x="405011" y="253396"/>
                  </a:cubicBezTo>
                  <a:cubicBezTo>
                    <a:pt x="405586" y="253181"/>
                    <a:pt x="406080" y="252790"/>
                    <a:pt x="406423" y="252275"/>
                  </a:cubicBezTo>
                  <a:cubicBezTo>
                    <a:pt x="406540" y="252101"/>
                    <a:pt x="406637" y="251915"/>
                    <a:pt x="406713" y="251722"/>
                  </a:cubicBezTo>
                  <a:cubicBezTo>
                    <a:pt x="407089" y="250761"/>
                    <a:pt x="407049" y="249615"/>
                    <a:pt x="406596" y="248689"/>
                  </a:cubicBezTo>
                  <a:cubicBezTo>
                    <a:pt x="406553" y="248598"/>
                    <a:pt x="406503" y="248510"/>
                    <a:pt x="406450" y="248425"/>
                  </a:cubicBezTo>
                  <a:cubicBezTo>
                    <a:pt x="406429" y="248391"/>
                    <a:pt x="406408" y="248359"/>
                    <a:pt x="406386" y="248326"/>
                  </a:cubicBezTo>
                  <a:cubicBezTo>
                    <a:pt x="406296" y="248194"/>
                    <a:pt x="406150" y="248363"/>
                    <a:pt x="406222" y="248507"/>
                  </a:cubicBezTo>
                  <a:lnTo>
                    <a:pt x="406222" y="248507"/>
                  </a:lnTo>
                  <a:cubicBezTo>
                    <a:pt x="406483" y="249030"/>
                    <a:pt x="406584" y="249616"/>
                    <a:pt x="406513" y="250196"/>
                  </a:cubicBezTo>
                  <a:cubicBezTo>
                    <a:pt x="406450" y="250991"/>
                    <a:pt x="406129" y="251743"/>
                    <a:pt x="405599" y="252338"/>
                  </a:cubicBezTo>
                  <a:cubicBezTo>
                    <a:pt x="405495" y="252455"/>
                    <a:pt x="405386" y="252564"/>
                    <a:pt x="405270" y="252665"/>
                  </a:cubicBezTo>
                  <a:cubicBezTo>
                    <a:pt x="404317" y="253497"/>
                    <a:pt x="402819" y="253587"/>
                    <a:pt x="401838" y="252791"/>
                  </a:cubicBezTo>
                  <a:cubicBezTo>
                    <a:pt x="401701" y="252681"/>
                    <a:pt x="401575" y="252560"/>
                    <a:pt x="401457" y="252428"/>
                  </a:cubicBezTo>
                  <a:cubicBezTo>
                    <a:pt x="400913" y="251815"/>
                    <a:pt x="400621" y="251016"/>
                    <a:pt x="400642" y="250196"/>
                  </a:cubicBezTo>
                  <a:cubicBezTo>
                    <a:pt x="400642" y="249627"/>
                    <a:pt x="400775" y="249064"/>
                    <a:pt x="401031" y="248555"/>
                  </a:cubicBezTo>
                  <a:lnTo>
                    <a:pt x="401031" y="248555"/>
                  </a:lnTo>
                  <a:cubicBezTo>
                    <a:pt x="401119" y="248379"/>
                    <a:pt x="400949" y="248199"/>
                    <a:pt x="400839" y="248362"/>
                  </a:cubicBezTo>
                  <a:cubicBezTo>
                    <a:pt x="400817" y="248396"/>
                    <a:pt x="400795" y="248430"/>
                    <a:pt x="400772" y="248465"/>
                  </a:cubicBezTo>
                  <a:cubicBezTo>
                    <a:pt x="400448" y="248984"/>
                    <a:pt x="400276" y="249583"/>
                    <a:pt x="400276" y="250196"/>
                  </a:cubicBezTo>
                  <a:cubicBezTo>
                    <a:pt x="400288" y="250899"/>
                    <a:pt x="400501" y="251585"/>
                    <a:pt x="400892" y="252170"/>
                  </a:cubicBezTo>
                  <a:cubicBezTo>
                    <a:pt x="401226" y="252673"/>
                    <a:pt x="401679" y="253084"/>
                    <a:pt x="402209" y="253368"/>
                  </a:cubicBezTo>
                  <a:cubicBezTo>
                    <a:pt x="402335" y="253435"/>
                    <a:pt x="402368" y="253608"/>
                    <a:pt x="402267" y="253711"/>
                  </a:cubicBezTo>
                  <a:lnTo>
                    <a:pt x="402267" y="253711"/>
                  </a:lnTo>
                  <a:cubicBezTo>
                    <a:pt x="402103" y="253873"/>
                    <a:pt x="402294" y="254141"/>
                    <a:pt x="402501" y="254037"/>
                  </a:cubicBezTo>
                  <a:lnTo>
                    <a:pt x="402522" y="254027"/>
                  </a:lnTo>
                  <a:cubicBezTo>
                    <a:pt x="402665" y="253955"/>
                    <a:pt x="402832" y="254065"/>
                    <a:pt x="402823" y="254225"/>
                  </a:cubicBezTo>
                  <a:lnTo>
                    <a:pt x="402110" y="265975"/>
                  </a:lnTo>
                  <a:lnTo>
                    <a:pt x="401036" y="288556"/>
                  </a:lnTo>
                  <a:cubicBezTo>
                    <a:pt x="401022" y="288856"/>
                    <a:pt x="400774" y="289092"/>
                    <a:pt x="400472" y="289092"/>
                  </a:cubicBezTo>
                  <a:lnTo>
                    <a:pt x="400472" y="289092"/>
                  </a:lnTo>
                  <a:cubicBezTo>
                    <a:pt x="400161" y="289092"/>
                    <a:pt x="399909" y="289344"/>
                    <a:pt x="399909" y="289655"/>
                  </a:cubicBezTo>
                  <a:lnTo>
                    <a:pt x="399909" y="290315"/>
                  </a:lnTo>
                  <a:cubicBezTo>
                    <a:pt x="399909" y="290701"/>
                    <a:pt x="399723" y="291058"/>
                    <a:pt x="399438" y="291316"/>
                  </a:cubicBezTo>
                  <a:cubicBezTo>
                    <a:pt x="398854" y="291847"/>
                    <a:pt x="398373" y="292484"/>
                    <a:pt x="398019" y="293192"/>
                  </a:cubicBezTo>
                  <a:cubicBezTo>
                    <a:pt x="397572" y="294084"/>
                    <a:pt x="397340" y="295067"/>
                    <a:pt x="397340" y="296064"/>
                  </a:cubicBezTo>
                  <a:cubicBezTo>
                    <a:pt x="397340" y="296797"/>
                    <a:pt x="397340" y="297532"/>
                    <a:pt x="397708" y="297532"/>
                  </a:cubicBezTo>
                  <a:lnTo>
                    <a:pt x="395689" y="297532"/>
                  </a:lnTo>
                  <a:cubicBezTo>
                    <a:pt x="395385" y="297532"/>
                    <a:pt x="395139" y="297779"/>
                    <a:pt x="395139" y="298082"/>
                  </a:cubicBezTo>
                  <a:lnTo>
                    <a:pt x="395139" y="298082"/>
                  </a:lnTo>
                  <a:cubicBezTo>
                    <a:pt x="395139" y="298386"/>
                    <a:pt x="394892" y="298633"/>
                    <a:pt x="394588" y="298633"/>
                  </a:cubicBezTo>
                  <a:lnTo>
                    <a:pt x="394038" y="298633"/>
                  </a:lnTo>
                  <a:cubicBezTo>
                    <a:pt x="393633" y="298633"/>
                    <a:pt x="393303" y="298961"/>
                    <a:pt x="393303" y="299366"/>
                  </a:cubicBezTo>
                  <a:lnTo>
                    <a:pt x="393303" y="299550"/>
                  </a:lnTo>
                  <a:cubicBezTo>
                    <a:pt x="393303" y="299854"/>
                    <a:pt x="393058" y="300101"/>
                    <a:pt x="392754" y="300101"/>
                  </a:cubicBezTo>
                  <a:lnTo>
                    <a:pt x="392754" y="300101"/>
                  </a:lnTo>
                  <a:cubicBezTo>
                    <a:pt x="392449" y="300101"/>
                    <a:pt x="392203" y="299854"/>
                    <a:pt x="392203" y="299550"/>
                  </a:cubicBezTo>
                  <a:lnTo>
                    <a:pt x="392203" y="298830"/>
                  </a:lnTo>
                  <a:cubicBezTo>
                    <a:pt x="392203" y="298721"/>
                    <a:pt x="392115" y="298633"/>
                    <a:pt x="392007" y="298633"/>
                  </a:cubicBezTo>
                  <a:lnTo>
                    <a:pt x="392007" y="298633"/>
                  </a:lnTo>
                  <a:cubicBezTo>
                    <a:pt x="391909" y="298633"/>
                    <a:pt x="391826" y="298561"/>
                    <a:pt x="391812" y="298463"/>
                  </a:cubicBezTo>
                  <a:lnTo>
                    <a:pt x="391497" y="296258"/>
                  </a:lnTo>
                  <a:cubicBezTo>
                    <a:pt x="391479" y="296130"/>
                    <a:pt x="391469" y="295998"/>
                    <a:pt x="391469" y="295867"/>
                  </a:cubicBezTo>
                  <a:lnTo>
                    <a:pt x="391469" y="294488"/>
                  </a:lnTo>
                  <a:cubicBezTo>
                    <a:pt x="391469" y="294323"/>
                    <a:pt x="391535" y="294163"/>
                    <a:pt x="391653" y="294046"/>
                  </a:cubicBezTo>
                  <a:lnTo>
                    <a:pt x="391653" y="294046"/>
                  </a:lnTo>
                  <a:cubicBezTo>
                    <a:pt x="391770" y="293928"/>
                    <a:pt x="391856" y="293750"/>
                    <a:pt x="391749" y="293624"/>
                  </a:cubicBezTo>
                  <a:cubicBezTo>
                    <a:pt x="391742" y="293617"/>
                    <a:pt x="391736" y="293609"/>
                    <a:pt x="391729" y="293603"/>
                  </a:cubicBezTo>
                  <a:cubicBezTo>
                    <a:pt x="391660" y="293535"/>
                    <a:pt x="391566" y="293495"/>
                    <a:pt x="391469" y="293495"/>
                  </a:cubicBezTo>
                  <a:cubicBezTo>
                    <a:pt x="391256" y="293525"/>
                    <a:pt x="391053" y="293608"/>
                    <a:pt x="390882" y="293737"/>
                  </a:cubicBezTo>
                  <a:cubicBezTo>
                    <a:pt x="390782" y="293810"/>
                    <a:pt x="390724" y="293977"/>
                    <a:pt x="390745" y="294099"/>
                  </a:cubicBezTo>
                  <a:lnTo>
                    <a:pt x="390745" y="294099"/>
                  </a:lnTo>
                  <a:cubicBezTo>
                    <a:pt x="390788" y="294354"/>
                    <a:pt x="391102" y="294438"/>
                    <a:pt x="391102" y="294697"/>
                  </a:cubicBezTo>
                  <a:lnTo>
                    <a:pt x="391102" y="295942"/>
                  </a:lnTo>
                  <a:cubicBezTo>
                    <a:pt x="391102" y="296023"/>
                    <a:pt x="391097" y="296105"/>
                    <a:pt x="391085" y="296185"/>
                  </a:cubicBezTo>
                  <a:lnTo>
                    <a:pt x="390760" y="298463"/>
                  </a:lnTo>
                  <a:cubicBezTo>
                    <a:pt x="390745" y="298561"/>
                    <a:pt x="390663" y="298633"/>
                    <a:pt x="390565" y="298633"/>
                  </a:cubicBezTo>
                  <a:lnTo>
                    <a:pt x="390565" y="298633"/>
                  </a:lnTo>
                  <a:cubicBezTo>
                    <a:pt x="390457" y="298633"/>
                    <a:pt x="390369" y="298721"/>
                    <a:pt x="390369" y="298830"/>
                  </a:cubicBezTo>
                  <a:lnTo>
                    <a:pt x="390369" y="333309"/>
                  </a:lnTo>
                  <a:cubicBezTo>
                    <a:pt x="390369" y="334424"/>
                    <a:pt x="389465" y="335326"/>
                    <a:pt x="388351" y="335326"/>
                  </a:cubicBezTo>
                  <a:lnTo>
                    <a:pt x="388351" y="335326"/>
                  </a:lnTo>
                  <a:cubicBezTo>
                    <a:pt x="387236" y="335326"/>
                    <a:pt x="386332" y="336230"/>
                    <a:pt x="386332" y="337345"/>
                  </a:cubicBezTo>
                  <a:lnTo>
                    <a:pt x="386332" y="337529"/>
                  </a:lnTo>
                  <a:cubicBezTo>
                    <a:pt x="386332" y="338744"/>
                    <a:pt x="385347" y="339730"/>
                    <a:pt x="384130" y="339730"/>
                  </a:cubicBezTo>
                  <a:lnTo>
                    <a:pt x="382846" y="339730"/>
                  </a:lnTo>
                  <a:cubicBezTo>
                    <a:pt x="381529" y="339730"/>
                    <a:pt x="380461" y="338663"/>
                    <a:pt x="380461" y="337345"/>
                  </a:cubicBezTo>
                  <a:lnTo>
                    <a:pt x="380461" y="335729"/>
                  </a:lnTo>
                  <a:cubicBezTo>
                    <a:pt x="380461" y="335304"/>
                    <a:pt x="380117" y="334960"/>
                    <a:pt x="379692" y="334960"/>
                  </a:cubicBezTo>
                  <a:lnTo>
                    <a:pt x="379692" y="334960"/>
                  </a:lnTo>
                  <a:cubicBezTo>
                    <a:pt x="379296" y="334960"/>
                    <a:pt x="378964" y="334659"/>
                    <a:pt x="378927" y="334264"/>
                  </a:cubicBezTo>
                  <a:lnTo>
                    <a:pt x="378259" y="327254"/>
                  </a:lnTo>
                  <a:lnTo>
                    <a:pt x="378019" y="323649"/>
                  </a:lnTo>
                  <a:cubicBezTo>
                    <a:pt x="377938" y="322442"/>
                    <a:pt x="378993" y="321491"/>
                    <a:pt x="378993" y="320282"/>
                  </a:cubicBezTo>
                  <a:lnTo>
                    <a:pt x="378993" y="320282"/>
                  </a:lnTo>
                  <a:cubicBezTo>
                    <a:pt x="378993" y="319893"/>
                    <a:pt x="378838" y="319520"/>
                    <a:pt x="378564" y="319245"/>
                  </a:cubicBezTo>
                  <a:cubicBezTo>
                    <a:pt x="378288" y="318969"/>
                    <a:pt x="377914" y="318814"/>
                    <a:pt x="377526" y="318814"/>
                  </a:cubicBezTo>
                  <a:cubicBezTo>
                    <a:pt x="377136" y="318814"/>
                    <a:pt x="376763" y="318969"/>
                    <a:pt x="376487" y="319245"/>
                  </a:cubicBezTo>
                  <a:cubicBezTo>
                    <a:pt x="376213" y="319520"/>
                    <a:pt x="376058" y="319893"/>
                    <a:pt x="376058" y="320282"/>
                  </a:cubicBezTo>
                  <a:lnTo>
                    <a:pt x="376058" y="320282"/>
                  </a:lnTo>
                  <a:cubicBezTo>
                    <a:pt x="376058" y="321470"/>
                    <a:pt x="377108" y="322520"/>
                    <a:pt x="377028" y="323705"/>
                  </a:cubicBezTo>
                  <a:lnTo>
                    <a:pt x="376791" y="327254"/>
                  </a:lnTo>
                  <a:lnTo>
                    <a:pt x="376091" y="334613"/>
                  </a:lnTo>
                  <a:cubicBezTo>
                    <a:pt x="376072" y="334809"/>
                    <a:pt x="375906" y="334960"/>
                    <a:pt x="375708" y="334960"/>
                  </a:cubicBezTo>
                  <a:lnTo>
                    <a:pt x="375708" y="334960"/>
                  </a:lnTo>
                  <a:cubicBezTo>
                    <a:pt x="375495" y="334960"/>
                    <a:pt x="375323" y="335132"/>
                    <a:pt x="375323" y="335345"/>
                  </a:cubicBezTo>
                  <a:lnTo>
                    <a:pt x="375323" y="341381"/>
                  </a:lnTo>
                  <a:cubicBezTo>
                    <a:pt x="375323" y="341483"/>
                    <a:pt x="375406" y="341565"/>
                    <a:pt x="375507" y="341565"/>
                  </a:cubicBezTo>
                  <a:lnTo>
                    <a:pt x="375507" y="341565"/>
                  </a:lnTo>
                  <a:cubicBezTo>
                    <a:pt x="375608" y="341565"/>
                    <a:pt x="375691" y="341647"/>
                    <a:pt x="375691" y="341748"/>
                  </a:cubicBezTo>
                  <a:lnTo>
                    <a:pt x="375691" y="383030"/>
                  </a:lnTo>
                  <a:cubicBezTo>
                    <a:pt x="375691" y="386475"/>
                    <a:pt x="372898" y="389268"/>
                    <a:pt x="369452" y="389268"/>
                  </a:cubicBezTo>
                  <a:lnTo>
                    <a:pt x="369452" y="389268"/>
                  </a:lnTo>
                  <a:cubicBezTo>
                    <a:pt x="366007" y="389268"/>
                    <a:pt x="363214" y="386475"/>
                    <a:pt x="363214" y="383030"/>
                  </a:cubicBezTo>
                  <a:lnTo>
                    <a:pt x="363214" y="371134"/>
                  </a:lnTo>
                  <a:cubicBezTo>
                    <a:pt x="363214" y="370750"/>
                    <a:pt x="363152" y="370368"/>
                    <a:pt x="363030" y="370003"/>
                  </a:cubicBezTo>
                  <a:lnTo>
                    <a:pt x="363009" y="369939"/>
                  </a:lnTo>
                  <a:cubicBezTo>
                    <a:pt x="362902" y="369616"/>
                    <a:pt x="362848" y="369279"/>
                    <a:pt x="362848" y="368941"/>
                  </a:cubicBezTo>
                  <a:lnTo>
                    <a:pt x="362848" y="366351"/>
                  </a:lnTo>
                  <a:cubicBezTo>
                    <a:pt x="362848" y="366037"/>
                    <a:pt x="362594" y="365783"/>
                    <a:pt x="362280" y="365783"/>
                  </a:cubicBezTo>
                  <a:lnTo>
                    <a:pt x="362280" y="365783"/>
                  </a:lnTo>
                  <a:cubicBezTo>
                    <a:pt x="361981" y="365783"/>
                    <a:pt x="361732" y="365551"/>
                    <a:pt x="361713" y="365252"/>
                  </a:cubicBezTo>
                  <a:lnTo>
                    <a:pt x="361380" y="359912"/>
                  </a:lnTo>
                  <a:lnTo>
                    <a:pt x="361129" y="356902"/>
                  </a:lnTo>
                  <a:cubicBezTo>
                    <a:pt x="361056" y="356018"/>
                    <a:pt x="361747" y="355295"/>
                    <a:pt x="361747" y="354408"/>
                  </a:cubicBezTo>
                  <a:lnTo>
                    <a:pt x="361747" y="354408"/>
                  </a:lnTo>
                  <a:cubicBezTo>
                    <a:pt x="361747" y="354116"/>
                    <a:pt x="361631" y="353836"/>
                    <a:pt x="361425" y="353629"/>
                  </a:cubicBezTo>
                  <a:cubicBezTo>
                    <a:pt x="361217" y="353423"/>
                    <a:pt x="360938" y="353308"/>
                    <a:pt x="360645" y="353308"/>
                  </a:cubicBezTo>
                  <a:cubicBezTo>
                    <a:pt x="360354" y="353308"/>
                    <a:pt x="360075" y="353423"/>
                    <a:pt x="359867" y="353629"/>
                  </a:cubicBezTo>
                  <a:cubicBezTo>
                    <a:pt x="359661" y="353836"/>
                    <a:pt x="359545" y="354116"/>
                    <a:pt x="359545" y="354408"/>
                  </a:cubicBezTo>
                  <a:lnTo>
                    <a:pt x="359545" y="354408"/>
                  </a:lnTo>
                  <a:cubicBezTo>
                    <a:pt x="359545" y="355266"/>
                    <a:pt x="360237" y="356002"/>
                    <a:pt x="360167" y="356858"/>
                  </a:cubicBezTo>
                  <a:lnTo>
                    <a:pt x="359912" y="359912"/>
                  </a:lnTo>
                  <a:lnTo>
                    <a:pt x="359579" y="365252"/>
                  </a:lnTo>
                  <a:cubicBezTo>
                    <a:pt x="359560" y="365551"/>
                    <a:pt x="359311" y="365783"/>
                    <a:pt x="359012" y="365783"/>
                  </a:cubicBezTo>
                  <a:lnTo>
                    <a:pt x="359012" y="365783"/>
                  </a:lnTo>
                  <a:cubicBezTo>
                    <a:pt x="358698" y="365783"/>
                    <a:pt x="358444" y="366037"/>
                    <a:pt x="358444" y="366351"/>
                  </a:cubicBezTo>
                  <a:lnTo>
                    <a:pt x="358444" y="366518"/>
                  </a:lnTo>
                  <a:cubicBezTo>
                    <a:pt x="358444" y="366923"/>
                    <a:pt x="358116" y="367251"/>
                    <a:pt x="357711" y="367251"/>
                  </a:cubicBezTo>
                  <a:lnTo>
                    <a:pt x="355790" y="367251"/>
                  </a:lnTo>
                  <a:cubicBezTo>
                    <a:pt x="355026" y="367251"/>
                    <a:pt x="354408" y="366633"/>
                    <a:pt x="354408" y="365870"/>
                  </a:cubicBezTo>
                  <a:lnTo>
                    <a:pt x="354408" y="365870"/>
                  </a:lnTo>
                  <a:cubicBezTo>
                    <a:pt x="354408" y="365364"/>
                    <a:pt x="354132" y="364899"/>
                    <a:pt x="353688" y="364657"/>
                  </a:cubicBezTo>
                  <a:lnTo>
                    <a:pt x="350694" y="363024"/>
                  </a:lnTo>
                  <a:cubicBezTo>
                    <a:pt x="350482" y="362909"/>
                    <a:pt x="350246" y="362848"/>
                    <a:pt x="350004" y="362848"/>
                  </a:cubicBezTo>
                  <a:lnTo>
                    <a:pt x="350004" y="362848"/>
                  </a:lnTo>
                  <a:cubicBezTo>
                    <a:pt x="349764" y="362848"/>
                    <a:pt x="349527" y="362909"/>
                    <a:pt x="349315" y="363024"/>
                  </a:cubicBezTo>
                  <a:lnTo>
                    <a:pt x="346201" y="364722"/>
                  </a:lnTo>
                  <a:cubicBezTo>
                    <a:pt x="345831" y="364924"/>
                    <a:pt x="345601" y="365312"/>
                    <a:pt x="345601" y="365733"/>
                  </a:cubicBezTo>
                  <a:lnTo>
                    <a:pt x="345601" y="365733"/>
                  </a:lnTo>
                  <a:cubicBezTo>
                    <a:pt x="345601" y="366368"/>
                    <a:pt x="345086" y="366884"/>
                    <a:pt x="344449" y="366884"/>
                  </a:cubicBezTo>
                  <a:lnTo>
                    <a:pt x="342299" y="366884"/>
                  </a:lnTo>
                  <a:cubicBezTo>
                    <a:pt x="341894" y="366884"/>
                    <a:pt x="341565" y="366556"/>
                    <a:pt x="341565" y="366150"/>
                  </a:cubicBezTo>
                  <a:lnTo>
                    <a:pt x="341565" y="365984"/>
                  </a:lnTo>
                  <a:cubicBezTo>
                    <a:pt x="341565" y="365670"/>
                    <a:pt x="341311" y="365417"/>
                    <a:pt x="340998" y="365417"/>
                  </a:cubicBezTo>
                  <a:lnTo>
                    <a:pt x="340998" y="365417"/>
                  </a:lnTo>
                  <a:cubicBezTo>
                    <a:pt x="340697" y="365417"/>
                    <a:pt x="340449" y="365183"/>
                    <a:pt x="340431" y="364884"/>
                  </a:cubicBezTo>
                  <a:lnTo>
                    <a:pt x="340098" y="359545"/>
                  </a:lnTo>
                  <a:lnTo>
                    <a:pt x="339846" y="356536"/>
                  </a:lnTo>
                  <a:cubicBezTo>
                    <a:pt x="339772" y="355652"/>
                    <a:pt x="340464" y="354928"/>
                    <a:pt x="340464" y="354041"/>
                  </a:cubicBezTo>
                  <a:lnTo>
                    <a:pt x="340464" y="354041"/>
                  </a:lnTo>
                  <a:cubicBezTo>
                    <a:pt x="340464" y="353749"/>
                    <a:pt x="340348" y="353469"/>
                    <a:pt x="340141" y="353263"/>
                  </a:cubicBezTo>
                  <a:cubicBezTo>
                    <a:pt x="339935" y="353056"/>
                    <a:pt x="339656" y="352940"/>
                    <a:pt x="339363" y="352940"/>
                  </a:cubicBezTo>
                  <a:cubicBezTo>
                    <a:pt x="339072" y="352940"/>
                    <a:pt x="338791" y="353056"/>
                    <a:pt x="338585" y="353263"/>
                  </a:cubicBezTo>
                  <a:cubicBezTo>
                    <a:pt x="338378" y="353469"/>
                    <a:pt x="338262" y="353749"/>
                    <a:pt x="338262" y="354041"/>
                  </a:cubicBezTo>
                  <a:lnTo>
                    <a:pt x="338262" y="354041"/>
                  </a:lnTo>
                  <a:cubicBezTo>
                    <a:pt x="338262" y="354899"/>
                    <a:pt x="338955" y="355635"/>
                    <a:pt x="338884" y="356491"/>
                  </a:cubicBezTo>
                  <a:lnTo>
                    <a:pt x="338630" y="359545"/>
                  </a:lnTo>
                  <a:lnTo>
                    <a:pt x="338295" y="364884"/>
                  </a:lnTo>
                  <a:cubicBezTo>
                    <a:pt x="338277" y="365183"/>
                    <a:pt x="338029" y="365417"/>
                    <a:pt x="337730" y="365417"/>
                  </a:cubicBezTo>
                  <a:lnTo>
                    <a:pt x="337730" y="365417"/>
                  </a:lnTo>
                  <a:cubicBezTo>
                    <a:pt x="337416" y="365417"/>
                    <a:pt x="337162" y="365670"/>
                    <a:pt x="337162" y="365984"/>
                  </a:cubicBezTo>
                  <a:lnTo>
                    <a:pt x="337162" y="368573"/>
                  </a:lnTo>
                  <a:cubicBezTo>
                    <a:pt x="337162" y="368913"/>
                    <a:pt x="337107" y="369250"/>
                    <a:pt x="336999" y="369572"/>
                  </a:cubicBezTo>
                  <a:lnTo>
                    <a:pt x="336978" y="369636"/>
                  </a:lnTo>
                  <a:cubicBezTo>
                    <a:pt x="336856" y="370001"/>
                    <a:pt x="336794" y="370383"/>
                    <a:pt x="336794" y="370767"/>
                  </a:cubicBezTo>
                  <a:lnTo>
                    <a:pt x="336794" y="432328"/>
                  </a:lnTo>
                  <a:cubicBezTo>
                    <a:pt x="336794" y="433068"/>
                    <a:pt x="336195" y="433668"/>
                    <a:pt x="335455" y="433668"/>
                  </a:cubicBezTo>
                  <a:lnTo>
                    <a:pt x="335455" y="433668"/>
                  </a:lnTo>
                  <a:cubicBezTo>
                    <a:pt x="334930" y="433668"/>
                    <a:pt x="334454" y="433975"/>
                    <a:pt x="334236" y="434452"/>
                  </a:cubicBezTo>
                  <a:lnTo>
                    <a:pt x="332942" y="437298"/>
                  </a:lnTo>
                  <a:cubicBezTo>
                    <a:pt x="332856" y="437488"/>
                    <a:pt x="332996" y="437705"/>
                    <a:pt x="333205" y="437705"/>
                  </a:cubicBezTo>
                  <a:lnTo>
                    <a:pt x="333205" y="437705"/>
                  </a:lnTo>
                  <a:cubicBezTo>
                    <a:pt x="333364" y="437705"/>
                    <a:pt x="333492" y="437833"/>
                    <a:pt x="333492" y="437992"/>
                  </a:cubicBezTo>
                  <a:lnTo>
                    <a:pt x="333492" y="443392"/>
                  </a:lnTo>
                  <a:cubicBezTo>
                    <a:pt x="333492" y="444507"/>
                    <a:pt x="332588" y="445410"/>
                    <a:pt x="331474" y="445410"/>
                  </a:cubicBezTo>
                  <a:lnTo>
                    <a:pt x="330527" y="445410"/>
                  </a:lnTo>
                  <a:cubicBezTo>
                    <a:pt x="329936" y="445410"/>
                    <a:pt x="329455" y="445890"/>
                    <a:pt x="329455" y="446482"/>
                  </a:cubicBezTo>
                  <a:lnTo>
                    <a:pt x="329455" y="446482"/>
                  </a:lnTo>
                  <a:cubicBezTo>
                    <a:pt x="329455" y="446737"/>
                    <a:pt x="329365" y="446984"/>
                    <a:pt x="329198" y="447178"/>
                  </a:cubicBezTo>
                  <a:lnTo>
                    <a:pt x="325579" y="451401"/>
                  </a:lnTo>
                  <a:cubicBezTo>
                    <a:pt x="325245" y="451791"/>
                    <a:pt x="324757" y="452015"/>
                    <a:pt x="324243" y="452015"/>
                  </a:cubicBezTo>
                  <a:lnTo>
                    <a:pt x="324243" y="452015"/>
                  </a:lnTo>
                  <a:cubicBezTo>
                    <a:pt x="323272" y="452015"/>
                    <a:pt x="322484" y="452803"/>
                    <a:pt x="322484" y="453775"/>
                  </a:cubicBezTo>
                  <a:lnTo>
                    <a:pt x="322484" y="460088"/>
                  </a:lnTo>
                  <a:cubicBezTo>
                    <a:pt x="322484" y="460493"/>
                    <a:pt x="322156" y="460822"/>
                    <a:pt x="321750" y="460822"/>
                  </a:cubicBezTo>
                  <a:lnTo>
                    <a:pt x="321750" y="460822"/>
                  </a:lnTo>
                  <a:cubicBezTo>
                    <a:pt x="321345" y="460822"/>
                    <a:pt x="321016" y="461150"/>
                    <a:pt x="321016" y="461556"/>
                  </a:cubicBezTo>
                  <a:lnTo>
                    <a:pt x="321016" y="462840"/>
                  </a:lnTo>
                  <a:cubicBezTo>
                    <a:pt x="321016" y="463347"/>
                    <a:pt x="320605" y="463757"/>
                    <a:pt x="320099" y="463757"/>
                  </a:cubicBezTo>
                  <a:lnTo>
                    <a:pt x="320099" y="463757"/>
                  </a:lnTo>
                  <a:cubicBezTo>
                    <a:pt x="319592" y="463757"/>
                    <a:pt x="319182" y="464168"/>
                    <a:pt x="319182" y="464674"/>
                  </a:cubicBezTo>
                  <a:lnTo>
                    <a:pt x="319182" y="472381"/>
                  </a:lnTo>
                  <a:cubicBezTo>
                    <a:pt x="319182" y="474103"/>
                    <a:pt x="317784" y="475499"/>
                    <a:pt x="316062" y="475499"/>
                  </a:cubicBezTo>
                  <a:lnTo>
                    <a:pt x="314228" y="475499"/>
                  </a:lnTo>
                  <a:cubicBezTo>
                    <a:pt x="313518" y="475499"/>
                    <a:pt x="312943" y="476075"/>
                    <a:pt x="312943" y="476783"/>
                  </a:cubicBezTo>
                  <a:lnTo>
                    <a:pt x="312943" y="477518"/>
                  </a:lnTo>
                  <a:cubicBezTo>
                    <a:pt x="312943" y="477821"/>
                    <a:pt x="313190" y="478068"/>
                    <a:pt x="313494" y="478068"/>
                  </a:cubicBezTo>
                  <a:lnTo>
                    <a:pt x="313494" y="478068"/>
                  </a:lnTo>
                  <a:cubicBezTo>
                    <a:pt x="313797" y="478068"/>
                    <a:pt x="314044" y="478315"/>
                    <a:pt x="314044" y="478619"/>
                  </a:cubicBezTo>
                  <a:lnTo>
                    <a:pt x="314044" y="484810"/>
                  </a:lnTo>
                  <a:cubicBezTo>
                    <a:pt x="314044" y="487951"/>
                    <a:pt x="311866" y="490677"/>
                    <a:pt x="308807" y="491388"/>
                  </a:cubicBezTo>
                  <a:cubicBezTo>
                    <a:pt x="196099" y="517570"/>
                    <a:pt x="96268" y="549080"/>
                    <a:pt x="13517" y="585217"/>
                  </a:cubicBezTo>
                  <a:cubicBezTo>
                    <a:pt x="283221" y="498984"/>
                    <a:pt x="651266" y="445777"/>
                    <a:pt x="1057106" y="445777"/>
                  </a:cubicBezTo>
                  <a:cubicBezTo>
                    <a:pt x="1087390" y="445777"/>
                    <a:pt x="1115181" y="446054"/>
                    <a:pt x="1144569" y="446608"/>
                  </a:cubicBezTo>
                  <a:cubicBezTo>
                    <a:pt x="1151941" y="446747"/>
                    <a:pt x="1157994" y="440804"/>
                    <a:pt x="1157969" y="433430"/>
                  </a:cubicBezTo>
                  <a:lnTo>
                    <a:pt x="1157648" y="339363"/>
                  </a:lnTo>
                  <a:lnTo>
                    <a:pt x="1157648" y="337162"/>
                  </a:lnTo>
                  <a:lnTo>
                    <a:pt x="1154713" y="294963"/>
                  </a:lnTo>
                  <a:lnTo>
                    <a:pt x="1154713" y="287441"/>
                  </a:lnTo>
                  <a:cubicBezTo>
                    <a:pt x="1154713" y="286123"/>
                    <a:pt x="1155781" y="285055"/>
                    <a:pt x="1157098" y="285055"/>
                  </a:cubicBezTo>
                  <a:lnTo>
                    <a:pt x="1157282" y="285055"/>
                  </a:lnTo>
                  <a:cubicBezTo>
                    <a:pt x="1158498" y="285055"/>
                    <a:pt x="1159483" y="284070"/>
                    <a:pt x="1159483" y="282854"/>
                  </a:cubicBezTo>
                  <a:lnTo>
                    <a:pt x="1159483" y="281937"/>
                  </a:lnTo>
                  <a:cubicBezTo>
                    <a:pt x="1159483" y="281227"/>
                    <a:pt x="1158909" y="280653"/>
                    <a:pt x="1158199" y="280653"/>
                  </a:cubicBezTo>
                  <a:lnTo>
                    <a:pt x="1158199" y="280653"/>
                  </a:lnTo>
                  <a:cubicBezTo>
                    <a:pt x="1157489" y="280653"/>
                    <a:pt x="1156915" y="280077"/>
                    <a:pt x="1156915" y="279368"/>
                  </a:cubicBezTo>
                  <a:lnTo>
                    <a:pt x="1156915" y="275515"/>
                  </a:lnTo>
                  <a:cubicBezTo>
                    <a:pt x="1156915" y="275110"/>
                    <a:pt x="1157243" y="274782"/>
                    <a:pt x="1157648" y="274782"/>
                  </a:cubicBezTo>
                  <a:lnTo>
                    <a:pt x="1157648" y="274782"/>
                  </a:lnTo>
                  <a:cubicBezTo>
                    <a:pt x="1158053" y="274782"/>
                    <a:pt x="1158383" y="274452"/>
                    <a:pt x="1158383" y="274047"/>
                  </a:cubicBezTo>
                  <a:lnTo>
                    <a:pt x="1158383" y="272250"/>
                  </a:lnTo>
                  <a:cubicBezTo>
                    <a:pt x="1158383" y="271014"/>
                    <a:pt x="1157380" y="270011"/>
                    <a:pt x="1156143" y="270011"/>
                  </a:cubicBezTo>
                  <a:lnTo>
                    <a:pt x="1156143" y="270011"/>
                  </a:lnTo>
                  <a:cubicBezTo>
                    <a:pt x="1154936" y="270011"/>
                    <a:pt x="1153947" y="269054"/>
                    <a:pt x="1153905" y="267848"/>
                  </a:cubicBezTo>
                  <a:lnTo>
                    <a:pt x="1152878" y="237719"/>
                  </a:lnTo>
                  <a:lnTo>
                    <a:pt x="1152878" y="234234"/>
                  </a:lnTo>
                  <a:cubicBezTo>
                    <a:pt x="1152878" y="234133"/>
                    <a:pt x="1152960" y="234050"/>
                    <a:pt x="1153061" y="234050"/>
                  </a:cubicBezTo>
                  <a:lnTo>
                    <a:pt x="1153061" y="234050"/>
                  </a:lnTo>
                  <a:cubicBezTo>
                    <a:pt x="1153162" y="234050"/>
                    <a:pt x="1153245" y="233969"/>
                    <a:pt x="1153245" y="233866"/>
                  </a:cubicBezTo>
                  <a:lnTo>
                    <a:pt x="1153245" y="230198"/>
                  </a:lnTo>
                  <a:cubicBezTo>
                    <a:pt x="1153245" y="229894"/>
                    <a:pt x="1152998" y="229647"/>
                    <a:pt x="1152695" y="229647"/>
                  </a:cubicBezTo>
                  <a:lnTo>
                    <a:pt x="1152695" y="229647"/>
                  </a:lnTo>
                  <a:cubicBezTo>
                    <a:pt x="1152391" y="229647"/>
                    <a:pt x="1152144" y="229400"/>
                    <a:pt x="1152144" y="229096"/>
                  </a:cubicBezTo>
                  <a:lnTo>
                    <a:pt x="1152144" y="226529"/>
                  </a:lnTo>
                  <a:cubicBezTo>
                    <a:pt x="1152144" y="226224"/>
                    <a:pt x="1152391" y="225978"/>
                    <a:pt x="1152695" y="225978"/>
                  </a:cubicBezTo>
                  <a:lnTo>
                    <a:pt x="1152695" y="225978"/>
                  </a:lnTo>
                  <a:cubicBezTo>
                    <a:pt x="1152998" y="225978"/>
                    <a:pt x="1153245" y="225731"/>
                    <a:pt x="1153245" y="225427"/>
                  </a:cubicBezTo>
                  <a:lnTo>
                    <a:pt x="1153245" y="222135"/>
                  </a:lnTo>
                  <a:cubicBezTo>
                    <a:pt x="1153245" y="221825"/>
                    <a:pt x="1152995" y="221575"/>
                    <a:pt x="1152684" y="221575"/>
                  </a:cubicBezTo>
                  <a:lnTo>
                    <a:pt x="1152684" y="221575"/>
                  </a:lnTo>
                  <a:cubicBezTo>
                    <a:pt x="1152383" y="221575"/>
                    <a:pt x="1152135" y="221336"/>
                    <a:pt x="1152123" y="221035"/>
                  </a:cubicBezTo>
                  <a:lnTo>
                    <a:pt x="1151101" y="194448"/>
                  </a:lnTo>
                  <a:cubicBezTo>
                    <a:pt x="1151070" y="193632"/>
                    <a:pt x="1151723" y="192952"/>
                    <a:pt x="1152539" y="192952"/>
                  </a:cubicBezTo>
                  <a:lnTo>
                    <a:pt x="1152539" y="192952"/>
                  </a:lnTo>
                  <a:cubicBezTo>
                    <a:pt x="1153334" y="192952"/>
                    <a:pt x="1153978" y="192308"/>
                    <a:pt x="1153978" y="191513"/>
                  </a:cubicBezTo>
                  <a:lnTo>
                    <a:pt x="1153978" y="190017"/>
                  </a:lnTo>
                  <a:cubicBezTo>
                    <a:pt x="1153978" y="189612"/>
                    <a:pt x="1154308" y="189283"/>
                    <a:pt x="1154713" y="189283"/>
                  </a:cubicBezTo>
                  <a:lnTo>
                    <a:pt x="1154713" y="189283"/>
                  </a:lnTo>
                  <a:cubicBezTo>
                    <a:pt x="1155119" y="189283"/>
                    <a:pt x="1155447" y="188955"/>
                    <a:pt x="1155447" y="188549"/>
                  </a:cubicBezTo>
                  <a:lnTo>
                    <a:pt x="1155447" y="180661"/>
                  </a:lnTo>
                  <a:cubicBezTo>
                    <a:pt x="1155447" y="180356"/>
                    <a:pt x="1155200" y="180110"/>
                    <a:pt x="1154897" y="180110"/>
                  </a:cubicBezTo>
                  <a:lnTo>
                    <a:pt x="1154897" y="180110"/>
                  </a:lnTo>
                  <a:cubicBezTo>
                    <a:pt x="1154593" y="180110"/>
                    <a:pt x="1154346" y="179863"/>
                    <a:pt x="1154346" y="179559"/>
                  </a:cubicBezTo>
                  <a:lnTo>
                    <a:pt x="1154346" y="178825"/>
                  </a:lnTo>
                  <a:cubicBezTo>
                    <a:pt x="1154346" y="178521"/>
                    <a:pt x="1154099" y="178275"/>
                    <a:pt x="1153796" y="178275"/>
                  </a:cubicBezTo>
                  <a:lnTo>
                    <a:pt x="1153796" y="178275"/>
                  </a:lnTo>
                  <a:cubicBezTo>
                    <a:pt x="1153492" y="178275"/>
                    <a:pt x="1153245" y="178029"/>
                    <a:pt x="1153245" y="177724"/>
                  </a:cubicBezTo>
                  <a:lnTo>
                    <a:pt x="1153245" y="170753"/>
                  </a:lnTo>
                  <a:cubicBezTo>
                    <a:pt x="1153245" y="170448"/>
                    <a:pt x="1153492" y="170202"/>
                    <a:pt x="1153796" y="170202"/>
                  </a:cubicBezTo>
                  <a:lnTo>
                    <a:pt x="1153796" y="170202"/>
                  </a:lnTo>
                  <a:cubicBezTo>
                    <a:pt x="1154099" y="170202"/>
                    <a:pt x="1154346" y="169955"/>
                    <a:pt x="1154346" y="169652"/>
                  </a:cubicBezTo>
                  <a:lnTo>
                    <a:pt x="1154346" y="166532"/>
                  </a:lnTo>
                  <a:cubicBezTo>
                    <a:pt x="1154346" y="165722"/>
                    <a:pt x="1153689" y="165064"/>
                    <a:pt x="1152878" y="165064"/>
                  </a:cubicBezTo>
                  <a:lnTo>
                    <a:pt x="1152878" y="165064"/>
                  </a:lnTo>
                  <a:cubicBezTo>
                    <a:pt x="1152067" y="165064"/>
                    <a:pt x="1151411" y="164408"/>
                    <a:pt x="1151411" y="163597"/>
                  </a:cubicBezTo>
                  <a:lnTo>
                    <a:pt x="1151411" y="157176"/>
                  </a:lnTo>
                  <a:cubicBezTo>
                    <a:pt x="1151411" y="156871"/>
                    <a:pt x="1151656" y="156625"/>
                    <a:pt x="1151961" y="156625"/>
                  </a:cubicBezTo>
                  <a:lnTo>
                    <a:pt x="1151961" y="156625"/>
                  </a:lnTo>
                  <a:cubicBezTo>
                    <a:pt x="1152265" y="156625"/>
                    <a:pt x="1152512" y="156379"/>
                    <a:pt x="1152512" y="156075"/>
                  </a:cubicBezTo>
                  <a:lnTo>
                    <a:pt x="1152512" y="153139"/>
                  </a:lnTo>
                  <a:cubicBezTo>
                    <a:pt x="1152512" y="152836"/>
                    <a:pt x="1152265" y="152589"/>
                    <a:pt x="1151961" y="152589"/>
                  </a:cubicBezTo>
                  <a:lnTo>
                    <a:pt x="1151961" y="152589"/>
                  </a:lnTo>
                  <a:cubicBezTo>
                    <a:pt x="1151656" y="152589"/>
                    <a:pt x="1151411" y="152342"/>
                    <a:pt x="1151411" y="152038"/>
                  </a:cubicBezTo>
                  <a:lnTo>
                    <a:pt x="1151411" y="143965"/>
                  </a:lnTo>
                  <a:cubicBezTo>
                    <a:pt x="1151411" y="143662"/>
                    <a:pt x="1151656" y="143415"/>
                    <a:pt x="1151961" y="143415"/>
                  </a:cubicBezTo>
                  <a:lnTo>
                    <a:pt x="1151961" y="143415"/>
                  </a:lnTo>
                  <a:cubicBezTo>
                    <a:pt x="1152265" y="143415"/>
                    <a:pt x="1152512" y="143169"/>
                    <a:pt x="1152512" y="142865"/>
                  </a:cubicBezTo>
                  <a:lnTo>
                    <a:pt x="1152512" y="139929"/>
                  </a:lnTo>
                  <a:cubicBezTo>
                    <a:pt x="1152512" y="139625"/>
                    <a:pt x="1152265" y="139379"/>
                    <a:pt x="1151961" y="139379"/>
                  </a:cubicBezTo>
                  <a:lnTo>
                    <a:pt x="1151961" y="139379"/>
                  </a:lnTo>
                  <a:cubicBezTo>
                    <a:pt x="1151656" y="139379"/>
                    <a:pt x="1151411" y="139132"/>
                    <a:pt x="1151411" y="138828"/>
                  </a:cubicBezTo>
                  <a:lnTo>
                    <a:pt x="1151411" y="131123"/>
                  </a:lnTo>
                  <a:cubicBezTo>
                    <a:pt x="1151411" y="130211"/>
                    <a:pt x="1152150" y="129471"/>
                    <a:pt x="1153061" y="129471"/>
                  </a:cubicBezTo>
                  <a:lnTo>
                    <a:pt x="1153061" y="129471"/>
                  </a:lnTo>
                  <a:cubicBezTo>
                    <a:pt x="1153973" y="129471"/>
                    <a:pt x="1154713" y="128732"/>
                    <a:pt x="1154713" y="127820"/>
                  </a:cubicBezTo>
                  <a:lnTo>
                    <a:pt x="1154713" y="123233"/>
                  </a:lnTo>
                  <a:cubicBezTo>
                    <a:pt x="1154713" y="122828"/>
                    <a:pt x="1155041" y="122499"/>
                    <a:pt x="1155447" y="122499"/>
                  </a:cubicBezTo>
                  <a:lnTo>
                    <a:pt x="1155447" y="122499"/>
                  </a:lnTo>
                  <a:cubicBezTo>
                    <a:pt x="1155852" y="122499"/>
                    <a:pt x="1156181" y="122171"/>
                    <a:pt x="1156181" y="121766"/>
                  </a:cubicBezTo>
                  <a:lnTo>
                    <a:pt x="1156181" y="115160"/>
                  </a:lnTo>
                  <a:cubicBezTo>
                    <a:pt x="1156181" y="114958"/>
                    <a:pt x="1156016" y="114793"/>
                    <a:pt x="1155814" y="114793"/>
                  </a:cubicBezTo>
                  <a:lnTo>
                    <a:pt x="1155814" y="114793"/>
                  </a:lnTo>
                  <a:cubicBezTo>
                    <a:pt x="1155611" y="114793"/>
                    <a:pt x="1155447" y="114629"/>
                    <a:pt x="1155447" y="114427"/>
                  </a:cubicBezTo>
                  <a:lnTo>
                    <a:pt x="1155447" y="105070"/>
                  </a:lnTo>
                  <a:cubicBezTo>
                    <a:pt x="1155447" y="103752"/>
                    <a:pt x="1154379" y="102684"/>
                    <a:pt x="1153061" y="102684"/>
                  </a:cubicBezTo>
                  <a:lnTo>
                    <a:pt x="1153061" y="102684"/>
                  </a:lnTo>
                  <a:cubicBezTo>
                    <a:pt x="1151744" y="102684"/>
                    <a:pt x="1150676" y="101617"/>
                    <a:pt x="1150676" y="100299"/>
                  </a:cubicBezTo>
                  <a:lnTo>
                    <a:pt x="1150676" y="91859"/>
                  </a:lnTo>
                  <a:cubicBezTo>
                    <a:pt x="1150676" y="91556"/>
                    <a:pt x="1150923" y="91309"/>
                    <a:pt x="1151227" y="91309"/>
                  </a:cubicBezTo>
                  <a:lnTo>
                    <a:pt x="1151227" y="91309"/>
                  </a:lnTo>
                  <a:cubicBezTo>
                    <a:pt x="1151530" y="91309"/>
                    <a:pt x="1151777" y="91063"/>
                    <a:pt x="1151777" y="90759"/>
                  </a:cubicBezTo>
                  <a:lnTo>
                    <a:pt x="1151777" y="90575"/>
                  </a:lnTo>
                  <a:cubicBezTo>
                    <a:pt x="1151777" y="90170"/>
                    <a:pt x="1151449" y="89841"/>
                    <a:pt x="1151044" y="89841"/>
                  </a:cubicBezTo>
                  <a:lnTo>
                    <a:pt x="1150676" y="89841"/>
                  </a:lnTo>
                  <a:cubicBezTo>
                    <a:pt x="1150069" y="89841"/>
                    <a:pt x="1149576" y="89348"/>
                    <a:pt x="1149576" y="88740"/>
                  </a:cubicBezTo>
                  <a:lnTo>
                    <a:pt x="1149576" y="71678"/>
                  </a:lnTo>
                  <a:cubicBezTo>
                    <a:pt x="1149576" y="71374"/>
                    <a:pt x="1149822" y="71127"/>
                    <a:pt x="1150127" y="71127"/>
                  </a:cubicBezTo>
                  <a:lnTo>
                    <a:pt x="1150127" y="71127"/>
                  </a:lnTo>
                  <a:cubicBezTo>
                    <a:pt x="1150430" y="71127"/>
                    <a:pt x="1150676" y="70881"/>
                    <a:pt x="1150676" y="70577"/>
                  </a:cubicBezTo>
                  <a:lnTo>
                    <a:pt x="1150676" y="70393"/>
                  </a:lnTo>
                  <a:cubicBezTo>
                    <a:pt x="1150676" y="69988"/>
                    <a:pt x="1150348" y="69659"/>
                    <a:pt x="1149943" y="69659"/>
                  </a:cubicBezTo>
                  <a:lnTo>
                    <a:pt x="1149576" y="69659"/>
                  </a:lnTo>
                  <a:cubicBezTo>
                    <a:pt x="1148968" y="69659"/>
                    <a:pt x="1148475" y="69166"/>
                    <a:pt x="1148475" y="68559"/>
                  </a:cubicBezTo>
                  <a:lnTo>
                    <a:pt x="1148475" y="52413"/>
                  </a:lnTo>
                  <a:cubicBezTo>
                    <a:pt x="1148475" y="52008"/>
                    <a:pt x="1148803" y="51679"/>
                    <a:pt x="1149208" y="51679"/>
                  </a:cubicBezTo>
                  <a:lnTo>
                    <a:pt x="1149576" y="51679"/>
                  </a:lnTo>
                  <a:cubicBezTo>
                    <a:pt x="1149779" y="51679"/>
                    <a:pt x="1149943" y="51515"/>
                    <a:pt x="1149943" y="51312"/>
                  </a:cubicBezTo>
                  <a:lnTo>
                    <a:pt x="1149943" y="51312"/>
                  </a:lnTo>
                  <a:cubicBezTo>
                    <a:pt x="1149943" y="51109"/>
                    <a:pt x="1149779" y="50945"/>
                    <a:pt x="1149576" y="50945"/>
                  </a:cubicBezTo>
                  <a:lnTo>
                    <a:pt x="1149026" y="50945"/>
                  </a:lnTo>
                  <a:cubicBezTo>
                    <a:pt x="1148518" y="50945"/>
                    <a:pt x="1148108" y="50534"/>
                    <a:pt x="1148108" y="50028"/>
                  </a:cubicBezTo>
                  <a:lnTo>
                    <a:pt x="1148108" y="38836"/>
                  </a:lnTo>
                  <a:cubicBezTo>
                    <a:pt x="1148108" y="38633"/>
                    <a:pt x="1148272" y="38469"/>
                    <a:pt x="1148475" y="38469"/>
                  </a:cubicBezTo>
                  <a:lnTo>
                    <a:pt x="1148475" y="38469"/>
                  </a:lnTo>
                  <a:cubicBezTo>
                    <a:pt x="1148677" y="38469"/>
                    <a:pt x="1148842" y="38305"/>
                    <a:pt x="1148842" y="38102"/>
                  </a:cubicBezTo>
                  <a:lnTo>
                    <a:pt x="1148842" y="37552"/>
                  </a:lnTo>
                  <a:cubicBezTo>
                    <a:pt x="1148842" y="37248"/>
                    <a:pt x="1148596" y="37001"/>
                    <a:pt x="1148291" y="37001"/>
                  </a:cubicBezTo>
                  <a:lnTo>
                    <a:pt x="1148291" y="37001"/>
                  </a:lnTo>
                  <a:cubicBezTo>
                    <a:pt x="1147987" y="37001"/>
                    <a:pt x="1147742" y="36755"/>
                    <a:pt x="1147742" y="36451"/>
                  </a:cubicBezTo>
                  <a:lnTo>
                    <a:pt x="1147742" y="25626"/>
                  </a:lnTo>
                  <a:cubicBezTo>
                    <a:pt x="1147742" y="25423"/>
                    <a:pt x="1147905" y="25259"/>
                    <a:pt x="1148108" y="25259"/>
                  </a:cubicBezTo>
                  <a:lnTo>
                    <a:pt x="1148108" y="25259"/>
                  </a:lnTo>
                  <a:cubicBezTo>
                    <a:pt x="1148311" y="25259"/>
                    <a:pt x="1148475" y="25095"/>
                    <a:pt x="1148475" y="24892"/>
                  </a:cubicBezTo>
                  <a:lnTo>
                    <a:pt x="1148475" y="24342"/>
                  </a:lnTo>
                  <a:cubicBezTo>
                    <a:pt x="1148475" y="24038"/>
                    <a:pt x="1148228" y="23791"/>
                    <a:pt x="1147924" y="23791"/>
                  </a:cubicBezTo>
                  <a:lnTo>
                    <a:pt x="1147924" y="23791"/>
                  </a:lnTo>
                  <a:cubicBezTo>
                    <a:pt x="1147621" y="23791"/>
                    <a:pt x="1147374" y="23545"/>
                    <a:pt x="1147374" y="23241"/>
                  </a:cubicBezTo>
                  <a:lnTo>
                    <a:pt x="1147374" y="15352"/>
                  </a:lnTo>
                  <a:cubicBezTo>
                    <a:pt x="1147374" y="15149"/>
                    <a:pt x="1147538" y="14985"/>
                    <a:pt x="1147742" y="14985"/>
                  </a:cubicBezTo>
                  <a:lnTo>
                    <a:pt x="1147742" y="14985"/>
                  </a:lnTo>
                  <a:cubicBezTo>
                    <a:pt x="1147944" y="14985"/>
                    <a:pt x="1148108" y="14820"/>
                    <a:pt x="1148108" y="14618"/>
                  </a:cubicBezTo>
                  <a:lnTo>
                    <a:pt x="1148108" y="14251"/>
                  </a:lnTo>
                  <a:cubicBezTo>
                    <a:pt x="1148108" y="13846"/>
                    <a:pt x="1147780" y="13517"/>
                    <a:pt x="1147374" y="13517"/>
                  </a:cubicBezTo>
                  <a:lnTo>
                    <a:pt x="1147374" y="13517"/>
                  </a:lnTo>
                  <a:cubicBezTo>
                    <a:pt x="1146969" y="13517"/>
                    <a:pt x="1146641" y="13846"/>
                    <a:pt x="1146641" y="14251"/>
                  </a:cubicBezTo>
                  <a:lnTo>
                    <a:pt x="1146641" y="14618"/>
                  </a:lnTo>
                  <a:cubicBezTo>
                    <a:pt x="1146641" y="14820"/>
                    <a:pt x="1146805" y="14985"/>
                    <a:pt x="1147007" y="14985"/>
                  </a:cubicBezTo>
                  <a:lnTo>
                    <a:pt x="1147007" y="14985"/>
                  </a:lnTo>
                  <a:cubicBezTo>
                    <a:pt x="1147210" y="14985"/>
                    <a:pt x="1147374" y="15149"/>
                    <a:pt x="1147374" y="15352"/>
                  </a:cubicBezTo>
                  <a:lnTo>
                    <a:pt x="1147374" y="22691"/>
                  </a:lnTo>
                  <a:cubicBezTo>
                    <a:pt x="1147374" y="23096"/>
                    <a:pt x="1147045" y="23424"/>
                    <a:pt x="1146641" y="23424"/>
                  </a:cubicBezTo>
                  <a:lnTo>
                    <a:pt x="1146641" y="23424"/>
                  </a:lnTo>
                  <a:cubicBezTo>
                    <a:pt x="1146235" y="23424"/>
                    <a:pt x="1145906" y="23753"/>
                    <a:pt x="1145906" y="24158"/>
                  </a:cubicBezTo>
                  <a:lnTo>
                    <a:pt x="1145906" y="24892"/>
                  </a:lnTo>
                  <a:cubicBezTo>
                    <a:pt x="1145906" y="25095"/>
                    <a:pt x="1146070" y="25259"/>
                    <a:pt x="1146273" y="25259"/>
                  </a:cubicBezTo>
                  <a:lnTo>
                    <a:pt x="1146273" y="25259"/>
                  </a:lnTo>
                  <a:cubicBezTo>
                    <a:pt x="1146475" y="25259"/>
                    <a:pt x="1146641" y="25423"/>
                    <a:pt x="1146641" y="25626"/>
                  </a:cubicBezTo>
                  <a:lnTo>
                    <a:pt x="1146641" y="36451"/>
                  </a:lnTo>
                  <a:cubicBezTo>
                    <a:pt x="1146641" y="36755"/>
                    <a:pt x="1146394" y="37001"/>
                    <a:pt x="1146090" y="37001"/>
                  </a:cubicBezTo>
                  <a:lnTo>
                    <a:pt x="1146090" y="37001"/>
                  </a:lnTo>
                  <a:cubicBezTo>
                    <a:pt x="1145785" y="37001"/>
                    <a:pt x="1145539" y="37248"/>
                    <a:pt x="1145539" y="37552"/>
                  </a:cubicBezTo>
                  <a:lnTo>
                    <a:pt x="1145539" y="38102"/>
                  </a:lnTo>
                  <a:cubicBezTo>
                    <a:pt x="1145539" y="38305"/>
                    <a:pt x="1145704" y="38469"/>
                    <a:pt x="1145906" y="38469"/>
                  </a:cubicBezTo>
                  <a:lnTo>
                    <a:pt x="1145906" y="38469"/>
                  </a:lnTo>
                  <a:cubicBezTo>
                    <a:pt x="1146109" y="38469"/>
                    <a:pt x="1146273" y="38633"/>
                    <a:pt x="1146273" y="38836"/>
                  </a:cubicBezTo>
                  <a:lnTo>
                    <a:pt x="1146273" y="49294"/>
                  </a:lnTo>
                  <a:cubicBezTo>
                    <a:pt x="1146273" y="49801"/>
                    <a:pt x="1145863" y="50211"/>
                    <a:pt x="1145356" y="50211"/>
                  </a:cubicBezTo>
                  <a:lnTo>
                    <a:pt x="1145173" y="50211"/>
                  </a:lnTo>
                  <a:cubicBezTo>
                    <a:pt x="1144767" y="50211"/>
                    <a:pt x="1144438" y="50540"/>
                    <a:pt x="1144438" y="50945"/>
                  </a:cubicBezTo>
                  <a:lnTo>
                    <a:pt x="1144438" y="50945"/>
                  </a:lnTo>
                  <a:cubicBezTo>
                    <a:pt x="1144438" y="51351"/>
                    <a:pt x="1144767" y="51679"/>
                    <a:pt x="1145173" y="51679"/>
                  </a:cubicBezTo>
                  <a:lnTo>
                    <a:pt x="1145173" y="51679"/>
                  </a:lnTo>
                  <a:cubicBezTo>
                    <a:pt x="1145578" y="51679"/>
                    <a:pt x="1145906" y="52008"/>
                    <a:pt x="1145906" y="52413"/>
                  </a:cubicBezTo>
                  <a:lnTo>
                    <a:pt x="1145906" y="68192"/>
                  </a:lnTo>
                  <a:cubicBezTo>
                    <a:pt x="1145906" y="68800"/>
                    <a:pt x="1145413" y="69292"/>
                    <a:pt x="1144805" y="69292"/>
                  </a:cubicBezTo>
                  <a:lnTo>
                    <a:pt x="1144438" y="69292"/>
                  </a:lnTo>
                  <a:cubicBezTo>
                    <a:pt x="1144033" y="69292"/>
                    <a:pt x="1143705" y="69621"/>
                    <a:pt x="1143705" y="70026"/>
                  </a:cubicBezTo>
                  <a:lnTo>
                    <a:pt x="1143705" y="70210"/>
                  </a:lnTo>
                  <a:cubicBezTo>
                    <a:pt x="1143705" y="70514"/>
                    <a:pt x="1143951" y="70760"/>
                    <a:pt x="1144254" y="70760"/>
                  </a:cubicBezTo>
                  <a:lnTo>
                    <a:pt x="1144254" y="70760"/>
                  </a:lnTo>
                  <a:cubicBezTo>
                    <a:pt x="1144559" y="70760"/>
                    <a:pt x="1144805" y="71007"/>
                    <a:pt x="1144805" y="71311"/>
                  </a:cubicBezTo>
                  <a:lnTo>
                    <a:pt x="1144805" y="88190"/>
                  </a:lnTo>
                  <a:cubicBezTo>
                    <a:pt x="1144805" y="88899"/>
                    <a:pt x="1144231" y="89474"/>
                    <a:pt x="1143521" y="89474"/>
                  </a:cubicBezTo>
                  <a:lnTo>
                    <a:pt x="1142971" y="89474"/>
                  </a:lnTo>
                  <a:cubicBezTo>
                    <a:pt x="1142566" y="89474"/>
                    <a:pt x="1142237" y="89803"/>
                    <a:pt x="1142237" y="90208"/>
                  </a:cubicBezTo>
                  <a:lnTo>
                    <a:pt x="1142237" y="90392"/>
                  </a:lnTo>
                  <a:cubicBezTo>
                    <a:pt x="1142237" y="90696"/>
                    <a:pt x="1142483" y="90942"/>
                    <a:pt x="1142788" y="90942"/>
                  </a:cubicBezTo>
                  <a:lnTo>
                    <a:pt x="1142788" y="90942"/>
                  </a:lnTo>
                  <a:cubicBezTo>
                    <a:pt x="1143091" y="90942"/>
                    <a:pt x="1143337" y="91189"/>
                    <a:pt x="1143337" y="91493"/>
                  </a:cubicBezTo>
                  <a:lnTo>
                    <a:pt x="1143337" y="99932"/>
                  </a:lnTo>
                  <a:cubicBezTo>
                    <a:pt x="1143337" y="101250"/>
                    <a:pt x="1142269" y="102317"/>
                    <a:pt x="1140952" y="102317"/>
                  </a:cubicBezTo>
                  <a:lnTo>
                    <a:pt x="1140952" y="102317"/>
                  </a:lnTo>
                  <a:cubicBezTo>
                    <a:pt x="1139635" y="102317"/>
                    <a:pt x="1138567" y="103385"/>
                    <a:pt x="1138567" y="104703"/>
                  </a:cubicBezTo>
                  <a:lnTo>
                    <a:pt x="1138567" y="114060"/>
                  </a:lnTo>
                  <a:cubicBezTo>
                    <a:pt x="1138567" y="114262"/>
                    <a:pt x="1138403" y="114427"/>
                    <a:pt x="1138200" y="114427"/>
                  </a:cubicBezTo>
                  <a:lnTo>
                    <a:pt x="1138200" y="114427"/>
                  </a:lnTo>
                  <a:cubicBezTo>
                    <a:pt x="1137998" y="114427"/>
                    <a:pt x="1137834" y="114591"/>
                    <a:pt x="1137834" y="114794"/>
                  </a:cubicBezTo>
                  <a:lnTo>
                    <a:pt x="1137834" y="121398"/>
                  </a:lnTo>
                  <a:cubicBezTo>
                    <a:pt x="1137834" y="121804"/>
                    <a:pt x="1138162" y="122132"/>
                    <a:pt x="1138567" y="122132"/>
                  </a:cubicBezTo>
                  <a:lnTo>
                    <a:pt x="1138567" y="122132"/>
                  </a:lnTo>
                  <a:cubicBezTo>
                    <a:pt x="1138973" y="122132"/>
                    <a:pt x="1139302" y="122461"/>
                    <a:pt x="1139302" y="122866"/>
                  </a:cubicBezTo>
                  <a:lnTo>
                    <a:pt x="1139302" y="127453"/>
                  </a:lnTo>
                  <a:cubicBezTo>
                    <a:pt x="1139302" y="128365"/>
                    <a:pt x="1140040" y="129104"/>
                    <a:pt x="1140952" y="129104"/>
                  </a:cubicBezTo>
                  <a:lnTo>
                    <a:pt x="1140952" y="129104"/>
                  </a:lnTo>
                  <a:cubicBezTo>
                    <a:pt x="1141864" y="129104"/>
                    <a:pt x="1142604" y="129844"/>
                    <a:pt x="1142604" y="130756"/>
                  </a:cubicBezTo>
                  <a:lnTo>
                    <a:pt x="1142604" y="138461"/>
                  </a:lnTo>
                  <a:cubicBezTo>
                    <a:pt x="1142604" y="138765"/>
                    <a:pt x="1142357" y="139012"/>
                    <a:pt x="1142053" y="139012"/>
                  </a:cubicBezTo>
                  <a:lnTo>
                    <a:pt x="1142053" y="139012"/>
                  </a:lnTo>
                  <a:cubicBezTo>
                    <a:pt x="1141750" y="139012"/>
                    <a:pt x="1141503" y="139258"/>
                    <a:pt x="1141503" y="139562"/>
                  </a:cubicBezTo>
                  <a:lnTo>
                    <a:pt x="1141503" y="142498"/>
                  </a:lnTo>
                  <a:cubicBezTo>
                    <a:pt x="1141503" y="142802"/>
                    <a:pt x="1141750" y="143048"/>
                    <a:pt x="1142053" y="143048"/>
                  </a:cubicBezTo>
                  <a:lnTo>
                    <a:pt x="1142053" y="143048"/>
                  </a:lnTo>
                  <a:cubicBezTo>
                    <a:pt x="1142357" y="143048"/>
                    <a:pt x="1142604" y="143295"/>
                    <a:pt x="1142604" y="143599"/>
                  </a:cubicBezTo>
                  <a:lnTo>
                    <a:pt x="1142604" y="151672"/>
                  </a:lnTo>
                  <a:cubicBezTo>
                    <a:pt x="1142604" y="151975"/>
                    <a:pt x="1142357" y="152222"/>
                    <a:pt x="1142053" y="152222"/>
                  </a:cubicBezTo>
                  <a:lnTo>
                    <a:pt x="1142053" y="152222"/>
                  </a:lnTo>
                  <a:cubicBezTo>
                    <a:pt x="1141750" y="152222"/>
                    <a:pt x="1141503" y="152468"/>
                    <a:pt x="1141503" y="152773"/>
                  </a:cubicBezTo>
                  <a:lnTo>
                    <a:pt x="1141503" y="155707"/>
                  </a:lnTo>
                  <a:cubicBezTo>
                    <a:pt x="1141503" y="156012"/>
                    <a:pt x="1141750" y="156259"/>
                    <a:pt x="1142053" y="156259"/>
                  </a:cubicBezTo>
                  <a:lnTo>
                    <a:pt x="1142053" y="156259"/>
                  </a:lnTo>
                  <a:cubicBezTo>
                    <a:pt x="1142357" y="156259"/>
                    <a:pt x="1142604" y="156505"/>
                    <a:pt x="1142604" y="156808"/>
                  </a:cubicBezTo>
                  <a:lnTo>
                    <a:pt x="1142604" y="163414"/>
                  </a:lnTo>
                  <a:cubicBezTo>
                    <a:pt x="1142604" y="164122"/>
                    <a:pt x="1142029" y="164698"/>
                    <a:pt x="1141320" y="164698"/>
                  </a:cubicBezTo>
                  <a:lnTo>
                    <a:pt x="1141320" y="164698"/>
                  </a:lnTo>
                  <a:cubicBezTo>
                    <a:pt x="1140610" y="164698"/>
                    <a:pt x="1140035" y="165273"/>
                    <a:pt x="1140035" y="165983"/>
                  </a:cubicBezTo>
                  <a:lnTo>
                    <a:pt x="1140035" y="169285"/>
                  </a:lnTo>
                  <a:cubicBezTo>
                    <a:pt x="1140035" y="169589"/>
                    <a:pt x="1140282" y="169836"/>
                    <a:pt x="1140586" y="169836"/>
                  </a:cubicBezTo>
                  <a:lnTo>
                    <a:pt x="1140586" y="169836"/>
                  </a:lnTo>
                  <a:cubicBezTo>
                    <a:pt x="1140889" y="169836"/>
                    <a:pt x="1141136" y="170081"/>
                    <a:pt x="1141136" y="170385"/>
                  </a:cubicBezTo>
                  <a:lnTo>
                    <a:pt x="1141136" y="177357"/>
                  </a:lnTo>
                  <a:cubicBezTo>
                    <a:pt x="1141136" y="177661"/>
                    <a:pt x="1140889" y="177908"/>
                    <a:pt x="1140586" y="177908"/>
                  </a:cubicBezTo>
                  <a:lnTo>
                    <a:pt x="1140586" y="177908"/>
                  </a:lnTo>
                  <a:cubicBezTo>
                    <a:pt x="1140282" y="177908"/>
                    <a:pt x="1140035" y="178155"/>
                    <a:pt x="1140035" y="178458"/>
                  </a:cubicBezTo>
                  <a:lnTo>
                    <a:pt x="1140035" y="179009"/>
                  </a:lnTo>
                  <a:cubicBezTo>
                    <a:pt x="1140035" y="179414"/>
                    <a:pt x="1139707" y="179742"/>
                    <a:pt x="1139302" y="179742"/>
                  </a:cubicBezTo>
                  <a:lnTo>
                    <a:pt x="1139302" y="179742"/>
                  </a:lnTo>
                  <a:cubicBezTo>
                    <a:pt x="1138896" y="179742"/>
                    <a:pt x="1138567" y="180071"/>
                    <a:pt x="1138567" y="180477"/>
                  </a:cubicBezTo>
                  <a:lnTo>
                    <a:pt x="1138567" y="188182"/>
                  </a:lnTo>
                  <a:cubicBezTo>
                    <a:pt x="1138567" y="188587"/>
                    <a:pt x="1138896" y="188917"/>
                    <a:pt x="1139302" y="188917"/>
                  </a:cubicBezTo>
                  <a:lnTo>
                    <a:pt x="1139302" y="188917"/>
                  </a:lnTo>
                  <a:cubicBezTo>
                    <a:pt x="1139707" y="188917"/>
                    <a:pt x="1140035" y="189245"/>
                    <a:pt x="1140035" y="189650"/>
                  </a:cubicBezTo>
                  <a:lnTo>
                    <a:pt x="1140035" y="191146"/>
                  </a:lnTo>
                  <a:cubicBezTo>
                    <a:pt x="1140035" y="191941"/>
                    <a:pt x="1140679" y="192586"/>
                    <a:pt x="1141474" y="192586"/>
                  </a:cubicBezTo>
                  <a:lnTo>
                    <a:pt x="1141474" y="192586"/>
                  </a:lnTo>
                  <a:cubicBezTo>
                    <a:pt x="1142292" y="192586"/>
                    <a:pt x="1142945" y="193264"/>
                    <a:pt x="1142914" y="194080"/>
                  </a:cubicBezTo>
                  <a:lnTo>
                    <a:pt x="1141890" y="220668"/>
                  </a:lnTo>
                  <a:cubicBezTo>
                    <a:pt x="1141879" y="220969"/>
                    <a:pt x="1141632" y="221207"/>
                    <a:pt x="1141330" y="221207"/>
                  </a:cubicBezTo>
                  <a:lnTo>
                    <a:pt x="1141330" y="221207"/>
                  </a:lnTo>
                  <a:cubicBezTo>
                    <a:pt x="1141021" y="221207"/>
                    <a:pt x="1140769" y="221458"/>
                    <a:pt x="1140769" y="221769"/>
                  </a:cubicBezTo>
                  <a:lnTo>
                    <a:pt x="1140769" y="225060"/>
                  </a:lnTo>
                  <a:cubicBezTo>
                    <a:pt x="1140769" y="225365"/>
                    <a:pt x="1141015" y="225610"/>
                    <a:pt x="1141320" y="225610"/>
                  </a:cubicBezTo>
                  <a:lnTo>
                    <a:pt x="1141320" y="225610"/>
                  </a:lnTo>
                  <a:cubicBezTo>
                    <a:pt x="1141624" y="225610"/>
                    <a:pt x="1141869" y="225857"/>
                    <a:pt x="1141869" y="226161"/>
                  </a:cubicBezTo>
                  <a:lnTo>
                    <a:pt x="1141869" y="228730"/>
                  </a:lnTo>
                  <a:cubicBezTo>
                    <a:pt x="1141869" y="229033"/>
                    <a:pt x="1141624" y="229280"/>
                    <a:pt x="1141320" y="229280"/>
                  </a:cubicBezTo>
                  <a:lnTo>
                    <a:pt x="1141320" y="229280"/>
                  </a:lnTo>
                  <a:cubicBezTo>
                    <a:pt x="1141015" y="229280"/>
                    <a:pt x="1140769" y="229526"/>
                    <a:pt x="1140769" y="229831"/>
                  </a:cubicBezTo>
                  <a:lnTo>
                    <a:pt x="1140769" y="233500"/>
                  </a:lnTo>
                  <a:cubicBezTo>
                    <a:pt x="1140769" y="233601"/>
                    <a:pt x="1140851" y="233684"/>
                    <a:pt x="1140952" y="233684"/>
                  </a:cubicBezTo>
                  <a:lnTo>
                    <a:pt x="1140952" y="233684"/>
                  </a:lnTo>
                  <a:cubicBezTo>
                    <a:pt x="1141053" y="233684"/>
                    <a:pt x="1141136" y="233765"/>
                    <a:pt x="1141136" y="233868"/>
                  </a:cubicBezTo>
                  <a:lnTo>
                    <a:pt x="1141136" y="237353"/>
                  </a:lnTo>
                  <a:lnTo>
                    <a:pt x="1140109" y="267481"/>
                  </a:lnTo>
                  <a:cubicBezTo>
                    <a:pt x="1140068" y="268688"/>
                    <a:pt x="1139077" y="269644"/>
                    <a:pt x="1137870" y="269644"/>
                  </a:cubicBezTo>
                  <a:lnTo>
                    <a:pt x="1137870" y="269644"/>
                  </a:lnTo>
                  <a:cubicBezTo>
                    <a:pt x="1136635" y="269644"/>
                    <a:pt x="1135632" y="270646"/>
                    <a:pt x="1135632" y="271884"/>
                  </a:cubicBezTo>
                  <a:lnTo>
                    <a:pt x="1135632" y="273681"/>
                  </a:lnTo>
                  <a:cubicBezTo>
                    <a:pt x="1135632" y="274085"/>
                    <a:pt x="1135960" y="274414"/>
                    <a:pt x="1136366" y="274414"/>
                  </a:cubicBezTo>
                  <a:lnTo>
                    <a:pt x="1136366" y="274414"/>
                  </a:lnTo>
                  <a:cubicBezTo>
                    <a:pt x="1136771" y="274414"/>
                    <a:pt x="1137099" y="274742"/>
                    <a:pt x="1137099" y="275148"/>
                  </a:cubicBezTo>
                  <a:lnTo>
                    <a:pt x="1137099" y="279552"/>
                  </a:lnTo>
                  <a:cubicBezTo>
                    <a:pt x="1137099" y="280159"/>
                    <a:pt x="1136607" y="280653"/>
                    <a:pt x="1135998" y="280653"/>
                  </a:cubicBezTo>
                  <a:lnTo>
                    <a:pt x="1135998" y="280653"/>
                  </a:lnTo>
                  <a:cubicBezTo>
                    <a:pt x="1135391" y="280653"/>
                    <a:pt x="1134898" y="281145"/>
                    <a:pt x="1134898" y="281753"/>
                  </a:cubicBezTo>
                  <a:lnTo>
                    <a:pt x="1134898" y="282854"/>
                  </a:lnTo>
                  <a:cubicBezTo>
                    <a:pt x="1134898" y="284070"/>
                    <a:pt x="1135884" y="285055"/>
                    <a:pt x="1137099" y="285055"/>
                  </a:cubicBezTo>
                  <a:lnTo>
                    <a:pt x="1137283" y="285055"/>
                  </a:lnTo>
                  <a:cubicBezTo>
                    <a:pt x="1138600" y="285055"/>
                    <a:pt x="1139668" y="286123"/>
                    <a:pt x="1139668" y="287441"/>
                  </a:cubicBezTo>
                  <a:lnTo>
                    <a:pt x="1139668" y="294963"/>
                  </a:lnTo>
                  <a:lnTo>
                    <a:pt x="1138201" y="337162"/>
                  </a:lnTo>
                  <a:lnTo>
                    <a:pt x="1138201" y="339363"/>
                  </a:lnTo>
                  <a:lnTo>
                    <a:pt x="1137493" y="362347"/>
                  </a:lnTo>
                  <a:cubicBezTo>
                    <a:pt x="1137481" y="362755"/>
                    <a:pt x="1137047" y="363017"/>
                    <a:pt x="1136649" y="362931"/>
                  </a:cubicBezTo>
                  <a:lnTo>
                    <a:pt x="1136649" y="362931"/>
                  </a:lnTo>
                  <a:cubicBezTo>
                    <a:pt x="1136312" y="362856"/>
                    <a:pt x="1136035" y="363156"/>
                    <a:pt x="1136076" y="363499"/>
                  </a:cubicBezTo>
                  <a:lnTo>
                    <a:pt x="1136605" y="367992"/>
                  </a:lnTo>
                  <a:cubicBezTo>
                    <a:pt x="1136673" y="368575"/>
                    <a:pt x="1136217" y="369085"/>
                    <a:pt x="1135632" y="369085"/>
                  </a:cubicBezTo>
                  <a:lnTo>
                    <a:pt x="1135632" y="369085"/>
                  </a:lnTo>
                  <a:cubicBezTo>
                    <a:pt x="1135046" y="369085"/>
                    <a:pt x="1134591" y="368575"/>
                    <a:pt x="1134660" y="367992"/>
                  </a:cubicBezTo>
                  <a:lnTo>
                    <a:pt x="1134949" y="365534"/>
                  </a:lnTo>
                  <a:cubicBezTo>
                    <a:pt x="1135076" y="364449"/>
                    <a:pt x="1133789" y="363579"/>
                    <a:pt x="1132696" y="363579"/>
                  </a:cubicBezTo>
                  <a:lnTo>
                    <a:pt x="1132696" y="363579"/>
                  </a:lnTo>
                  <a:lnTo>
                    <a:pt x="1132696" y="363579"/>
                  </a:lnTo>
                  <a:cubicBezTo>
                    <a:pt x="1131603" y="363579"/>
                    <a:pt x="1130316" y="364449"/>
                    <a:pt x="1130444" y="365534"/>
                  </a:cubicBezTo>
                  <a:lnTo>
                    <a:pt x="1130669" y="367445"/>
                  </a:lnTo>
                  <a:cubicBezTo>
                    <a:pt x="1130772" y="368319"/>
                    <a:pt x="1130089" y="369085"/>
                    <a:pt x="1129210" y="369085"/>
                  </a:cubicBezTo>
                  <a:lnTo>
                    <a:pt x="1129210" y="369085"/>
                  </a:lnTo>
                  <a:cubicBezTo>
                    <a:pt x="1128331" y="369085"/>
                    <a:pt x="1127649" y="368319"/>
                    <a:pt x="1127751" y="367445"/>
                  </a:cubicBezTo>
                  <a:lnTo>
                    <a:pt x="1127977" y="365534"/>
                  </a:lnTo>
                  <a:cubicBezTo>
                    <a:pt x="1128104" y="364449"/>
                    <a:pt x="1126817" y="363579"/>
                    <a:pt x="1125725" y="363579"/>
                  </a:cubicBezTo>
                  <a:lnTo>
                    <a:pt x="1125725" y="363579"/>
                  </a:lnTo>
                  <a:lnTo>
                    <a:pt x="1125725" y="363579"/>
                  </a:lnTo>
                  <a:cubicBezTo>
                    <a:pt x="1124632" y="363579"/>
                    <a:pt x="1123343" y="364449"/>
                    <a:pt x="1123472" y="365534"/>
                  </a:cubicBezTo>
                  <a:lnTo>
                    <a:pt x="1123761" y="367992"/>
                  </a:lnTo>
                  <a:cubicBezTo>
                    <a:pt x="1123829" y="368575"/>
                    <a:pt x="1123375" y="369085"/>
                    <a:pt x="1122788" y="369085"/>
                  </a:cubicBezTo>
                  <a:lnTo>
                    <a:pt x="1122788" y="369085"/>
                  </a:lnTo>
                  <a:cubicBezTo>
                    <a:pt x="1122203" y="369085"/>
                    <a:pt x="1121748" y="368575"/>
                    <a:pt x="1121816" y="367992"/>
                  </a:cubicBezTo>
                  <a:lnTo>
                    <a:pt x="1122106" y="365534"/>
                  </a:lnTo>
                  <a:cubicBezTo>
                    <a:pt x="1122234" y="364449"/>
                    <a:pt x="1120946" y="363579"/>
                    <a:pt x="1119854" y="363579"/>
                  </a:cubicBezTo>
                  <a:lnTo>
                    <a:pt x="1119854" y="363579"/>
                  </a:lnTo>
                  <a:lnTo>
                    <a:pt x="1119854" y="363579"/>
                  </a:lnTo>
                  <a:cubicBezTo>
                    <a:pt x="1118761" y="363579"/>
                    <a:pt x="1117472" y="364449"/>
                    <a:pt x="1117601" y="365534"/>
                  </a:cubicBezTo>
                  <a:lnTo>
                    <a:pt x="1117890" y="367992"/>
                  </a:lnTo>
                  <a:cubicBezTo>
                    <a:pt x="1117958" y="368575"/>
                    <a:pt x="1117504" y="369085"/>
                    <a:pt x="1116918" y="369085"/>
                  </a:cubicBezTo>
                  <a:lnTo>
                    <a:pt x="1116918" y="369085"/>
                  </a:lnTo>
                  <a:cubicBezTo>
                    <a:pt x="1116331" y="369085"/>
                    <a:pt x="1115877" y="368575"/>
                    <a:pt x="1115945" y="367992"/>
                  </a:cubicBezTo>
                  <a:lnTo>
                    <a:pt x="1116235" y="365534"/>
                  </a:lnTo>
                  <a:cubicBezTo>
                    <a:pt x="1116363" y="364449"/>
                    <a:pt x="1115074" y="363579"/>
                    <a:pt x="1113983" y="363579"/>
                  </a:cubicBezTo>
                  <a:lnTo>
                    <a:pt x="1113983" y="363579"/>
                  </a:lnTo>
                  <a:lnTo>
                    <a:pt x="1113983" y="363579"/>
                  </a:lnTo>
                  <a:cubicBezTo>
                    <a:pt x="1112890" y="363579"/>
                    <a:pt x="1111602" y="364449"/>
                    <a:pt x="1111730" y="365534"/>
                  </a:cubicBezTo>
                  <a:lnTo>
                    <a:pt x="1111989" y="367735"/>
                  </a:lnTo>
                  <a:cubicBezTo>
                    <a:pt x="1112073" y="368454"/>
                    <a:pt x="1111511" y="369085"/>
                    <a:pt x="1110788" y="369085"/>
                  </a:cubicBezTo>
                  <a:lnTo>
                    <a:pt x="1110788" y="369085"/>
                  </a:lnTo>
                  <a:cubicBezTo>
                    <a:pt x="1110120" y="369085"/>
                    <a:pt x="1109579" y="368545"/>
                    <a:pt x="1109579" y="367877"/>
                  </a:cubicBezTo>
                  <a:lnTo>
                    <a:pt x="1109579" y="355693"/>
                  </a:lnTo>
                  <a:cubicBezTo>
                    <a:pt x="1109579" y="355591"/>
                    <a:pt x="1109661" y="355509"/>
                    <a:pt x="1109762" y="355509"/>
                  </a:cubicBezTo>
                  <a:lnTo>
                    <a:pt x="1109762" y="355509"/>
                  </a:lnTo>
                  <a:cubicBezTo>
                    <a:pt x="1109863" y="355509"/>
                    <a:pt x="1109946" y="355427"/>
                    <a:pt x="1109946" y="355326"/>
                  </a:cubicBezTo>
                  <a:lnTo>
                    <a:pt x="1109946" y="353857"/>
                  </a:lnTo>
                  <a:cubicBezTo>
                    <a:pt x="1109946" y="352946"/>
                    <a:pt x="1109206" y="352207"/>
                    <a:pt x="1108294" y="352207"/>
                  </a:cubicBezTo>
                  <a:lnTo>
                    <a:pt x="1107499" y="352207"/>
                  </a:lnTo>
                  <a:cubicBezTo>
                    <a:pt x="1106355" y="352207"/>
                    <a:pt x="1105365" y="351413"/>
                    <a:pt x="1105113" y="350297"/>
                  </a:cubicBezTo>
                  <a:lnTo>
                    <a:pt x="1105039" y="349968"/>
                  </a:lnTo>
                  <a:cubicBezTo>
                    <a:pt x="1104368" y="346982"/>
                    <a:pt x="1100113" y="346982"/>
                    <a:pt x="1099441" y="349968"/>
                  </a:cubicBezTo>
                  <a:lnTo>
                    <a:pt x="1099223" y="350933"/>
                  </a:lnTo>
                  <a:cubicBezTo>
                    <a:pt x="1099057" y="351677"/>
                    <a:pt x="1098396" y="352207"/>
                    <a:pt x="1097633" y="352207"/>
                  </a:cubicBezTo>
                  <a:lnTo>
                    <a:pt x="1097633" y="352207"/>
                  </a:lnTo>
                  <a:cubicBezTo>
                    <a:pt x="1096732" y="352207"/>
                    <a:pt x="1096001" y="352936"/>
                    <a:pt x="1096001" y="353838"/>
                  </a:cubicBezTo>
                  <a:lnTo>
                    <a:pt x="1096001" y="355875"/>
                  </a:lnTo>
                  <a:cubicBezTo>
                    <a:pt x="1096001" y="356079"/>
                    <a:pt x="1096167" y="356243"/>
                    <a:pt x="1096369" y="356243"/>
                  </a:cubicBezTo>
                  <a:lnTo>
                    <a:pt x="1096369" y="356243"/>
                  </a:lnTo>
                  <a:cubicBezTo>
                    <a:pt x="1096572" y="356243"/>
                    <a:pt x="1096736" y="356407"/>
                    <a:pt x="1096736" y="356610"/>
                  </a:cubicBezTo>
                  <a:lnTo>
                    <a:pt x="1096736" y="369496"/>
                  </a:lnTo>
                  <a:cubicBezTo>
                    <a:pt x="1096736" y="369878"/>
                    <a:pt x="1096426" y="370187"/>
                    <a:pt x="1096045" y="370187"/>
                  </a:cubicBezTo>
                  <a:lnTo>
                    <a:pt x="1096045" y="370187"/>
                  </a:lnTo>
                  <a:cubicBezTo>
                    <a:pt x="1095631" y="370187"/>
                    <a:pt x="1095310" y="369826"/>
                    <a:pt x="1095358" y="369414"/>
                  </a:cubicBezTo>
                  <a:lnTo>
                    <a:pt x="1095686" y="366634"/>
                  </a:lnTo>
                  <a:cubicBezTo>
                    <a:pt x="1095814" y="365549"/>
                    <a:pt x="1094527" y="364680"/>
                    <a:pt x="1093434" y="364680"/>
                  </a:cubicBezTo>
                  <a:lnTo>
                    <a:pt x="1093434" y="364680"/>
                  </a:lnTo>
                  <a:lnTo>
                    <a:pt x="1093434" y="364680"/>
                  </a:lnTo>
                  <a:cubicBezTo>
                    <a:pt x="1092341" y="364680"/>
                    <a:pt x="1091053" y="365549"/>
                    <a:pt x="1091181" y="366634"/>
                  </a:cubicBezTo>
                  <a:lnTo>
                    <a:pt x="1091470" y="369093"/>
                  </a:lnTo>
                  <a:cubicBezTo>
                    <a:pt x="1091538" y="369675"/>
                    <a:pt x="1091084" y="370187"/>
                    <a:pt x="1090498" y="370187"/>
                  </a:cubicBezTo>
                  <a:lnTo>
                    <a:pt x="1090498" y="370187"/>
                  </a:lnTo>
                  <a:cubicBezTo>
                    <a:pt x="1089911" y="370187"/>
                    <a:pt x="1089457" y="369675"/>
                    <a:pt x="1089526" y="369093"/>
                  </a:cubicBezTo>
                  <a:lnTo>
                    <a:pt x="1089814" y="366634"/>
                  </a:lnTo>
                  <a:cubicBezTo>
                    <a:pt x="1089943" y="365549"/>
                    <a:pt x="1088654" y="364680"/>
                    <a:pt x="1087562" y="364680"/>
                  </a:cubicBezTo>
                  <a:lnTo>
                    <a:pt x="1087562" y="364680"/>
                  </a:lnTo>
                  <a:lnTo>
                    <a:pt x="1087562" y="364680"/>
                  </a:lnTo>
                  <a:cubicBezTo>
                    <a:pt x="1086469" y="364680"/>
                    <a:pt x="1085182" y="365549"/>
                    <a:pt x="1085309" y="366634"/>
                  </a:cubicBezTo>
                  <a:lnTo>
                    <a:pt x="1085578" y="368911"/>
                  </a:lnTo>
                  <a:cubicBezTo>
                    <a:pt x="1085657" y="369590"/>
                    <a:pt x="1085127" y="370187"/>
                    <a:pt x="1084443" y="370187"/>
                  </a:cubicBezTo>
                  <a:lnTo>
                    <a:pt x="1084443" y="370187"/>
                  </a:lnTo>
                  <a:cubicBezTo>
                    <a:pt x="1083760" y="370187"/>
                    <a:pt x="1083230" y="369590"/>
                    <a:pt x="1083308" y="368911"/>
                  </a:cubicBezTo>
                  <a:lnTo>
                    <a:pt x="1083577" y="366634"/>
                  </a:lnTo>
                  <a:cubicBezTo>
                    <a:pt x="1083704" y="365549"/>
                    <a:pt x="1082417" y="364680"/>
                    <a:pt x="1081325" y="364680"/>
                  </a:cubicBezTo>
                  <a:lnTo>
                    <a:pt x="1081325" y="364680"/>
                  </a:lnTo>
                  <a:lnTo>
                    <a:pt x="1081325" y="364680"/>
                  </a:lnTo>
                  <a:cubicBezTo>
                    <a:pt x="1080232" y="364680"/>
                    <a:pt x="1078943" y="365549"/>
                    <a:pt x="1079072" y="366634"/>
                  </a:cubicBezTo>
                  <a:lnTo>
                    <a:pt x="1079340" y="368911"/>
                  </a:lnTo>
                  <a:cubicBezTo>
                    <a:pt x="1079420" y="369590"/>
                    <a:pt x="1078888" y="370187"/>
                    <a:pt x="1078205" y="370187"/>
                  </a:cubicBezTo>
                  <a:lnTo>
                    <a:pt x="1078205" y="370187"/>
                  </a:lnTo>
                  <a:cubicBezTo>
                    <a:pt x="1077521" y="370187"/>
                    <a:pt x="1076991" y="369590"/>
                    <a:pt x="1077071" y="368911"/>
                  </a:cubicBezTo>
                  <a:lnTo>
                    <a:pt x="1077339" y="366634"/>
                  </a:lnTo>
                  <a:cubicBezTo>
                    <a:pt x="1077466" y="365549"/>
                    <a:pt x="1076179" y="364680"/>
                    <a:pt x="1075086" y="364680"/>
                  </a:cubicBezTo>
                  <a:lnTo>
                    <a:pt x="1075086" y="364680"/>
                  </a:lnTo>
                  <a:lnTo>
                    <a:pt x="1075086" y="364680"/>
                  </a:lnTo>
                  <a:cubicBezTo>
                    <a:pt x="1073994" y="364680"/>
                    <a:pt x="1072705" y="365549"/>
                    <a:pt x="1072834" y="366634"/>
                  </a:cubicBezTo>
                  <a:lnTo>
                    <a:pt x="1073122" y="369093"/>
                  </a:lnTo>
                  <a:cubicBezTo>
                    <a:pt x="1073191" y="369675"/>
                    <a:pt x="1072737" y="370187"/>
                    <a:pt x="1072150" y="370187"/>
                  </a:cubicBezTo>
                  <a:lnTo>
                    <a:pt x="1072150" y="370187"/>
                  </a:lnTo>
                  <a:cubicBezTo>
                    <a:pt x="1071565" y="370187"/>
                    <a:pt x="1071110" y="369675"/>
                    <a:pt x="1071178" y="369093"/>
                  </a:cubicBezTo>
                  <a:lnTo>
                    <a:pt x="1071468" y="366634"/>
                  </a:lnTo>
                  <a:cubicBezTo>
                    <a:pt x="1071595" y="365549"/>
                    <a:pt x="1070308" y="364680"/>
                    <a:pt x="1069215" y="364680"/>
                  </a:cubicBezTo>
                  <a:lnTo>
                    <a:pt x="1069215" y="364680"/>
                  </a:lnTo>
                  <a:lnTo>
                    <a:pt x="1069215" y="364680"/>
                  </a:lnTo>
                  <a:cubicBezTo>
                    <a:pt x="1068123" y="364680"/>
                    <a:pt x="1066834" y="365549"/>
                    <a:pt x="1066963" y="366634"/>
                  </a:cubicBezTo>
                  <a:lnTo>
                    <a:pt x="1067251" y="369093"/>
                  </a:lnTo>
                  <a:cubicBezTo>
                    <a:pt x="1067320" y="369675"/>
                    <a:pt x="1066866" y="370187"/>
                    <a:pt x="1066279" y="370187"/>
                  </a:cubicBezTo>
                  <a:lnTo>
                    <a:pt x="1066279" y="370187"/>
                  </a:lnTo>
                  <a:cubicBezTo>
                    <a:pt x="1065693" y="370187"/>
                    <a:pt x="1065239" y="369675"/>
                    <a:pt x="1065307" y="369093"/>
                  </a:cubicBezTo>
                  <a:lnTo>
                    <a:pt x="1065596" y="366634"/>
                  </a:lnTo>
                  <a:cubicBezTo>
                    <a:pt x="1065724" y="365549"/>
                    <a:pt x="1064436" y="364680"/>
                    <a:pt x="1063343" y="364680"/>
                  </a:cubicBezTo>
                  <a:lnTo>
                    <a:pt x="1063343" y="364680"/>
                  </a:lnTo>
                  <a:lnTo>
                    <a:pt x="1063343" y="364680"/>
                  </a:lnTo>
                  <a:cubicBezTo>
                    <a:pt x="1062252" y="364680"/>
                    <a:pt x="1060963" y="365549"/>
                    <a:pt x="1061092" y="366634"/>
                  </a:cubicBezTo>
                  <a:lnTo>
                    <a:pt x="1061381" y="369093"/>
                  </a:lnTo>
                  <a:cubicBezTo>
                    <a:pt x="1061449" y="369675"/>
                    <a:pt x="1060995" y="370187"/>
                    <a:pt x="1060408" y="370187"/>
                  </a:cubicBezTo>
                  <a:lnTo>
                    <a:pt x="1060408" y="370187"/>
                  </a:lnTo>
                  <a:cubicBezTo>
                    <a:pt x="1059822" y="370187"/>
                    <a:pt x="1059368" y="369675"/>
                    <a:pt x="1059436" y="369093"/>
                  </a:cubicBezTo>
                  <a:lnTo>
                    <a:pt x="1059948" y="364747"/>
                  </a:lnTo>
                  <a:cubicBezTo>
                    <a:pt x="1059998" y="364321"/>
                    <a:pt x="1059665" y="364013"/>
                    <a:pt x="1059259" y="364148"/>
                  </a:cubicBezTo>
                  <a:lnTo>
                    <a:pt x="1059259" y="364148"/>
                  </a:lnTo>
                  <a:cubicBezTo>
                    <a:pt x="1058885" y="364273"/>
                    <a:pt x="1058573" y="363996"/>
                    <a:pt x="1058573" y="363601"/>
                  </a:cubicBezTo>
                  <a:lnTo>
                    <a:pt x="1058573" y="292394"/>
                  </a:lnTo>
                  <a:lnTo>
                    <a:pt x="1057840" y="282121"/>
                  </a:lnTo>
                  <a:lnTo>
                    <a:pt x="1057840" y="281386"/>
                  </a:lnTo>
                  <a:cubicBezTo>
                    <a:pt x="1057840" y="280981"/>
                    <a:pt x="1058169" y="280653"/>
                    <a:pt x="1058573" y="280653"/>
                  </a:cubicBezTo>
                  <a:lnTo>
                    <a:pt x="1058573" y="280653"/>
                  </a:lnTo>
                  <a:cubicBezTo>
                    <a:pt x="1058978" y="280653"/>
                    <a:pt x="1059308" y="280323"/>
                    <a:pt x="1059308" y="279918"/>
                  </a:cubicBezTo>
                  <a:lnTo>
                    <a:pt x="1059308" y="278267"/>
                  </a:lnTo>
                  <a:cubicBezTo>
                    <a:pt x="1059308" y="277963"/>
                    <a:pt x="1059554" y="277716"/>
                    <a:pt x="1059857" y="277716"/>
                  </a:cubicBezTo>
                  <a:lnTo>
                    <a:pt x="1059857" y="277716"/>
                  </a:lnTo>
                  <a:cubicBezTo>
                    <a:pt x="1060162" y="277716"/>
                    <a:pt x="1060408" y="277470"/>
                    <a:pt x="1060408" y="277167"/>
                  </a:cubicBezTo>
                  <a:lnTo>
                    <a:pt x="1060408" y="270644"/>
                  </a:lnTo>
                  <a:cubicBezTo>
                    <a:pt x="1060408" y="270295"/>
                    <a:pt x="1060125" y="270011"/>
                    <a:pt x="1059775" y="270011"/>
                  </a:cubicBezTo>
                  <a:lnTo>
                    <a:pt x="1059775" y="270011"/>
                  </a:lnTo>
                  <a:cubicBezTo>
                    <a:pt x="1059497" y="270011"/>
                    <a:pt x="1059251" y="269829"/>
                    <a:pt x="1059170" y="269564"/>
                  </a:cubicBezTo>
                  <a:lnTo>
                    <a:pt x="1057890" y="265401"/>
                  </a:lnTo>
                  <a:cubicBezTo>
                    <a:pt x="1057857" y="265294"/>
                    <a:pt x="1057833" y="265185"/>
                    <a:pt x="1057820" y="265075"/>
                  </a:cubicBezTo>
                  <a:lnTo>
                    <a:pt x="1057820" y="265075"/>
                  </a:lnTo>
                  <a:cubicBezTo>
                    <a:pt x="1057569" y="262919"/>
                    <a:pt x="1054440" y="262919"/>
                    <a:pt x="1054190" y="265075"/>
                  </a:cubicBezTo>
                  <a:lnTo>
                    <a:pt x="1054190" y="265075"/>
                  </a:lnTo>
                  <a:cubicBezTo>
                    <a:pt x="1054177" y="265185"/>
                    <a:pt x="1054154" y="265294"/>
                    <a:pt x="1054122" y="265401"/>
                  </a:cubicBezTo>
                  <a:lnTo>
                    <a:pt x="1052840" y="269564"/>
                  </a:lnTo>
                  <a:cubicBezTo>
                    <a:pt x="1052759" y="269829"/>
                    <a:pt x="1052513" y="270011"/>
                    <a:pt x="1052235" y="270011"/>
                  </a:cubicBezTo>
                  <a:lnTo>
                    <a:pt x="1052180" y="270011"/>
                  </a:lnTo>
                  <a:cubicBezTo>
                    <a:pt x="1051861" y="270011"/>
                    <a:pt x="1051601" y="270270"/>
                    <a:pt x="1051601" y="270589"/>
                  </a:cubicBezTo>
                  <a:lnTo>
                    <a:pt x="1051601" y="270589"/>
                  </a:lnTo>
                  <a:cubicBezTo>
                    <a:pt x="1051601" y="271007"/>
                    <a:pt x="1051171" y="271287"/>
                    <a:pt x="1050789" y="271117"/>
                  </a:cubicBezTo>
                  <a:lnTo>
                    <a:pt x="1048699" y="270189"/>
                  </a:lnTo>
                  <a:cubicBezTo>
                    <a:pt x="1048436" y="270072"/>
                    <a:pt x="1048150" y="270011"/>
                    <a:pt x="1047861" y="270011"/>
                  </a:cubicBezTo>
                  <a:lnTo>
                    <a:pt x="1047399" y="270011"/>
                  </a:lnTo>
                  <a:cubicBezTo>
                    <a:pt x="1045059" y="270011"/>
                    <a:pt x="1043162" y="268113"/>
                    <a:pt x="1043162" y="265773"/>
                  </a:cubicBezTo>
                  <a:lnTo>
                    <a:pt x="1043162" y="258268"/>
                  </a:lnTo>
                  <a:cubicBezTo>
                    <a:pt x="1043162" y="257661"/>
                    <a:pt x="1042670" y="257168"/>
                    <a:pt x="1042061" y="257168"/>
                  </a:cubicBezTo>
                  <a:lnTo>
                    <a:pt x="1042061" y="257168"/>
                  </a:lnTo>
                  <a:cubicBezTo>
                    <a:pt x="1041454" y="257168"/>
                    <a:pt x="1040960" y="256676"/>
                    <a:pt x="1040960" y="256067"/>
                  </a:cubicBezTo>
                  <a:lnTo>
                    <a:pt x="1040960" y="236659"/>
                  </a:lnTo>
                  <a:cubicBezTo>
                    <a:pt x="1040960" y="236434"/>
                    <a:pt x="1040778" y="236253"/>
                    <a:pt x="1040553" y="236253"/>
                  </a:cubicBezTo>
                  <a:lnTo>
                    <a:pt x="1040553" y="236253"/>
                  </a:lnTo>
                  <a:cubicBezTo>
                    <a:pt x="1040362" y="236253"/>
                    <a:pt x="1040197" y="236119"/>
                    <a:pt x="1040156" y="235933"/>
                  </a:cubicBezTo>
                  <a:lnTo>
                    <a:pt x="1038865" y="230126"/>
                  </a:lnTo>
                  <a:cubicBezTo>
                    <a:pt x="1038802" y="229846"/>
                    <a:pt x="1038555" y="229647"/>
                    <a:pt x="1038268" y="229647"/>
                  </a:cubicBezTo>
                  <a:lnTo>
                    <a:pt x="1038268" y="229647"/>
                  </a:lnTo>
                  <a:cubicBezTo>
                    <a:pt x="1037931" y="229647"/>
                    <a:pt x="1037658" y="229374"/>
                    <a:pt x="1037658" y="229036"/>
                  </a:cubicBezTo>
                  <a:lnTo>
                    <a:pt x="1037658" y="219739"/>
                  </a:lnTo>
                  <a:cubicBezTo>
                    <a:pt x="1037658" y="219537"/>
                    <a:pt x="1037822" y="219373"/>
                    <a:pt x="1038024" y="219373"/>
                  </a:cubicBezTo>
                  <a:lnTo>
                    <a:pt x="1038024" y="219373"/>
                  </a:lnTo>
                  <a:cubicBezTo>
                    <a:pt x="1038227" y="219373"/>
                    <a:pt x="1038391" y="219208"/>
                    <a:pt x="1038391" y="219006"/>
                  </a:cubicBezTo>
                  <a:lnTo>
                    <a:pt x="1038391" y="215153"/>
                  </a:lnTo>
                  <a:cubicBezTo>
                    <a:pt x="1038391" y="214848"/>
                    <a:pt x="1038638" y="214602"/>
                    <a:pt x="1038942" y="214602"/>
                  </a:cubicBezTo>
                  <a:lnTo>
                    <a:pt x="1038942" y="214602"/>
                  </a:lnTo>
                  <a:cubicBezTo>
                    <a:pt x="1039245" y="214602"/>
                    <a:pt x="1039492" y="214356"/>
                    <a:pt x="1039492" y="214052"/>
                  </a:cubicBezTo>
                  <a:lnTo>
                    <a:pt x="1039492" y="208547"/>
                  </a:lnTo>
                  <a:cubicBezTo>
                    <a:pt x="1039492" y="208244"/>
                    <a:pt x="1039245" y="207997"/>
                    <a:pt x="1038942" y="207997"/>
                  </a:cubicBezTo>
                  <a:lnTo>
                    <a:pt x="1038942" y="207997"/>
                  </a:lnTo>
                  <a:cubicBezTo>
                    <a:pt x="1038638" y="207997"/>
                    <a:pt x="1038391" y="207751"/>
                    <a:pt x="1038391" y="207446"/>
                  </a:cubicBezTo>
                  <a:lnTo>
                    <a:pt x="1038391" y="193271"/>
                  </a:lnTo>
                  <a:cubicBezTo>
                    <a:pt x="1038391" y="193095"/>
                    <a:pt x="1038534" y="192952"/>
                    <a:pt x="1038710" y="192952"/>
                  </a:cubicBezTo>
                  <a:lnTo>
                    <a:pt x="1038710" y="192952"/>
                  </a:lnTo>
                  <a:cubicBezTo>
                    <a:pt x="1038920" y="192952"/>
                    <a:pt x="1039072" y="192754"/>
                    <a:pt x="1039019" y="192552"/>
                  </a:cubicBezTo>
                  <a:lnTo>
                    <a:pt x="1037658" y="187449"/>
                  </a:lnTo>
                  <a:lnTo>
                    <a:pt x="1036076" y="182930"/>
                  </a:lnTo>
                  <a:cubicBezTo>
                    <a:pt x="1035485" y="181240"/>
                    <a:pt x="1033890" y="180110"/>
                    <a:pt x="1032101" y="180110"/>
                  </a:cubicBezTo>
                  <a:lnTo>
                    <a:pt x="1032101" y="180110"/>
                  </a:lnTo>
                  <a:cubicBezTo>
                    <a:pt x="1030020" y="180110"/>
                    <a:pt x="1028251" y="178592"/>
                    <a:pt x="1027935" y="176536"/>
                  </a:cubicBezTo>
                  <a:lnTo>
                    <a:pt x="1018966" y="118062"/>
                  </a:lnTo>
                  <a:cubicBezTo>
                    <a:pt x="1018830" y="117185"/>
                    <a:pt x="1019856" y="116611"/>
                    <a:pt x="1020535" y="117184"/>
                  </a:cubicBezTo>
                  <a:lnTo>
                    <a:pt x="1020535" y="117184"/>
                  </a:lnTo>
                  <a:cubicBezTo>
                    <a:pt x="1021289" y="117823"/>
                    <a:pt x="1022400" y="117040"/>
                    <a:pt x="1022054" y="116114"/>
                  </a:cubicBezTo>
                  <a:lnTo>
                    <a:pt x="1021512" y="114671"/>
                  </a:lnTo>
                  <a:cubicBezTo>
                    <a:pt x="1021296" y="114094"/>
                    <a:pt x="1021494" y="113444"/>
                    <a:pt x="1021996" y="113085"/>
                  </a:cubicBezTo>
                  <a:lnTo>
                    <a:pt x="1022081" y="113024"/>
                  </a:lnTo>
                  <a:cubicBezTo>
                    <a:pt x="1023302" y="112152"/>
                    <a:pt x="1022625" y="110227"/>
                    <a:pt x="1021128" y="110310"/>
                  </a:cubicBezTo>
                  <a:lnTo>
                    <a:pt x="1020731" y="110332"/>
                  </a:lnTo>
                  <a:cubicBezTo>
                    <a:pt x="1020121" y="110366"/>
                    <a:pt x="1019576" y="109957"/>
                    <a:pt x="1019435" y="109363"/>
                  </a:cubicBezTo>
                  <a:lnTo>
                    <a:pt x="1019435" y="109363"/>
                  </a:lnTo>
                  <a:cubicBezTo>
                    <a:pt x="1019131" y="108068"/>
                    <a:pt x="1017289" y="108068"/>
                    <a:pt x="1016983" y="109363"/>
                  </a:cubicBezTo>
                  <a:lnTo>
                    <a:pt x="1016983" y="109363"/>
                  </a:lnTo>
                  <a:cubicBezTo>
                    <a:pt x="1016844" y="109957"/>
                    <a:pt x="1016297" y="110366"/>
                    <a:pt x="1015688" y="110332"/>
                  </a:cubicBezTo>
                  <a:lnTo>
                    <a:pt x="1015292" y="110310"/>
                  </a:lnTo>
                  <a:cubicBezTo>
                    <a:pt x="1013794" y="110227"/>
                    <a:pt x="1013118" y="112152"/>
                    <a:pt x="1014338" y="113024"/>
                  </a:cubicBezTo>
                  <a:lnTo>
                    <a:pt x="1014424" y="113085"/>
                  </a:lnTo>
                  <a:cubicBezTo>
                    <a:pt x="1014925" y="113444"/>
                    <a:pt x="1015124" y="114094"/>
                    <a:pt x="1014908" y="114671"/>
                  </a:cubicBezTo>
                  <a:lnTo>
                    <a:pt x="1014366" y="116114"/>
                  </a:lnTo>
                  <a:cubicBezTo>
                    <a:pt x="1014018" y="117040"/>
                    <a:pt x="1015129" y="117823"/>
                    <a:pt x="1015885" y="117184"/>
                  </a:cubicBezTo>
                  <a:lnTo>
                    <a:pt x="1015885" y="117184"/>
                  </a:lnTo>
                  <a:cubicBezTo>
                    <a:pt x="1016562" y="116611"/>
                    <a:pt x="1017588" y="117185"/>
                    <a:pt x="1017454" y="118062"/>
                  </a:cubicBezTo>
                  <a:lnTo>
                    <a:pt x="1008453" y="176734"/>
                  </a:lnTo>
                  <a:cubicBezTo>
                    <a:pt x="1008155" y="178676"/>
                    <a:pt x="1006485" y="180110"/>
                    <a:pt x="1004520" y="180110"/>
                  </a:cubicBezTo>
                  <a:lnTo>
                    <a:pt x="1004520" y="180110"/>
                  </a:lnTo>
                  <a:cubicBezTo>
                    <a:pt x="1002830" y="180110"/>
                    <a:pt x="1001323" y="181179"/>
                    <a:pt x="1000765" y="182774"/>
                  </a:cubicBezTo>
                  <a:lnTo>
                    <a:pt x="999129" y="187449"/>
                  </a:lnTo>
                  <a:lnTo>
                    <a:pt x="997767" y="192552"/>
                  </a:lnTo>
                  <a:cubicBezTo>
                    <a:pt x="997713" y="192754"/>
                    <a:pt x="997867" y="192952"/>
                    <a:pt x="998076" y="192952"/>
                  </a:cubicBezTo>
                  <a:lnTo>
                    <a:pt x="998076" y="192952"/>
                  </a:lnTo>
                  <a:cubicBezTo>
                    <a:pt x="998251" y="192952"/>
                    <a:pt x="998394" y="193095"/>
                    <a:pt x="998394" y="193271"/>
                  </a:cubicBezTo>
                  <a:lnTo>
                    <a:pt x="998394" y="207446"/>
                  </a:lnTo>
                  <a:cubicBezTo>
                    <a:pt x="998394" y="207751"/>
                    <a:pt x="998148" y="207997"/>
                    <a:pt x="997845" y="207997"/>
                  </a:cubicBezTo>
                  <a:lnTo>
                    <a:pt x="997845" y="207997"/>
                  </a:lnTo>
                  <a:cubicBezTo>
                    <a:pt x="997540" y="207997"/>
                    <a:pt x="997294" y="208244"/>
                    <a:pt x="997294" y="208547"/>
                  </a:cubicBezTo>
                  <a:lnTo>
                    <a:pt x="997294" y="214052"/>
                  </a:lnTo>
                  <a:cubicBezTo>
                    <a:pt x="997294" y="214356"/>
                    <a:pt x="997540" y="214602"/>
                    <a:pt x="997845" y="214602"/>
                  </a:cubicBezTo>
                  <a:lnTo>
                    <a:pt x="997845" y="214602"/>
                  </a:lnTo>
                  <a:cubicBezTo>
                    <a:pt x="998148" y="214602"/>
                    <a:pt x="998394" y="214848"/>
                    <a:pt x="998394" y="215153"/>
                  </a:cubicBezTo>
                  <a:lnTo>
                    <a:pt x="998394" y="219006"/>
                  </a:lnTo>
                  <a:cubicBezTo>
                    <a:pt x="998394" y="219208"/>
                    <a:pt x="998558" y="219373"/>
                    <a:pt x="998762" y="219373"/>
                  </a:cubicBezTo>
                  <a:lnTo>
                    <a:pt x="998762" y="219373"/>
                  </a:lnTo>
                  <a:cubicBezTo>
                    <a:pt x="998964" y="219373"/>
                    <a:pt x="999129" y="219537"/>
                    <a:pt x="999129" y="219739"/>
                  </a:cubicBezTo>
                  <a:lnTo>
                    <a:pt x="999129" y="230136"/>
                  </a:lnTo>
                  <a:cubicBezTo>
                    <a:pt x="999129" y="230475"/>
                    <a:pt x="998855" y="230748"/>
                    <a:pt x="998518" y="230748"/>
                  </a:cubicBezTo>
                  <a:lnTo>
                    <a:pt x="998518" y="230748"/>
                  </a:lnTo>
                  <a:cubicBezTo>
                    <a:pt x="998232" y="230748"/>
                    <a:pt x="997984" y="230947"/>
                    <a:pt x="997922" y="231227"/>
                  </a:cubicBezTo>
                  <a:lnTo>
                    <a:pt x="996667" y="236874"/>
                  </a:lnTo>
                  <a:cubicBezTo>
                    <a:pt x="996604" y="237154"/>
                    <a:pt x="996356" y="237353"/>
                    <a:pt x="996070" y="237353"/>
                  </a:cubicBezTo>
                  <a:lnTo>
                    <a:pt x="996070" y="237353"/>
                  </a:lnTo>
                  <a:cubicBezTo>
                    <a:pt x="995732" y="237353"/>
                    <a:pt x="995460" y="237626"/>
                    <a:pt x="995460" y="237963"/>
                  </a:cubicBezTo>
                  <a:lnTo>
                    <a:pt x="995460" y="257535"/>
                  </a:lnTo>
                  <a:cubicBezTo>
                    <a:pt x="995460" y="257940"/>
                    <a:pt x="995130" y="258268"/>
                    <a:pt x="994725" y="258268"/>
                  </a:cubicBezTo>
                  <a:lnTo>
                    <a:pt x="994725" y="258268"/>
                  </a:lnTo>
                  <a:cubicBezTo>
                    <a:pt x="994320" y="258268"/>
                    <a:pt x="993992" y="258598"/>
                    <a:pt x="993992" y="259003"/>
                  </a:cubicBezTo>
                  <a:lnTo>
                    <a:pt x="993992" y="269295"/>
                  </a:lnTo>
                  <a:cubicBezTo>
                    <a:pt x="993992" y="270299"/>
                    <a:pt x="993178" y="271112"/>
                    <a:pt x="992176" y="271112"/>
                  </a:cubicBezTo>
                  <a:lnTo>
                    <a:pt x="992176" y="271112"/>
                  </a:lnTo>
                  <a:cubicBezTo>
                    <a:pt x="991921" y="271112"/>
                    <a:pt x="991669" y="271165"/>
                    <a:pt x="991437" y="271268"/>
                  </a:cubicBezTo>
                  <a:lnTo>
                    <a:pt x="989300" y="272218"/>
                  </a:lnTo>
                  <a:cubicBezTo>
                    <a:pt x="988918" y="272389"/>
                    <a:pt x="988488" y="272108"/>
                    <a:pt x="988488" y="271689"/>
                  </a:cubicBezTo>
                  <a:lnTo>
                    <a:pt x="988488" y="271689"/>
                  </a:lnTo>
                  <a:cubicBezTo>
                    <a:pt x="988488" y="271371"/>
                    <a:pt x="988228" y="271112"/>
                    <a:pt x="987909" y="271112"/>
                  </a:cubicBezTo>
                  <a:lnTo>
                    <a:pt x="987854" y="271112"/>
                  </a:lnTo>
                  <a:cubicBezTo>
                    <a:pt x="987576" y="271112"/>
                    <a:pt x="987331" y="270930"/>
                    <a:pt x="987249" y="270665"/>
                  </a:cubicBezTo>
                  <a:lnTo>
                    <a:pt x="985968" y="266502"/>
                  </a:lnTo>
                  <a:cubicBezTo>
                    <a:pt x="985935" y="266394"/>
                    <a:pt x="985913" y="266286"/>
                    <a:pt x="985899" y="266175"/>
                  </a:cubicBezTo>
                  <a:lnTo>
                    <a:pt x="985899" y="266175"/>
                  </a:lnTo>
                  <a:cubicBezTo>
                    <a:pt x="985649" y="264020"/>
                    <a:pt x="982519" y="264020"/>
                    <a:pt x="982268" y="266175"/>
                  </a:cubicBezTo>
                  <a:lnTo>
                    <a:pt x="982268" y="266175"/>
                  </a:lnTo>
                  <a:cubicBezTo>
                    <a:pt x="982256" y="266286"/>
                    <a:pt x="982233" y="266394"/>
                    <a:pt x="982200" y="266502"/>
                  </a:cubicBezTo>
                  <a:lnTo>
                    <a:pt x="980919" y="270665"/>
                  </a:lnTo>
                  <a:cubicBezTo>
                    <a:pt x="980837" y="270930"/>
                    <a:pt x="980591" y="271112"/>
                    <a:pt x="980313" y="271112"/>
                  </a:cubicBezTo>
                  <a:lnTo>
                    <a:pt x="980313" y="271112"/>
                  </a:lnTo>
                  <a:cubicBezTo>
                    <a:pt x="979964" y="271112"/>
                    <a:pt x="979681" y="271396"/>
                    <a:pt x="979681" y="271745"/>
                  </a:cubicBezTo>
                  <a:lnTo>
                    <a:pt x="979681" y="278267"/>
                  </a:lnTo>
                  <a:cubicBezTo>
                    <a:pt x="979681" y="278571"/>
                    <a:pt x="979928" y="278817"/>
                    <a:pt x="980231" y="278817"/>
                  </a:cubicBezTo>
                  <a:lnTo>
                    <a:pt x="980231" y="278817"/>
                  </a:lnTo>
                  <a:cubicBezTo>
                    <a:pt x="980535" y="278817"/>
                    <a:pt x="980782" y="279064"/>
                    <a:pt x="980782" y="279368"/>
                  </a:cubicBezTo>
                  <a:lnTo>
                    <a:pt x="980782" y="281019"/>
                  </a:lnTo>
                  <a:cubicBezTo>
                    <a:pt x="980782" y="281424"/>
                    <a:pt x="981110" y="281753"/>
                    <a:pt x="981515" y="281753"/>
                  </a:cubicBezTo>
                  <a:lnTo>
                    <a:pt x="981515" y="281753"/>
                  </a:lnTo>
                  <a:cubicBezTo>
                    <a:pt x="981920" y="281753"/>
                    <a:pt x="982250" y="282081"/>
                    <a:pt x="982250" y="282487"/>
                  </a:cubicBezTo>
                  <a:lnTo>
                    <a:pt x="982250" y="283221"/>
                  </a:lnTo>
                  <a:lnTo>
                    <a:pt x="981515" y="293495"/>
                  </a:lnTo>
                  <a:lnTo>
                    <a:pt x="981515" y="370229"/>
                  </a:lnTo>
                  <a:cubicBezTo>
                    <a:pt x="981515" y="370611"/>
                    <a:pt x="981207" y="370921"/>
                    <a:pt x="980825" y="370921"/>
                  </a:cubicBezTo>
                  <a:lnTo>
                    <a:pt x="980825" y="370921"/>
                  </a:lnTo>
                  <a:cubicBezTo>
                    <a:pt x="980410" y="370921"/>
                    <a:pt x="980090" y="370560"/>
                    <a:pt x="980139" y="370149"/>
                  </a:cubicBezTo>
                  <a:lnTo>
                    <a:pt x="980465" y="367369"/>
                  </a:lnTo>
                  <a:cubicBezTo>
                    <a:pt x="980593" y="366284"/>
                    <a:pt x="979306" y="365413"/>
                    <a:pt x="978213" y="365413"/>
                  </a:cubicBezTo>
                  <a:lnTo>
                    <a:pt x="978213" y="365413"/>
                  </a:lnTo>
                  <a:lnTo>
                    <a:pt x="978213" y="365413"/>
                  </a:lnTo>
                  <a:cubicBezTo>
                    <a:pt x="977120" y="365413"/>
                    <a:pt x="975833" y="366284"/>
                    <a:pt x="975960" y="367369"/>
                  </a:cubicBezTo>
                  <a:lnTo>
                    <a:pt x="976249" y="369828"/>
                  </a:lnTo>
                  <a:cubicBezTo>
                    <a:pt x="976318" y="370409"/>
                    <a:pt x="975863" y="370921"/>
                    <a:pt x="975277" y="370921"/>
                  </a:cubicBezTo>
                  <a:lnTo>
                    <a:pt x="975277" y="370921"/>
                  </a:lnTo>
                  <a:cubicBezTo>
                    <a:pt x="974692" y="370921"/>
                    <a:pt x="974236" y="370409"/>
                    <a:pt x="974305" y="369828"/>
                  </a:cubicBezTo>
                  <a:lnTo>
                    <a:pt x="974595" y="367369"/>
                  </a:lnTo>
                  <a:cubicBezTo>
                    <a:pt x="974722" y="366284"/>
                    <a:pt x="973435" y="365413"/>
                    <a:pt x="972342" y="365413"/>
                  </a:cubicBezTo>
                  <a:lnTo>
                    <a:pt x="972342" y="365413"/>
                  </a:lnTo>
                  <a:lnTo>
                    <a:pt x="972342" y="365413"/>
                  </a:lnTo>
                  <a:cubicBezTo>
                    <a:pt x="971249" y="365413"/>
                    <a:pt x="969962" y="366284"/>
                    <a:pt x="970089" y="367369"/>
                  </a:cubicBezTo>
                  <a:lnTo>
                    <a:pt x="970378" y="369828"/>
                  </a:lnTo>
                  <a:cubicBezTo>
                    <a:pt x="970447" y="370409"/>
                    <a:pt x="969992" y="370921"/>
                    <a:pt x="969406" y="370921"/>
                  </a:cubicBezTo>
                  <a:lnTo>
                    <a:pt x="969406" y="370921"/>
                  </a:lnTo>
                  <a:cubicBezTo>
                    <a:pt x="968821" y="370921"/>
                    <a:pt x="968365" y="370409"/>
                    <a:pt x="968434" y="369828"/>
                  </a:cubicBezTo>
                  <a:lnTo>
                    <a:pt x="968724" y="367369"/>
                  </a:lnTo>
                  <a:cubicBezTo>
                    <a:pt x="968851" y="366284"/>
                    <a:pt x="967564" y="365413"/>
                    <a:pt x="966471" y="365413"/>
                  </a:cubicBezTo>
                  <a:lnTo>
                    <a:pt x="966471" y="365413"/>
                  </a:lnTo>
                  <a:lnTo>
                    <a:pt x="966471" y="365413"/>
                  </a:lnTo>
                  <a:cubicBezTo>
                    <a:pt x="965378" y="365413"/>
                    <a:pt x="964090" y="366284"/>
                    <a:pt x="964218" y="367369"/>
                  </a:cubicBezTo>
                  <a:lnTo>
                    <a:pt x="964507" y="369828"/>
                  </a:lnTo>
                  <a:cubicBezTo>
                    <a:pt x="964575" y="370409"/>
                    <a:pt x="964121" y="370921"/>
                    <a:pt x="963535" y="370921"/>
                  </a:cubicBezTo>
                  <a:lnTo>
                    <a:pt x="963535" y="370921"/>
                  </a:lnTo>
                  <a:cubicBezTo>
                    <a:pt x="962950" y="370921"/>
                    <a:pt x="962494" y="370409"/>
                    <a:pt x="962563" y="369828"/>
                  </a:cubicBezTo>
                  <a:lnTo>
                    <a:pt x="962853" y="367369"/>
                  </a:lnTo>
                  <a:cubicBezTo>
                    <a:pt x="962980" y="366284"/>
                    <a:pt x="961693" y="365413"/>
                    <a:pt x="960600" y="365413"/>
                  </a:cubicBezTo>
                  <a:lnTo>
                    <a:pt x="960600" y="365413"/>
                  </a:lnTo>
                  <a:lnTo>
                    <a:pt x="960600" y="365413"/>
                  </a:lnTo>
                  <a:cubicBezTo>
                    <a:pt x="959507" y="365413"/>
                    <a:pt x="958219" y="366284"/>
                    <a:pt x="958347" y="367369"/>
                  </a:cubicBezTo>
                  <a:lnTo>
                    <a:pt x="958636" y="369828"/>
                  </a:lnTo>
                  <a:cubicBezTo>
                    <a:pt x="958704" y="370409"/>
                    <a:pt x="958250" y="370921"/>
                    <a:pt x="957664" y="370921"/>
                  </a:cubicBezTo>
                  <a:lnTo>
                    <a:pt x="957664" y="370921"/>
                  </a:lnTo>
                  <a:cubicBezTo>
                    <a:pt x="957077" y="370921"/>
                    <a:pt x="956624" y="370409"/>
                    <a:pt x="956692" y="369828"/>
                  </a:cubicBezTo>
                  <a:lnTo>
                    <a:pt x="956980" y="367369"/>
                  </a:lnTo>
                  <a:cubicBezTo>
                    <a:pt x="957109" y="366284"/>
                    <a:pt x="955821" y="365413"/>
                    <a:pt x="954728" y="365413"/>
                  </a:cubicBezTo>
                  <a:lnTo>
                    <a:pt x="954728" y="365413"/>
                  </a:lnTo>
                  <a:lnTo>
                    <a:pt x="954728" y="365413"/>
                  </a:lnTo>
                  <a:cubicBezTo>
                    <a:pt x="953635" y="365413"/>
                    <a:pt x="952348" y="366284"/>
                    <a:pt x="952475" y="367369"/>
                  </a:cubicBezTo>
                  <a:lnTo>
                    <a:pt x="952680" y="369098"/>
                  </a:lnTo>
                  <a:cubicBezTo>
                    <a:pt x="952794" y="370068"/>
                    <a:pt x="952036" y="370921"/>
                    <a:pt x="951058" y="370921"/>
                  </a:cubicBezTo>
                  <a:lnTo>
                    <a:pt x="951058" y="370921"/>
                  </a:lnTo>
                  <a:cubicBezTo>
                    <a:pt x="950082" y="370921"/>
                    <a:pt x="949324" y="370068"/>
                    <a:pt x="949438" y="369098"/>
                  </a:cubicBezTo>
                  <a:lnTo>
                    <a:pt x="949641" y="367369"/>
                  </a:lnTo>
                  <a:cubicBezTo>
                    <a:pt x="949770" y="366284"/>
                    <a:pt x="948482" y="365413"/>
                    <a:pt x="947390" y="365413"/>
                  </a:cubicBezTo>
                  <a:lnTo>
                    <a:pt x="947390" y="365413"/>
                  </a:lnTo>
                  <a:lnTo>
                    <a:pt x="947390" y="365413"/>
                  </a:lnTo>
                  <a:cubicBezTo>
                    <a:pt x="946297" y="365413"/>
                    <a:pt x="945009" y="366284"/>
                    <a:pt x="945138" y="367369"/>
                  </a:cubicBezTo>
                  <a:lnTo>
                    <a:pt x="945405" y="369645"/>
                  </a:lnTo>
                  <a:cubicBezTo>
                    <a:pt x="945485" y="370324"/>
                    <a:pt x="944954" y="370921"/>
                    <a:pt x="944270" y="370921"/>
                  </a:cubicBezTo>
                  <a:lnTo>
                    <a:pt x="944270" y="370921"/>
                  </a:lnTo>
                  <a:cubicBezTo>
                    <a:pt x="943587" y="370921"/>
                    <a:pt x="943057" y="370324"/>
                    <a:pt x="943137" y="369645"/>
                  </a:cubicBezTo>
                  <a:lnTo>
                    <a:pt x="943404" y="367369"/>
                  </a:lnTo>
                  <a:cubicBezTo>
                    <a:pt x="943532" y="366284"/>
                    <a:pt x="942245" y="365413"/>
                    <a:pt x="941152" y="365413"/>
                  </a:cubicBezTo>
                  <a:lnTo>
                    <a:pt x="941152" y="365413"/>
                  </a:lnTo>
                  <a:lnTo>
                    <a:pt x="941152" y="365413"/>
                  </a:lnTo>
                  <a:cubicBezTo>
                    <a:pt x="940059" y="365413"/>
                    <a:pt x="938771" y="366284"/>
                    <a:pt x="938899" y="367369"/>
                  </a:cubicBezTo>
                  <a:lnTo>
                    <a:pt x="939226" y="370149"/>
                  </a:lnTo>
                  <a:cubicBezTo>
                    <a:pt x="939275" y="370560"/>
                    <a:pt x="938953" y="370921"/>
                    <a:pt x="938540" y="370921"/>
                  </a:cubicBezTo>
                  <a:lnTo>
                    <a:pt x="938540" y="370921"/>
                  </a:lnTo>
                  <a:cubicBezTo>
                    <a:pt x="938158" y="370921"/>
                    <a:pt x="937848" y="370611"/>
                    <a:pt x="937848" y="370229"/>
                  </a:cubicBezTo>
                  <a:lnTo>
                    <a:pt x="937848" y="357160"/>
                  </a:lnTo>
                  <a:cubicBezTo>
                    <a:pt x="937848" y="357059"/>
                    <a:pt x="937931" y="356977"/>
                    <a:pt x="938032" y="356977"/>
                  </a:cubicBezTo>
                  <a:lnTo>
                    <a:pt x="938032" y="356977"/>
                  </a:lnTo>
                  <a:cubicBezTo>
                    <a:pt x="938133" y="356977"/>
                    <a:pt x="938216" y="356895"/>
                    <a:pt x="938216" y="356794"/>
                  </a:cubicBezTo>
                  <a:lnTo>
                    <a:pt x="938216" y="354958"/>
                  </a:lnTo>
                  <a:cubicBezTo>
                    <a:pt x="938216" y="353844"/>
                    <a:pt x="937312" y="352940"/>
                    <a:pt x="936198" y="352940"/>
                  </a:cubicBezTo>
                  <a:lnTo>
                    <a:pt x="935362" y="352940"/>
                  </a:lnTo>
                  <a:cubicBezTo>
                    <a:pt x="934027" y="352940"/>
                    <a:pt x="932870" y="352013"/>
                    <a:pt x="932577" y="350711"/>
                  </a:cubicBezTo>
                  <a:lnTo>
                    <a:pt x="932577" y="350711"/>
                  </a:lnTo>
                  <a:cubicBezTo>
                    <a:pt x="931905" y="347725"/>
                    <a:pt x="927649" y="347716"/>
                    <a:pt x="926978" y="350701"/>
                  </a:cubicBezTo>
                  <a:lnTo>
                    <a:pt x="926795" y="351508"/>
                  </a:lnTo>
                  <a:cubicBezTo>
                    <a:pt x="926608" y="352346"/>
                    <a:pt x="925864" y="352940"/>
                    <a:pt x="925006" y="352940"/>
                  </a:cubicBezTo>
                  <a:lnTo>
                    <a:pt x="925006" y="352940"/>
                  </a:lnTo>
                  <a:cubicBezTo>
                    <a:pt x="923993" y="352940"/>
                    <a:pt x="923172" y="353762"/>
                    <a:pt x="923172" y="354774"/>
                  </a:cubicBezTo>
                  <a:lnTo>
                    <a:pt x="923172" y="356610"/>
                  </a:lnTo>
                  <a:cubicBezTo>
                    <a:pt x="923172" y="356812"/>
                    <a:pt x="923336" y="356977"/>
                    <a:pt x="923538" y="356977"/>
                  </a:cubicBezTo>
                  <a:lnTo>
                    <a:pt x="923538" y="356977"/>
                  </a:lnTo>
                  <a:cubicBezTo>
                    <a:pt x="923741" y="356977"/>
                    <a:pt x="923905" y="357141"/>
                    <a:pt x="923905" y="357343"/>
                  </a:cubicBezTo>
                  <a:lnTo>
                    <a:pt x="923905" y="370229"/>
                  </a:lnTo>
                  <a:cubicBezTo>
                    <a:pt x="923905" y="370611"/>
                    <a:pt x="923596" y="370921"/>
                    <a:pt x="923214" y="370921"/>
                  </a:cubicBezTo>
                  <a:lnTo>
                    <a:pt x="923214" y="370921"/>
                  </a:lnTo>
                  <a:cubicBezTo>
                    <a:pt x="922801" y="370921"/>
                    <a:pt x="922480" y="370560"/>
                    <a:pt x="922528" y="370149"/>
                  </a:cubicBezTo>
                  <a:lnTo>
                    <a:pt x="922856" y="367369"/>
                  </a:lnTo>
                  <a:cubicBezTo>
                    <a:pt x="922983" y="366284"/>
                    <a:pt x="921696" y="365413"/>
                    <a:pt x="920603" y="365413"/>
                  </a:cubicBezTo>
                  <a:lnTo>
                    <a:pt x="920603" y="365413"/>
                  </a:lnTo>
                  <a:lnTo>
                    <a:pt x="920603" y="365413"/>
                  </a:lnTo>
                  <a:cubicBezTo>
                    <a:pt x="919510" y="365413"/>
                    <a:pt x="918222" y="366284"/>
                    <a:pt x="918350" y="367369"/>
                  </a:cubicBezTo>
                  <a:lnTo>
                    <a:pt x="918639" y="369828"/>
                  </a:lnTo>
                  <a:cubicBezTo>
                    <a:pt x="918707" y="370409"/>
                    <a:pt x="918253" y="370921"/>
                    <a:pt x="917667" y="370921"/>
                  </a:cubicBezTo>
                  <a:lnTo>
                    <a:pt x="917667" y="370921"/>
                  </a:lnTo>
                  <a:cubicBezTo>
                    <a:pt x="917082" y="370921"/>
                    <a:pt x="916626" y="370409"/>
                    <a:pt x="916695" y="369828"/>
                  </a:cubicBezTo>
                  <a:lnTo>
                    <a:pt x="916985" y="367369"/>
                  </a:lnTo>
                  <a:cubicBezTo>
                    <a:pt x="917112" y="366284"/>
                    <a:pt x="915825" y="365413"/>
                    <a:pt x="914732" y="365413"/>
                  </a:cubicBezTo>
                  <a:lnTo>
                    <a:pt x="914732" y="365413"/>
                  </a:lnTo>
                  <a:lnTo>
                    <a:pt x="914732" y="365413"/>
                  </a:lnTo>
                  <a:cubicBezTo>
                    <a:pt x="913639" y="365413"/>
                    <a:pt x="912351" y="366284"/>
                    <a:pt x="912479" y="367369"/>
                  </a:cubicBezTo>
                  <a:lnTo>
                    <a:pt x="912768" y="369828"/>
                  </a:lnTo>
                  <a:cubicBezTo>
                    <a:pt x="912836" y="370409"/>
                    <a:pt x="912382" y="370921"/>
                    <a:pt x="911796" y="370921"/>
                  </a:cubicBezTo>
                  <a:lnTo>
                    <a:pt x="911796" y="370921"/>
                  </a:lnTo>
                  <a:cubicBezTo>
                    <a:pt x="911209" y="370921"/>
                    <a:pt x="910756" y="370409"/>
                    <a:pt x="910824" y="369828"/>
                  </a:cubicBezTo>
                  <a:lnTo>
                    <a:pt x="911112" y="367369"/>
                  </a:lnTo>
                  <a:cubicBezTo>
                    <a:pt x="911241" y="366284"/>
                    <a:pt x="909953" y="365413"/>
                    <a:pt x="908860" y="365413"/>
                  </a:cubicBezTo>
                  <a:lnTo>
                    <a:pt x="908860" y="365413"/>
                  </a:lnTo>
                  <a:lnTo>
                    <a:pt x="908860" y="365413"/>
                  </a:lnTo>
                  <a:cubicBezTo>
                    <a:pt x="907767" y="365413"/>
                    <a:pt x="906480" y="366284"/>
                    <a:pt x="906607" y="367369"/>
                  </a:cubicBezTo>
                  <a:lnTo>
                    <a:pt x="906833" y="369281"/>
                  </a:lnTo>
                  <a:cubicBezTo>
                    <a:pt x="906935" y="370153"/>
                    <a:pt x="906253" y="370921"/>
                    <a:pt x="905374" y="370921"/>
                  </a:cubicBezTo>
                  <a:lnTo>
                    <a:pt x="905374" y="370921"/>
                  </a:lnTo>
                  <a:cubicBezTo>
                    <a:pt x="904495" y="370921"/>
                    <a:pt x="903813" y="370153"/>
                    <a:pt x="903916" y="369281"/>
                  </a:cubicBezTo>
                  <a:lnTo>
                    <a:pt x="904141" y="367369"/>
                  </a:lnTo>
                  <a:cubicBezTo>
                    <a:pt x="904269" y="366284"/>
                    <a:pt x="902981" y="365413"/>
                    <a:pt x="901888" y="365413"/>
                  </a:cubicBezTo>
                  <a:lnTo>
                    <a:pt x="901888" y="365413"/>
                  </a:lnTo>
                  <a:lnTo>
                    <a:pt x="901888" y="365413"/>
                  </a:lnTo>
                  <a:cubicBezTo>
                    <a:pt x="900795" y="365413"/>
                    <a:pt x="899508" y="366284"/>
                    <a:pt x="899636" y="367369"/>
                  </a:cubicBezTo>
                  <a:lnTo>
                    <a:pt x="899925" y="369828"/>
                  </a:lnTo>
                  <a:cubicBezTo>
                    <a:pt x="899994" y="370409"/>
                    <a:pt x="899539" y="370921"/>
                    <a:pt x="898953" y="370921"/>
                  </a:cubicBezTo>
                  <a:lnTo>
                    <a:pt x="898953" y="370921"/>
                  </a:lnTo>
                  <a:cubicBezTo>
                    <a:pt x="898367" y="370921"/>
                    <a:pt x="897912" y="370409"/>
                    <a:pt x="897981" y="369828"/>
                  </a:cubicBezTo>
                  <a:lnTo>
                    <a:pt x="898270" y="367369"/>
                  </a:lnTo>
                  <a:cubicBezTo>
                    <a:pt x="898397" y="366284"/>
                    <a:pt x="897110" y="365413"/>
                    <a:pt x="896017" y="365413"/>
                  </a:cubicBezTo>
                  <a:lnTo>
                    <a:pt x="896017" y="365413"/>
                  </a:lnTo>
                  <a:lnTo>
                    <a:pt x="896017" y="365413"/>
                  </a:lnTo>
                  <a:cubicBezTo>
                    <a:pt x="894924" y="365413"/>
                    <a:pt x="893637" y="366284"/>
                    <a:pt x="893765" y="367369"/>
                  </a:cubicBezTo>
                  <a:lnTo>
                    <a:pt x="894055" y="369828"/>
                  </a:lnTo>
                  <a:cubicBezTo>
                    <a:pt x="894123" y="370409"/>
                    <a:pt x="893668" y="370921"/>
                    <a:pt x="893082" y="370921"/>
                  </a:cubicBezTo>
                  <a:lnTo>
                    <a:pt x="893082" y="370921"/>
                  </a:lnTo>
                  <a:cubicBezTo>
                    <a:pt x="892496" y="370921"/>
                    <a:pt x="892041" y="370409"/>
                    <a:pt x="892109" y="369828"/>
                  </a:cubicBezTo>
                  <a:lnTo>
                    <a:pt x="892399" y="367369"/>
                  </a:lnTo>
                  <a:cubicBezTo>
                    <a:pt x="892526" y="366284"/>
                    <a:pt x="891239" y="365413"/>
                    <a:pt x="890146" y="365413"/>
                  </a:cubicBezTo>
                  <a:lnTo>
                    <a:pt x="890146" y="365413"/>
                  </a:lnTo>
                  <a:lnTo>
                    <a:pt x="890146" y="365413"/>
                  </a:lnTo>
                  <a:cubicBezTo>
                    <a:pt x="889053" y="365413"/>
                    <a:pt x="887766" y="366284"/>
                    <a:pt x="887894" y="367369"/>
                  </a:cubicBezTo>
                  <a:lnTo>
                    <a:pt x="888182" y="369828"/>
                  </a:lnTo>
                  <a:cubicBezTo>
                    <a:pt x="888252" y="370409"/>
                    <a:pt x="887797" y="370921"/>
                    <a:pt x="887210" y="370921"/>
                  </a:cubicBezTo>
                  <a:lnTo>
                    <a:pt x="887210" y="370921"/>
                  </a:lnTo>
                  <a:cubicBezTo>
                    <a:pt x="886625" y="370921"/>
                    <a:pt x="886170" y="370409"/>
                    <a:pt x="886238" y="369828"/>
                  </a:cubicBezTo>
                  <a:lnTo>
                    <a:pt x="886528" y="367369"/>
                  </a:lnTo>
                  <a:cubicBezTo>
                    <a:pt x="886655" y="366284"/>
                    <a:pt x="885368" y="365413"/>
                    <a:pt x="884275" y="365413"/>
                  </a:cubicBezTo>
                  <a:lnTo>
                    <a:pt x="884275" y="365413"/>
                  </a:lnTo>
                  <a:lnTo>
                    <a:pt x="884275" y="365413"/>
                  </a:lnTo>
                  <a:cubicBezTo>
                    <a:pt x="883183" y="365413"/>
                    <a:pt x="881894" y="366284"/>
                    <a:pt x="882023" y="367369"/>
                  </a:cubicBezTo>
                  <a:lnTo>
                    <a:pt x="882311" y="369828"/>
                  </a:lnTo>
                  <a:cubicBezTo>
                    <a:pt x="882380" y="370409"/>
                    <a:pt x="881926" y="370921"/>
                    <a:pt x="881339" y="370921"/>
                  </a:cubicBezTo>
                  <a:lnTo>
                    <a:pt x="881339" y="370921"/>
                  </a:lnTo>
                  <a:cubicBezTo>
                    <a:pt x="880754" y="370921"/>
                    <a:pt x="880299" y="370409"/>
                    <a:pt x="880367" y="369828"/>
                  </a:cubicBezTo>
                  <a:lnTo>
                    <a:pt x="880657" y="367369"/>
                  </a:lnTo>
                  <a:cubicBezTo>
                    <a:pt x="880784" y="366284"/>
                    <a:pt x="879497" y="365413"/>
                    <a:pt x="878404" y="365413"/>
                  </a:cubicBezTo>
                  <a:lnTo>
                    <a:pt x="878404" y="365413"/>
                  </a:lnTo>
                  <a:lnTo>
                    <a:pt x="878404" y="365413"/>
                  </a:lnTo>
                  <a:cubicBezTo>
                    <a:pt x="877312" y="365413"/>
                    <a:pt x="876023" y="366284"/>
                    <a:pt x="876152" y="367369"/>
                  </a:cubicBezTo>
                  <a:lnTo>
                    <a:pt x="876440" y="369828"/>
                  </a:lnTo>
                  <a:cubicBezTo>
                    <a:pt x="876509" y="370409"/>
                    <a:pt x="876055" y="370921"/>
                    <a:pt x="875468" y="370921"/>
                  </a:cubicBezTo>
                  <a:lnTo>
                    <a:pt x="875468" y="370921"/>
                  </a:lnTo>
                  <a:cubicBezTo>
                    <a:pt x="874882" y="370921"/>
                    <a:pt x="874428" y="370409"/>
                    <a:pt x="874496" y="369828"/>
                  </a:cubicBezTo>
                  <a:lnTo>
                    <a:pt x="874786" y="367369"/>
                  </a:lnTo>
                  <a:cubicBezTo>
                    <a:pt x="874913" y="366284"/>
                    <a:pt x="873625" y="365413"/>
                    <a:pt x="872534" y="365413"/>
                  </a:cubicBezTo>
                  <a:lnTo>
                    <a:pt x="872534" y="365413"/>
                  </a:lnTo>
                  <a:lnTo>
                    <a:pt x="872534" y="365413"/>
                  </a:lnTo>
                  <a:cubicBezTo>
                    <a:pt x="871441" y="365413"/>
                    <a:pt x="870152" y="366284"/>
                    <a:pt x="870281" y="367369"/>
                  </a:cubicBezTo>
                  <a:lnTo>
                    <a:pt x="870570" y="369828"/>
                  </a:lnTo>
                  <a:cubicBezTo>
                    <a:pt x="870638" y="370409"/>
                    <a:pt x="870184" y="370921"/>
                    <a:pt x="869597" y="370921"/>
                  </a:cubicBezTo>
                  <a:lnTo>
                    <a:pt x="869597" y="370921"/>
                  </a:lnTo>
                  <a:cubicBezTo>
                    <a:pt x="869011" y="370921"/>
                    <a:pt x="868557" y="370409"/>
                    <a:pt x="868625" y="369828"/>
                  </a:cubicBezTo>
                  <a:lnTo>
                    <a:pt x="868914" y="367369"/>
                  </a:lnTo>
                  <a:cubicBezTo>
                    <a:pt x="869042" y="366284"/>
                    <a:pt x="867754" y="365413"/>
                    <a:pt x="866661" y="365413"/>
                  </a:cubicBezTo>
                  <a:lnTo>
                    <a:pt x="866661" y="365413"/>
                  </a:lnTo>
                  <a:lnTo>
                    <a:pt x="866661" y="365413"/>
                  </a:lnTo>
                  <a:cubicBezTo>
                    <a:pt x="865568" y="365413"/>
                    <a:pt x="864281" y="366284"/>
                    <a:pt x="864409" y="367369"/>
                  </a:cubicBezTo>
                  <a:lnTo>
                    <a:pt x="864623" y="369185"/>
                  </a:lnTo>
                  <a:cubicBezTo>
                    <a:pt x="864731" y="370108"/>
                    <a:pt x="864010" y="370921"/>
                    <a:pt x="863078" y="370921"/>
                  </a:cubicBezTo>
                  <a:lnTo>
                    <a:pt x="863078" y="370921"/>
                  </a:lnTo>
                  <a:cubicBezTo>
                    <a:pt x="862220" y="370921"/>
                    <a:pt x="861525" y="370224"/>
                    <a:pt x="861525" y="369366"/>
                  </a:cubicBezTo>
                  <a:lnTo>
                    <a:pt x="861525" y="365233"/>
                  </a:lnTo>
                  <a:cubicBezTo>
                    <a:pt x="861525" y="364727"/>
                    <a:pt x="861114" y="364315"/>
                    <a:pt x="860607" y="364315"/>
                  </a:cubicBezTo>
                  <a:lnTo>
                    <a:pt x="860607" y="364315"/>
                  </a:lnTo>
                  <a:cubicBezTo>
                    <a:pt x="860100" y="364315"/>
                    <a:pt x="859690" y="363904"/>
                    <a:pt x="859690" y="363398"/>
                  </a:cubicBezTo>
                  <a:lnTo>
                    <a:pt x="859690" y="359362"/>
                  </a:lnTo>
                  <a:cubicBezTo>
                    <a:pt x="859690" y="359260"/>
                    <a:pt x="859772" y="359179"/>
                    <a:pt x="859873" y="359179"/>
                  </a:cubicBezTo>
                  <a:lnTo>
                    <a:pt x="859873" y="359179"/>
                  </a:lnTo>
                  <a:cubicBezTo>
                    <a:pt x="859974" y="359179"/>
                    <a:pt x="860057" y="359096"/>
                    <a:pt x="860057" y="358995"/>
                  </a:cubicBezTo>
                  <a:lnTo>
                    <a:pt x="860057" y="356059"/>
                  </a:lnTo>
                  <a:cubicBezTo>
                    <a:pt x="860057" y="355756"/>
                    <a:pt x="859810" y="355509"/>
                    <a:pt x="859506" y="355509"/>
                  </a:cubicBezTo>
                  <a:lnTo>
                    <a:pt x="859506" y="355509"/>
                  </a:lnTo>
                  <a:cubicBezTo>
                    <a:pt x="859203" y="355509"/>
                    <a:pt x="858956" y="355263"/>
                    <a:pt x="858956" y="354958"/>
                  </a:cubicBezTo>
                  <a:lnTo>
                    <a:pt x="858956" y="354214"/>
                  </a:lnTo>
                  <a:cubicBezTo>
                    <a:pt x="858956" y="354099"/>
                    <a:pt x="858941" y="353985"/>
                    <a:pt x="858910" y="353875"/>
                  </a:cubicBezTo>
                  <a:lnTo>
                    <a:pt x="855763" y="342333"/>
                  </a:lnTo>
                  <a:cubicBezTo>
                    <a:pt x="855708" y="342131"/>
                    <a:pt x="855860" y="341932"/>
                    <a:pt x="856070" y="341932"/>
                  </a:cubicBezTo>
                  <a:lnTo>
                    <a:pt x="856070" y="341932"/>
                  </a:lnTo>
                  <a:cubicBezTo>
                    <a:pt x="856245" y="341932"/>
                    <a:pt x="856388" y="341790"/>
                    <a:pt x="856388" y="341614"/>
                  </a:cubicBezTo>
                  <a:lnTo>
                    <a:pt x="856388" y="340831"/>
                  </a:lnTo>
                  <a:cubicBezTo>
                    <a:pt x="856388" y="340628"/>
                    <a:pt x="856224" y="340464"/>
                    <a:pt x="856020" y="340464"/>
                  </a:cubicBezTo>
                  <a:lnTo>
                    <a:pt x="856020" y="340464"/>
                  </a:lnTo>
                  <a:cubicBezTo>
                    <a:pt x="855818" y="340464"/>
                    <a:pt x="855654" y="340300"/>
                    <a:pt x="855654" y="340098"/>
                  </a:cubicBezTo>
                  <a:lnTo>
                    <a:pt x="855654" y="331291"/>
                  </a:lnTo>
                  <a:cubicBezTo>
                    <a:pt x="855654" y="331087"/>
                    <a:pt x="855818" y="330923"/>
                    <a:pt x="856020" y="330923"/>
                  </a:cubicBezTo>
                  <a:lnTo>
                    <a:pt x="856020" y="330923"/>
                  </a:lnTo>
                  <a:cubicBezTo>
                    <a:pt x="856224" y="330923"/>
                    <a:pt x="856388" y="330759"/>
                    <a:pt x="856388" y="330556"/>
                  </a:cubicBezTo>
                  <a:lnTo>
                    <a:pt x="856388" y="330190"/>
                  </a:lnTo>
                  <a:cubicBezTo>
                    <a:pt x="856388" y="329785"/>
                    <a:pt x="856058" y="329455"/>
                    <a:pt x="855654" y="329455"/>
                  </a:cubicBezTo>
                  <a:lnTo>
                    <a:pt x="854665" y="329455"/>
                  </a:lnTo>
                  <a:cubicBezTo>
                    <a:pt x="853938" y="329455"/>
                    <a:pt x="853289" y="328999"/>
                    <a:pt x="853043" y="328313"/>
                  </a:cubicBezTo>
                  <a:lnTo>
                    <a:pt x="852714" y="327390"/>
                  </a:lnTo>
                  <a:cubicBezTo>
                    <a:pt x="851730" y="324635"/>
                    <a:pt x="847835" y="324635"/>
                    <a:pt x="846851" y="327390"/>
                  </a:cubicBezTo>
                  <a:lnTo>
                    <a:pt x="846522" y="328313"/>
                  </a:lnTo>
                  <a:cubicBezTo>
                    <a:pt x="846276" y="328999"/>
                    <a:pt x="845627" y="329455"/>
                    <a:pt x="844899" y="329455"/>
                  </a:cubicBezTo>
                  <a:lnTo>
                    <a:pt x="843911" y="329455"/>
                  </a:lnTo>
                  <a:cubicBezTo>
                    <a:pt x="843506" y="329455"/>
                    <a:pt x="843178" y="329785"/>
                    <a:pt x="843178" y="330190"/>
                  </a:cubicBezTo>
                  <a:lnTo>
                    <a:pt x="843178" y="330556"/>
                  </a:lnTo>
                  <a:cubicBezTo>
                    <a:pt x="843178" y="330759"/>
                    <a:pt x="843342" y="330923"/>
                    <a:pt x="843545" y="330923"/>
                  </a:cubicBezTo>
                  <a:lnTo>
                    <a:pt x="843545" y="330923"/>
                  </a:lnTo>
                  <a:cubicBezTo>
                    <a:pt x="843747" y="330923"/>
                    <a:pt x="843911" y="331087"/>
                    <a:pt x="843911" y="331291"/>
                  </a:cubicBezTo>
                  <a:lnTo>
                    <a:pt x="843911" y="340098"/>
                  </a:lnTo>
                  <a:cubicBezTo>
                    <a:pt x="843911" y="340300"/>
                    <a:pt x="843747" y="340464"/>
                    <a:pt x="843545" y="340464"/>
                  </a:cubicBezTo>
                  <a:lnTo>
                    <a:pt x="843545" y="340464"/>
                  </a:lnTo>
                  <a:cubicBezTo>
                    <a:pt x="843342" y="340464"/>
                    <a:pt x="843178" y="340628"/>
                    <a:pt x="843178" y="340831"/>
                  </a:cubicBezTo>
                  <a:lnTo>
                    <a:pt x="843178" y="341614"/>
                  </a:lnTo>
                  <a:cubicBezTo>
                    <a:pt x="843178" y="341790"/>
                    <a:pt x="843319" y="341932"/>
                    <a:pt x="843495" y="341932"/>
                  </a:cubicBezTo>
                  <a:lnTo>
                    <a:pt x="843495" y="341932"/>
                  </a:lnTo>
                  <a:cubicBezTo>
                    <a:pt x="843705" y="341932"/>
                    <a:pt x="843857" y="342131"/>
                    <a:pt x="843802" y="342333"/>
                  </a:cubicBezTo>
                  <a:lnTo>
                    <a:pt x="840655" y="353875"/>
                  </a:lnTo>
                  <a:cubicBezTo>
                    <a:pt x="840625" y="353985"/>
                    <a:pt x="840609" y="354099"/>
                    <a:pt x="840609" y="354214"/>
                  </a:cubicBezTo>
                  <a:lnTo>
                    <a:pt x="840609" y="354958"/>
                  </a:lnTo>
                  <a:cubicBezTo>
                    <a:pt x="840609" y="355263"/>
                    <a:pt x="840362" y="355509"/>
                    <a:pt x="840058" y="355509"/>
                  </a:cubicBezTo>
                  <a:lnTo>
                    <a:pt x="840058" y="355509"/>
                  </a:lnTo>
                  <a:cubicBezTo>
                    <a:pt x="839755" y="355509"/>
                    <a:pt x="839508" y="355756"/>
                    <a:pt x="839508" y="356059"/>
                  </a:cubicBezTo>
                  <a:lnTo>
                    <a:pt x="839508" y="357894"/>
                  </a:lnTo>
                  <a:cubicBezTo>
                    <a:pt x="839508" y="357995"/>
                    <a:pt x="839589" y="358078"/>
                    <a:pt x="839692" y="358078"/>
                  </a:cubicBezTo>
                  <a:lnTo>
                    <a:pt x="839692" y="358078"/>
                  </a:lnTo>
                  <a:cubicBezTo>
                    <a:pt x="839793" y="358078"/>
                    <a:pt x="839875" y="358159"/>
                    <a:pt x="839875" y="358260"/>
                  </a:cubicBezTo>
                  <a:lnTo>
                    <a:pt x="839875" y="362297"/>
                  </a:lnTo>
                  <a:cubicBezTo>
                    <a:pt x="839875" y="362804"/>
                    <a:pt x="839465" y="363214"/>
                    <a:pt x="838957" y="363214"/>
                  </a:cubicBezTo>
                  <a:lnTo>
                    <a:pt x="838957" y="363214"/>
                  </a:lnTo>
                  <a:cubicBezTo>
                    <a:pt x="838451" y="363214"/>
                    <a:pt x="838040" y="363625"/>
                    <a:pt x="838040" y="364133"/>
                  </a:cubicBezTo>
                  <a:lnTo>
                    <a:pt x="838040" y="388533"/>
                  </a:lnTo>
                  <a:cubicBezTo>
                    <a:pt x="838040" y="389953"/>
                    <a:pt x="836891" y="391102"/>
                    <a:pt x="835471" y="391102"/>
                  </a:cubicBezTo>
                  <a:lnTo>
                    <a:pt x="833637" y="391102"/>
                  </a:lnTo>
                  <a:cubicBezTo>
                    <a:pt x="833232" y="391102"/>
                    <a:pt x="832903" y="391431"/>
                    <a:pt x="832903" y="391837"/>
                  </a:cubicBezTo>
                  <a:lnTo>
                    <a:pt x="832903" y="391837"/>
                  </a:lnTo>
                  <a:cubicBezTo>
                    <a:pt x="832903" y="392242"/>
                    <a:pt x="832575" y="392570"/>
                    <a:pt x="832169" y="392570"/>
                  </a:cubicBezTo>
                  <a:lnTo>
                    <a:pt x="831618" y="392570"/>
                  </a:lnTo>
                  <a:cubicBezTo>
                    <a:pt x="830910" y="392570"/>
                    <a:pt x="830334" y="391996"/>
                    <a:pt x="830334" y="391286"/>
                  </a:cubicBezTo>
                  <a:lnTo>
                    <a:pt x="830334" y="389634"/>
                  </a:lnTo>
                  <a:cubicBezTo>
                    <a:pt x="830334" y="388621"/>
                    <a:pt x="829512" y="387800"/>
                    <a:pt x="828500" y="387800"/>
                  </a:cubicBezTo>
                  <a:lnTo>
                    <a:pt x="828500" y="387800"/>
                  </a:lnTo>
                  <a:cubicBezTo>
                    <a:pt x="827487" y="387800"/>
                    <a:pt x="826666" y="388621"/>
                    <a:pt x="826666" y="389634"/>
                  </a:cubicBezTo>
                  <a:lnTo>
                    <a:pt x="826666" y="392754"/>
                  </a:lnTo>
                  <a:cubicBezTo>
                    <a:pt x="826666" y="394071"/>
                    <a:pt x="825598" y="395139"/>
                    <a:pt x="824279" y="395139"/>
                  </a:cubicBezTo>
                  <a:lnTo>
                    <a:pt x="824279" y="395139"/>
                  </a:lnTo>
                  <a:cubicBezTo>
                    <a:pt x="822962" y="395139"/>
                    <a:pt x="821894" y="396207"/>
                    <a:pt x="821894" y="397524"/>
                  </a:cubicBezTo>
                  <a:lnTo>
                    <a:pt x="821894" y="405596"/>
                  </a:lnTo>
                  <a:cubicBezTo>
                    <a:pt x="821894" y="407319"/>
                    <a:pt x="820498" y="408716"/>
                    <a:pt x="818776" y="408716"/>
                  </a:cubicBezTo>
                  <a:lnTo>
                    <a:pt x="818776" y="408716"/>
                  </a:lnTo>
                  <a:cubicBezTo>
                    <a:pt x="817053" y="408716"/>
                    <a:pt x="815657" y="407319"/>
                    <a:pt x="815657" y="405596"/>
                  </a:cubicBezTo>
                  <a:lnTo>
                    <a:pt x="815657" y="392020"/>
                  </a:lnTo>
                  <a:cubicBezTo>
                    <a:pt x="815657" y="388676"/>
                    <a:pt x="812945" y="385966"/>
                    <a:pt x="809602" y="385966"/>
                  </a:cubicBezTo>
                  <a:lnTo>
                    <a:pt x="805933" y="385966"/>
                  </a:lnTo>
                  <a:cubicBezTo>
                    <a:pt x="804616" y="385966"/>
                    <a:pt x="803548" y="387032"/>
                    <a:pt x="803548" y="388351"/>
                  </a:cubicBezTo>
                  <a:lnTo>
                    <a:pt x="803548" y="389084"/>
                  </a:lnTo>
                  <a:cubicBezTo>
                    <a:pt x="803548" y="389996"/>
                    <a:pt x="802808" y="390736"/>
                    <a:pt x="801896" y="390736"/>
                  </a:cubicBezTo>
                  <a:lnTo>
                    <a:pt x="801896" y="390736"/>
                  </a:lnTo>
                  <a:cubicBezTo>
                    <a:pt x="800984" y="390736"/>
                    <a:pt x="800244" y="389996"/>
                    <a:pt x="800244" y="389084"/>
                  </a:cubicBezTo>
                  <a:lnTo>
                    <a:pt x="800244" y="389084"/>
                  </a:lnTo>
                  <a:cubicBezTo>
                    <a:pt x="800244" y="388173"/>
                    <a:pt x="799506" y="387433"/>
                    <a:pt x="798594" y="387433"/>
                  </a:cubicBezTo>
                  <a:lnTo>
                    <a:pt x="793273" y="387433"/>
                  </a:lnTo>
                  <a:cubicBezTo>
                    <a:pt x="789422" y="387433"/>
                    <a:pt x="786301" y="384311"/>
                    <a:pt x="786301" y="380461"/>
                  </a:cubicBezTo>
                  <a:lnTo>
                    <a:pt x="786301" y="368424"/>
                  </a:lnTo>
                  <a:cubicBezTo>
                    <a:pt x="786301" y="366763"/>
                    <a:pt x="784955" y="365417"/>
                    <a:pt x="783294" y="365417"/>
                  </a:cubicBezTo>
                  <a:lnTo>
                    <a:pt x="783294" y="365417"/>
                  </a:lnTo>
                  <a:cubicBezTo>
                    <a:pt x="781690" y="365417"/>
                    <a:pt x="780369" y="364157"/>
                    <a:pt x="780290" y="362556"/>
                  </a:cubicBezTo>
                  <a:lnTo>
                    <a:pt x="772776" y="209071"/>
                  </a:lnTo>
                  <a:cubicBezTo>
                    <a:pt x="772748" y="208470"/>
                    <a:pt x="772252" y="207997"/>
                    <a:pt x="771651" y="207997"/>
                  </a:cubicBezTo>
                  <a:lnTo>
                    <a:pt x="770890" y="207997"/>
                  </a:lnTo>
                  <a:cubicBezTo>
                    <a:pt x="770686" y="207997"/>
                    <a:pt x="770522" y="207833"/>
                    <a:pt x="770522" y="207630"/>
                  </a:cubicBezTo>
                  <a:lnTo>
                    <a:pt x="770522" y="207630"/>
                  </a:lnTo>
                  <a:cubicBezTo>
                    <a:pt x="770522" y="207428"/>
                    <a:pt x="770358" y="207264"/>
                    <a:pt x="770155" y="207264"/>
                  </a:cubicBezTo>
                  <a:lnTo>
                    <a:pt x="769238" y="207264"/>
                  </a:lnTo>
                  <a:cubicBezTo>
                    <a:pt x="768528" y="207264"/>
                    <a:pt x="767954" y="206688"/>
                    <a:pt x="767954" y="205980"/>
                  </a:cubicBezTo>
                  <a:lnTo>
                    <a:pt x="767954" y="205429"/>
                  </a:lnTo>
                  <a:cubicBezTo>
                    <a:pt x="767954" y="204416"/>
                    <a:pt x="767132" y="203595"/>
                    <a:pt x="766120" y="203595"/>
                  </a:cubicBezTo>
                  <a:lnTo>
                    <a:pt x="763807" y="203595"/>
                  </a:lnTo>
                  <a:cubicBezTo>
                    <a:pt x="761759" y="203595"/>
                    <a:pt x="760026" y="202098"/>
                    <a:pt x="759678" y="200080"/>
                  </a:cubicBezTo>
                  <a:cubicBezTo>
                    <a:pt x="758395" y="192633"/>
                    <a:pt x="757075" y="188182"/>
                    <a:pt x="755478" y="188182"/>
                  </a:cubicBezTo>
                  <a:lnTo>
                    <a:pt x="755478" y="188182"/>
                  </a:lnTo>
                  <a:cubicBezTo>
                    <a:pt x="754132" y="188182"/>
                    <a:pt x="753160" y="189650"/>
                    <a:pt x="751816" y="189650"/>
                  </a:cubicBezTo>
                  <a:lnTo>
                    <a:pt x="720611" y="189650"/>
                  </a:lnTo>
                  <a:cubicBezTo>
                    <a:pt x="719300" y="189650"/>
                    <a:pt x="718259" y="188182"/>
                    <a:pt x="716948" y="188182"/>
                  </a:cubicBezTo>
                  <a:lnTo>
                    <a:pt x="716948" y="188182"/>
                  </a:lnTo>
                  <a:cubicBezTo>
                    <a:pt x="712545" y="188182"/>
                    <a:pt x="709243" y="221941"/>
                    <a:pt x="709243" y="263406"/>
                  </a:cubicBezTo>
                  <a:cubicBezTo>
                    <a:pt x="709243" y="273924"/>
                    <a:pt x="709520" y="283888"/>
                    <a:pt x="709834" y="293058"/>
                  </a:cubicBezTo>
                  <a:cubicBezTo>
                    <a:pt x="709908" y="295269"/>
                    <a:pt x="708082" y="297074"/>
                    <a:pt x="705871" y="296969"/>
                  </a:cubicBezTo>
                  <a:lnTo>
                    <a:pt x="705871" y="296969"/>
                  </a:lnTo>
                  <a:cubicBezTo>
                    <a:pt x="703856" y="296873"/>
                    <a:pt x="702272" y="295211"/>
                    <a:pt x="702272" y="293193"/>
                  </a:cubicBezTo>
                  <a:lnTo>
                    <a:pt x="702272" y="270011"/>
                  </a:lnTo>
                  <a:cubicBezTo>
                    <a:pt x="702272" y="269606"/>
                    <a:pt x="702599" y="269277"/>
                    <a:pt x="703005" y="269277"/>
                  </a:cubicBezTo>
                  <a:lnTo>
                    <a:pt x="703005" y="269277"/>
                  </a:lnTo>
                  <a:cubicBezTo>
                    <a:pt x="703410" y="269277"/>
                    <a:pt x="703738" y="268949"/>
                    <a:pt x="703738" y="268543"/>
                  </a:cubicBezTo>
                  <a:lnTo>
                    <a:pt x="703738" y="218639"/>
                  </a:lnTo>
                  <a:cubicBezTo>
                    <a:pt x="703738" y="218233"/>
                    <a:pt x="703410" y="217905"/>
                    <a:pt x="703005" y="217905"/>
                  </a:cubicBezTo>
                  <a:lnTo>
                    <a:pt x="703005" y="217905"/>
                  </a:lnTo>
                  <a:cubicBezTo>
                    <a:pt x="702599" y="217905"/>
                    <a:pt x="702272" y="217576"/>
                    <a:pt x="702272" y="217170"/>
                  </a:cubicBezTo>
                  <a:lnTo>
                    <a:pt x="702272" y="181578"/>
                  </a:lnTo>
                  <a:cubicBezTo>
                    <a:pt x="702272" y="181172"/>
                    <a:pt x="702599" y="180843"/>
                    <a:pt x="703005" y="180843"/>
                  </a:cubicBezTo>
                  <a:lnTo>
                    <a:pt x="703005" y="180843"/>
                  </a:lnTo>
                  <a:cubicBezTo>
                    <a:pt x="703410" y="180843"/>
                    <a:pt x="703738" y="180515"/>
                    <a:pt x="703738" y="180110"/>
                  </a:cubicBezTo>
                  <a:lnTo>
                    <a:pt x="703738" y="138461"/>
                  </a:lnTo>
                  <a:cubicBezTo>
                    <a:pt x="703738" y="135928"/>
                    <a:pt x="701685" y="133875"/>
                    <a:pt x="699152" y="133875"/>
                  </a:cubicBezTo>
                  <a:lnTo>
                    <a:pt x="697134" y="133875"/>
                  </a:lnTo>
                  <a:cubicBezTo>
                    <a:pt x="695714" y="133875"/>
                    <a:pt x="694565" y="132725"/>
                    <a:pt x="694565" y="131306"/>
                  </a:cubicBezTo>
                  <a:lnTo>
                    <a:pt x="694565" y="131306"/>
                  </a:lnTo>
                  <a:cubicBezTo>
                    <a:pt x="694565" y="129887"/>
                    <a:pt x="693415" y="128737"/>
                    <a:pt x="691996" y="128737"/>
                  </a:cubicBezTo>
                  <a:lnTo>
                    <a:pt x="680988" y="128737"/>
                  </a:lnTo>
                  <a:cubicBezTo>
                    <a:pt x="679570" y="128737"/>
                    <a:pt x="678419" y="129887"/>
                    <a:pt x="678419" y="131306"/>
                  </a:cubicBezTo>
                  <a:lnTo>
                    <a:pt x="678419" y="132407"/>
                  </a:lnTo>
                  <a:cubicBezTo>
                    <a:pt x="678419" y="133217"/>
                    <a:pt x="677762" y="133875"/>
                    <a:pt x="676952" y="133875"/>
                  </a:cubicBezTo>
                  <a:lnTo>
                    <a:pt x="676952" y="133875"/>
                  </a:lnTo>
                  <a:cubicBezTo>
                    <a:pt x="676142" y="133875"/>
                    <a:pt x="675484" y="134532"/>
                    <a:pt x="675484" y="135342"/>
                  </a:cubicBezTo>
                  <a:lnTo>
                    <a:pt x="675484" y="292578"/>
                  </a:lnTo>
                  <a:cubicBezTo>
                    <a:pt x="675484" y="293595"/>
                    <a:pt x="674924" y="294528"/>
                    <a:pt x="674027" y="295007"/>
                  </a:cubicBezTo>
                  <a:lnTo>
                    <a:pt x="674027" y="295007"/>
                  </a:lnTo>
                  <a:cubicBezTo>
                    <a:pt x="672194" y="295984"/>
                    <a:pt x="669979" y="294655"/>
                    <a:pt x="669979" y="292578"/>
                  </a:cubicBezTo>
                  <a:lnTo>
                    <a:pt x="669979" y="285423"/>
                  </a:lnTo>
                  <a:cubicBezTo>
                    <a:pt x="669979" y="285017"/>
                    <a:pt x="670309" y="284688"/>
                    <a:pt x="670714" y="284688"/>
                  </a:cubicBezTo>
                  <a:lnTo>
                    <a:pt x="670714" y="284688"/>
                  </a:lnTo>
                  <a:cubicBezTo>
                    <a:pt x="671120" y="284688"/>
                    <a:pt x="671448" y="284360"/>
                    <a:pt x="671448" y="283955"/>
                  </a:cubicBezTo>
                  <a:lnTo>
                    <a:pt x="671448" y="230564"/>
                  </a:lnTo>
                  <a:cubicBezTo>
                    <a:pt x="671448" y="229652"/>
                    <a:pt x="670709" y="228914"/>
                    <a:pt x="669796" y="228914"/>
                  </a:cubicBezTo>
                  <a:lnTo>
                    <a:pt x="669796" y="228914"/>
                  </a:lnTo>
                  <a:cubicBezTo>
                    <a:pt x="668884" y="228914"/>
                    <a:pt x="668145" y="228174"/>
                    <a:pt x="668145" y="227262"/>
                  </a:cubicBezTo>
                  <a:lnTo>
                    <a:pt x="668145" y="182127"/>
                  </a:lnTo>
                  <a:cubicBezTo>
                    <a:pt x="668145" y="181824"/>
                    <a:pt x="668392" y="181578"/>
                    <a:pt x="668695" y="181578"/>
                  </a:cubicBezTo>
                  <a:lnTo>
                    <a:pt x="668695" y="181578"/>
                  </a:lnTo>
                  <a:cubicBezTo>
                    <a:pt x="668999" y="181578"/>
                    <a:pt x="669246" y="181331"/>
                    <a:pt x="669246" y="181027"/>
                  </a:cubicBezTo>
                  <a:lnTo>
                    <a:pt x="669246" y="126536"/>
                  </a:lnTo>
                  <a:cubicBezTo>
                    <a:pt x="669246" y="124104"/>
                    <a:pt x="667274" y="122132"/>
                    <a:pt x="664843" y="122132"/>
                  </a:cubicBezTo>
                  <a:lnTo>
                    <a:pt x="663375" y="122132"/>
                  </a:lnTo>
                  <a:cubicBezTo>
                    <a:pt x="661754" y="122132"/>
                    <a:pt x="660439" y="120818"/>
                    <a:pt x="660439" y="119197"/>
                  </a:cubicBezTo>
                  <a:lnTo>
                    <a:pt x="660439" y="119197"/>
                  </a:lnTo>
                  <a:cubicBezTo>
                    <a:pt x="660439" y="117576"/>
                    <a:pt x="659124" y="116261"/>
                    <a:pt x="657504" y="116261"/>
                  </a:cubicBezTo>
                  <a:lnTo>
                    <a:pt x="645028" y="116261"/>
                  </a:lnTo>
                  <a:cubicBezTo>
                    <a:pt x="643406" y="116261"/>
                    <a:pt x="642092" y="117576"/>
                    <a:pt x="642092" y="119197"/>
                  </a:cubicBezTo>
                  <a:lnTo>
                    <a:pt x="642092" y="120114"/>
                  </a:lnTo>
                  <a:cubicBezTo>
                    <a:pt x="642092" y="121229"/>
                    <a:pt x="641189" y="122132"/>
                    <a:pt x="640074" y="122132"/>
                  </a:cubicBezTo>
                  <a:lnTo>
                    <a:pt x="640074" y="122132"/>
                  </a:lnTo>
                  <a:cubicBezTo>
                    <a:pt x="638959" y="122132"/>
                    <a:pt x="638056" y="123036"/>
                    <a:pt x="638056" y="124151"/>
                  </a:cubicBezTo>
                  <a:lnTo>
                    <a:pt x="638056" y="179926"/>
                  </a:lnTo>
                  <a:cubicBezTo>
                    <a:pt x="638056" y="180636"/>
                    <a:pt x="637480" y="181210"/>
                    <a:pt x="636772" y="181210"/>
                  </a:cubicBezTo>
                  <a:lnTo>
                    <a:pt x="636772" y="181210"/>
                  </a:lnTo>
                  <a:cubicBezTo>
                    <a:pt x="636062" y="181210"/>
                    <a:pt x="635487" y="181785"/>
                    <a:pt x="635487" y="182495"/>
                  </a:cubicBezTo>
                  <a:lnTo>
                    <a:pt x="635487" y="233500"/>
                  </a:lnTo>
                  <a:cubicBezTo>
                    <a:pt x="635487" y="234007"/>
                    <a:pt x="635898" y="234417"/>
                    <a:pt x="636404" y="234417"/>
                  </a:cubicBezTo>
                  <a:lnTo>
                    <a:pt x="636404" y="234417"/>
                  </a:lnTo>
                  <a:cubicBezTo>
                    <a:pt x="636911" y="234417"/>
                    <a:pt x="637321" y="234828"/>
                    <a:pt x="637321" y="235334"/>
                  </a:cubicBezTo>
                  <a:lnTo>
                    <a:pt x="637321" y="281082"/>
                  </a:lnTo>
                  <a:cubicBezTo>
                    <a:pt x="637321" y="281726"/>
                    <a:pt x="636984" y="282323"/>
                    <a:pt x="636431" y="282655"/>
                  </a:cubicBezTo>
                  <a:lnTo>
                    <a:pt x="636431" y="282655"/>
                  </a:lnTo>
                  <a:cubicBezTo>
                    <a:pt x="635208" y="283388"/>
                    <a:pt x="633652" y="282508"/>
                    <a:pt x="633652" y="281082"/>
                  </a:cubicBezTo>
                  <a:lnTo>
                    <a:pt x="633652" y="250739"/>
                  </a:lnTo>
                  <a:cubicBezTo>
                    <a:pt x="633652" y="243391"/>
                    <a:pt x="627453" y="237284"/>
                    <a:pt x="620560" y="239833"/>
                  </a:cubicBezTo>
                  <a:cubicBezTo>
                    <a:pt x="616982" y="241157"/>
                    <a:pt x="613596" y="242989"/>
                    <a:pt x="610515" y="245287"/>
                  </a:cubicBezTo>
                  <a:cubicBezTo>
                    <a:pt x="608042" y="247130"/>
                    <a:pt x="606668" y="250016"/>
                    <a:pt x="606371" y="253085"/>
                  </a:cubicBezTo>
                  <a:cubicBezTo>
                    <a:pt x="603383" y="284089"/>
                    <a:pt x="602287" y="340434"/>
                    <a:pt x="602119" y="350057"/>
                  </a:cubicBezTo>
                  <a:cubicBezTo>
                    <a:pt x="602105" y="350865"/>
                    <a:pt x="601446" y="351472"/>
                    <a:pt x="600638" y="351472"/>
                  </a:cubicBezTo>
                  <a:lnTo>
                    <a:pt x="600638" y="351472"/>
                  </a:lnTo>
                  <a:cubicBezTo>
                    <a:pt x="599822" y="351472"/>
                    <a:pt x="599160" y="350810"/>
                    <a:pt x="599160" y="349994"/>
                  </a:cubicBezTo>
                  <a:lnTo>
                    <a:pt x="599160" y="297986"/>
                  </a:lnTo>
                  <a:cubicBezTo>
                    <a:pt x="599160" y="296956"/>
                    <a:pt x="599191" y="296149"/>
                    <a:pt x="598523" y="295366"/>
                  </a:cubicBezTo>
                  <a:lnTo>
                    <a:pt x="598523" y="295366"/>
                  </a:lnTo>
                  <a:cubicBezTo>
                    <a:pt x="597295" y="293925"/>
                    <a:pt x="596138" y="292066"/>
                    <a:pt x="595181" y="290434"/>
                  </a:cubicBezTo>
                  <a:cubicBezTo>
                    <a:pt x="594628" y="289494"/>
                    <a:pt x="593882" y="288581"/>
                    <a:pt x="592935" y="287692"/>
                  </a:cubicBezTo>
                  <a:cubicBezTo>
                    <a:pt x="589226" y="284218"/>
                    <a:pt x="585950" y="279977"/>
                    <a:pt x="585950" y="274896"/>
                  </a:cubicBezTo>
                  <a:lnTo>
                    <a:pt x="585950" y="150388"/>
                  </a:lnTo>
                  <a:cubicBezTo>
                    <a:pt x="585950" y="149577"/>
                    <a:pt x="585293" y="148920"/>
                    <a:pt x="584482" y="148920"/>
                  </a:cubicBezTo>
                  <a:lnTo>
                    <a:pt x="584482" y="148920"/>
                  </a:lnTo>
                  <a:cubicBezTo>
                    <a:pt x="583671" y="148920"/>
                    <a:pt x="583014" y="148262"/>
                    <a:pt x="583014" y="147451"/>
                  </a:cubicBezTo>
                  <a:lnTo>
                    <a:pt x="583014" y="145250"/>
                  </a:lnTo>
                  <a:cubicBezTo>
                    <a:pt x="583014" y="144845"/>
                    <a:pt x="582686" y="144516"/>
                    <a:pt x="582280" y="144516"/>
                  </a:cubicBezTo>
                  <a:lnTo>
                    <a:pt x="582280" y="144516"/>
                  </a:lnTo>
                  <a:cubicBezTo>
                    <a:pt x="581875" y="144516"/>
                    <a:pt x="581547" y="144187"/>
                    <a:pt x="581547" y="143782"/>
                  </a:cubicBezTo>
                  <a:lnTo>
                    <a:pt x="581547" y="142017"/>
                  </a:lnTo>
                  <a:cubicBezTo>
                    <a:pt x="581547" y="141074"/>
                    <a:pt x="581020" y="140202"/>
                    <a:pt x="580154" y="139828"/>
                  </a:cubicBezTo>
                  <a:cubicBezTo>
                    <a:pt x="579058" y="139355"/>
                    <a:pt x="577929" y="138960"/>
                    <a:pt x="576775" y="138645"/>
                  </a:cubicBezTo>
                  <a:cubicBezTo>
                    <a:pt x="568514" y="135731"/>
                    <a:pt x="559847" y="134122"/>
                    <a:pt x="551090" y="1338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82875" tIns="91400" rIns="182875" bIns="91400" anchor="ctr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3600">
                <a:solidFill>
                  <a:schemeClr val="dk1"/>
                </a:solidFill>
                <a:latin typeface="Montserrat"/>
                <a:ea typeface="Montserrat"/>
                <a:cs typeface="Montserrat"/>
              </a:endParaRPr>
            </a:p>
          </p:txBody>
        </p:sp>
      </p:grpSp>
      <p:sp>
        <p:nvSpPr>
          <p:cNvPr id="90" name="Google Shape;90;g300a094db4d_0_1856"/>
          <p:cNvSpPr>
            <a:spLocks noGrp="1"/>
          </p:cNvSpPr>
          <p:nvPr>
            <p:ph type="body" idx="1"/>
          </p:nvPr>
        </p:nvSpPr>
        <p:spPr bwMode="auto">
          <a:xfrm>
            <a:off x="712786" y="3282566"/>
            <a:ext cx="7626899" cy="2043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EF1F6">
                  <a:alpha val="20000"/>
                </a:srgbClr>
              </a:gs>
              <a:gs pos="6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82875" tIns="91400" rIns="182875" bIns="91400" anchor="t" anchorCtr="0">
            <a:noAutofit/>
          </a:bodyPr>
          <a:lstStyle>
            <a:lvl1pPr marL="457200" lvl="0" indent="-4572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 sz="3600" b="1">
                <a:solidFill>
                  <a:schemeClr val="accent1"/>
                </a:solidFill>
              </a:defRPr>
            </a:lvl1pPr>
            <a:lvl2pPr marL="914400" lvl="1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2F2F2"/>
              </a:buClr>
              <a:buSzPts val="3600"/>
              <a:buChar char="○"/>
              <a:defRPr sz="2800"/>
            </a:lvl2pPr>
            <a:lvl3pPr marL="1371600" lvl="2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2F2F2"/>
              </a:buClr>
              <a:buSzPts val="3600"/>
              <a:buChar char="■"/>
              <a:defRPr sz="2800"/>
            </a:lvl3pPr>
            <a:lvl4pPr marL="1828800" lvl="3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2F2F2"/>
              </a:buClr>
              <a:buSzPts val="3600"/>
              <a:buChar char="●"/>
              <a:defRPr sz="2800"/>
            </a:lvl4pPr>
            <a:lvl5pPr marL="2286000" lvl="4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2F2F2"/>
              </a:buClr>
              <a:buSzPts val="3600"/>
              <a:buChar char="○"/>
              <a:defRPr sz="2800"/>
            </a:lvl5pPr>
            <a:lvl6pPr marL="2743200" lvl="5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■"/>
              <a:defRPr sz="2800"/>
            </a:lvl6pPr>
            <a:lvl7pPr marL="3200400" lvl="6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  <a:defRPr sz="2800"/>
            </a:lvl7pPr>
            <a:lvl8pPr marL="3657600" lvl="7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2800"/>
            </a:lvl8pPr>
            <a:lvl9pPr marL="4114800" lvl="8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■"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91" name="Google Shape;91;g300a094db4d_0_1856"/>
          <p:cNvSpPr txBox="1">
            <a:spLocks noGrp="1"/>
          </p:cNvSpPr>
          <p:nvPr>
            <p:ph type="body" idx="3"/>
          </p:nvPr>
        </p:nvSpPr>
        <p:spPr bwMode="auto">
          <a:xfrm>
            <a:off x="712786" y="4041640"/>
            <a:ext cx="7626899" cy="25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00" rIns="182875" bIns="914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F2F2F2"/>
              </a:buClr>
              <a:buSzPts val="2800"/>
              <a:buChar char="●"/>
              <a:defRPr sz="2800"/>
            </a:lvl1pPr>
            <a:lvl2pPr marL="914400" lvl="1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2F2F2"/>
              </a:buClr>
              <a:buSzPts val="3600"/>
              <a:buChar char="○"/>
              <a:defRPr sz="2800"/>
            </a:lvl2pPr>
            <a:lvl3pPr marL="1371600" lvl="2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2F2F2"/>
              </a:buClr>
              <a:buSzPts val="3600"/>
              <a:buChar char="■"/>
              <a:defRPr sz="2800"/>
            </a:lvl3pPr>
            <a:lvl4pPr marL="1828800" lvl="3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2F2F2"/>
              </a:buClr>
              <a:buSzPts val="3600"/>
              <a:buChar char="●"/>
              <a:defRPr sz="2800"/>
            </a:lvl4pPr>
            <a:lvl5pPr marL="2286000" lvl="4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2F2F2"/>
              </a:buClr>
              <a:buSzPts val="3600"/>
              <a:buChar char="○"/>
              <a:defRPr sz="2800"/>
            </a:lvl5pPr>
            <a:lvl6pPr marL="2743200" lvl="5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■"/>
              <a:defRPr sz="2800"/>
            </a:lvl6pPr>
            <a:lvl7pPr marL="3200400" lvl="6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  <a:defRPr sz="2800"/>
            </a:lvl7pPr>
            <a:lvl8pPr marL="3657600" lvl="7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2800"/>
            </a:lvl8pPr>
            <a:lvl9pPr marL="4114800" lvl="8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■"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92" name="Google Shape;92;g300a094db4d_0_1856"/>
          <p:cNvSpPr>
            <a:spLocks noGrp="1"/>
          </p:cNvSpPr>
          <p:nvPr>
            <p:ph type="body" idx="4"/>
          </p:nvPr>
        </p:nvSpPr>
        <p:spPr bwMode="auto">
          <a:xfrm>
            <a:off x="16082037" y="3282566"/>
            <a:ext cx="7626899" cy="2043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EF1F6">
                  <a:alpha val="20000"/>
                </a:srgbClr>
              </a:gs>
              <a:gs pos="6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82875" tIns="91400" rIns="182875" bIns="91400" anchor="t" anchorCtr="0">
            <a:noAutofit/>
          </a:bodyPr>
          <a:lstStyle>
            <a:lvl1pPr marL="457200" lvl="0" indent="-4572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DED0F3"/>
              </a:buClr>
              <a:buSzPts val="3600"/>
              <a:buChar char="●"/>
              <a:defRPr sz="3600" b="1">
                <a:solidFill>
                  <a:srgbClr val="DED0F3"/>
                </a:solidFill>
              </a:defRPr>
            </a:lvl1pPr>
            <a:lvl2pPr marL="914400" lvl="1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2F2F2"/>
              </a:buClr>
              <a:buSzPts val="3600"/>
              <a:buChar char="○"/>
              <a:defRPr sz="2800"/>
            </a:lvl2pPr>
            <a:lvl3pPr marL="1371600" lvl="2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2F2F2"/>
              </a:buClr>
              <a:buSzPts val="3600"/>
              <a:buChar char="■"/>
              <a:defRPr sz="2800"/>
            </a:lvl3pPr>
            <a:lvl4pPr marL="1828800" lvl="3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2F2F2"/>
              </a:buClr>
              <a:buSzPts val="3600"/>
              <a:buChar char="●"/>
              <a:defRPr sz="2800"/>
            </a:lvl4pPr>
            <a:lvl5pPr marL="2286000" lvl="4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2F2F2"/>
              </a:buClr>
              <a:buSzPts val="3600"/>
              <a:buChar char="○"/>
              <a:defRPr sz="2800"/>
            </a:lvl5pPr>
            <a:lvl6pPr marL="2743200" lvl="5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■"/>
              <a:defRPr sz="2800"/>
            </a:lvl6pPr>
            <a:lvl7pPr marL="3200400" lvl="6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  <a:defRPr sz="2800"/>
            </a:lvl7pPr>
            <a:lvl8pPr marL="3657600" lvl="7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2800"/>
            </a:lvl8pPr>
            <a:lvl9pPr marL="4114800" lvl="8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■"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93" name="Google Shape;93;g300a094db4d_0_1856"/>
          <p:cNvSpPr txBox="1">
            <a:spLocks noGrp="1"/>
          </p:cNvSpPr>
          <p:nvPr>
            <p:ph type="body" idx="5"/>
          </p:nvPr>
        </p:nvSpPr>
        <p:spPr bwMode="auto">
          <a:xfrm>
            <a:off x="16082037" y="4041640"/>
            <a:ext cx="7626899" cy="25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00" rIns="182875" bIns="914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F2F2F2"/>
              </a:buClr>
              <a:buSzPts val="2800"/>
              <a:buChar char="●"/>
              <a:defRPr sz="2800"/>
            </a:lvl1pPr>
            <a:lvl2pPr marL="914400" lvl="1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2F2F2"/>
              </a:buClr>
              <a:buSzPts val="3600"/>
              <a:buChar char="○"/>
              <a:defRPr sz="2800"/>
            </a:lvl2pPr>
            <a:lvl3pPr marL="1371600" lvl="2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2F2F2"/>
              </a:buClr>
              <a:buSzPts val="3600"/>
              <a:buChar char="■"/>
              <a:defRPr sz="2800"/>
            </a:lvl3pPr>
            <a:lvl4pPr marL="1828800" lvl="3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2F2F2"/>
              </a:buClr>
              <a:buSzPts val="3600"/>
              <a:buChar char="●"/>
              <a:defRPr sz="2800"/>
            </a:lvl4pPr>
            <a:lvl5pPr marL="2286000" lvl="4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2F2F2"/>
              </a:buClr>
              <a:buSzPts val="3600"/>
              <a:buChar char="○"/>
              <a:defRPr sz="2800"/>
            </a:lvl5pPr>
            <a:lvl6pPr marL="2743200" lvl="5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■"/>
              <a:defRPr sz="2800"/>
            </a:lvl6pPr>
            <a:lvl7pPr marL="3200400" lvl="6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  <a:defRPr sz="2800"/>
            </a:lvl7pPr>
            <a:lvl8pPr marL="3657600" lvl="7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2800"/>
            </a:lvl8pPr>
            <a:lvl9pPr marL="4114800" lvl="8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■"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94" name="Google Shape;94;g300a094db4d_0_1856"/>
          <p:cNvSpPr>
            <a:spLocks noGrp="1"/>
          </p:cNvSpPr>
          <p:nvPr>
            <p:ph type="body" idx="6"/>
          </p:nvPr>
        </p:nvSpPr>
        <p:spPr bwMode="auto">
          <a:xfrm>
            <a:off x="712786" y="7729196"/>
            <a:ext cx="7626899" cy="2043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EF1F6">
                  <a:alpha val="20000"/>
                </a:srgbClr>
              </a:gs>
              <a:gs pos="6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82875" tIns="91400" rIns="182875" bIns="91400" anchor="t" anchorCtr="0">
            <a:noAutofit/>
          </a:bodyPr>
          <a:lstStyle>
            <a:lvl1pPr marL="457200" lvl="0" indent="-4572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accent4"/>
              </a:buClr>
              <a:buSzPts val="3600"/>
              <a:buChar char="●"/>
              <a:defRPr sz="3600" b="1">
                <a:solidFill>
                  <a:schemeClr val="accent4"/>
                </a:solidFill>
              </a:defRPr>
            </a:lvl1pPr>
            <a:lvl2pPr marL="914400" lvl="1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2F2F2"/>
              </a:buClr>
              <a:buSzPts val="3600"/>
              <a:buChar char="○"/>
              <a:defRPr sz="2800"/>
            </a:lvl2pPr>
            <a:lvl3pPr marL="1371600" lvl="2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2F2F2"/>
              </a:buClr>
              <a:buSzPts val="3600"/>
              <a:buChar char="■"/>
              <a:defRPr sz="2800"/>
            </a:lvl3pPr>
            <a:lvl4pPr marL="1828800" lvl="3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2F2F2"/>
              </a:buClr>
              <a:buSzPts val="3600"/>
              <a:buChar char="●"/>
              <a:defRPr sz="2800"/>
            </a:lvl4pPr>
            <a:lvl5pPr marL="2286000" lvl="4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2F2F2"/>
              </a:buClr>
              <a:buSzPts val="3600"/>
              <a:buChar char="○"/>
              <a:defRPr sz="2800"/>
            </a:lvl5pPr>
            <a:lvl6pPr marL="2743200" lvl="5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■"/>
              <a:defRPr sz="2800"/>
            </a:lvl6pPr>
            <a:lvl7pPr marL="3200400" lvl="6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  <a:defRPr sz="2800"/>
            </a:lvl7pPr>
            <a:lvl8pPr marL="3657600" lvl="7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2800"/>
            </a:lvl8pPr>
            <a:lvl9pPr marL="4114800" lvl="8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■"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95" name="Google Shape;95;g300a094db4d_0_1856"/>
          <p:cNvSpPr txBox="1">
            <a:spLocks noGrp="1"/>
          </p:cNvSpPr>
          <p:nvPr>
            <p:ph type="body" idx="7"/>
          </p:nvPr>
        </p:nvSpPr>
        <p:spPr bwMode="auto">
          <a:xfrm>
            <a:off x="712786" y="8488270"/>
            <a:ext cx="7626899" cy="25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00" rIns="182875" bIns="914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F2F2F2"/>
              </a:buClr>
              <a:buSzPts val="2800"/>
              <a:buChar char="●"/>
              <a:defRPr sz="2800"/>
            </a:lvl1pPr>
            <a:lvl2pPr marL="914400" lvl="1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2F2F2"/>
              </a:buClr>
              <a:buSzPts val="3600"/>
              <a:buChar char="○"/>
              <a:defRPr sz="2800"/>
            </a:lvl2pPr>
            <a:lvl3pPr marL="1371600" lvl="2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2F2F2"/>
              </a:buClr>
              <a:buSzPts val="3600"/>
              <a:buChar char="■"/>
              <a:defRPr sz="2800"/>
            </a:lvl3pPr>
            <a:lvl4pPr marL="1828800" lvl="3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2F2F2"/>
              </a:buClr>
              <a:buSzPts val="3600"/>
              <a:buChar char="●"/>
              <a:defRPr sz="2800"/>
            </a:lvl4pPr>
            <a:lvl5pPr marL="2286000" lvl="4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2F2F2"/>
              </a:buClr>
              <a:buSzPts val="3600"/>
              <a:buChar char="○"/>
              <a:defRPr sz="2800"/>
            </a:lvl5pPr>
            <a:lvl6pPr marL="2743200" lvl="5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■"/>
              <a:defRPr sz="2800"/>
            </a:lvl6pPr>
            <a:lvl7pPr marL="3200400" lvl="6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  <a:defRPr sz="2800"/>
            </a:lvl7pPr>
            <a:lvl8pPr marL="3657600" lvl="7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2800"/>
            </a:lvl8pPr>
            <a:lvl9pPr marL="4114800" lvl="8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■"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96" name="Google Shape;96;g300a094db4d_0_1856"/>
          <p:cNvSpPr>
            <a:spLocks noGrp="1"/>
          </p:cNvSpPr>
          <p:nvPr>
            <p:ph type="body" idx="8"/>
          </p:nvPr>
        </p:nvSpPr>
        <p:spPr bwMode="auto">
          <a:xfrm>
            <a:off x="16082037" y="7729196"/>
            <a:ext cx="7626899" cy="2043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EF1F6">
                  <a:alpha val="20000"/>
                </a:srgbClr>
              </a:gs>
              <a:gs pos="6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82875" tIns="91400" rIns="182875" bIns="91400" anchor="t" anchorCtr="0">
            <a:noAutofit/>
          </a:bodyPr>
          <a:lstStyle>
            <a:lvl1pPr marL="457200" lvl="0" indent="-4572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accent2"/>
              </a:buClr>
              <a:buSzPts val="3600"/>
              <a:buChar char="●"/>
              <a:defRPr sz="3600" b="1">
                <a:solidFill>
                  <a:schemeClr val="accent2"/>
                </a:solidFill>
              </a:defRPr>
            </a:lvl1pPr>
            <a:lvl2pPr marL="914400" lvl="1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2F2F2"/>
              </a:buClr>
              <a:buSzPts val="3600"/>
              <a:buChar char="○"/>
              <a:defRPr sz="2800"/>
            </a:lvl2pPr>
            <a:lvl3pPr marL="1371600" lvl="2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2F2F2"/>
              </a:buClr>
              <a:buSzPts val="3600"/>
              <a:buChar char="■"/>
              <a:defRPr sz="2800"/>
            </a:lvl3pPr>
            <a:lvl4pPr marL="1828800" lvl="3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2F2F2"/>
              </a:buClr>
              <a:buSzPts val="3600"/>
              <a:buChar char="●"/>
              <a:defRPr sz="2800"/>
            </a:lvl4pPr>
            <a:lvl5pPr marL="2286000" lvl="4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2F2F2"/>
              </a:buClr>
              <a:buSzPts val="3600"/>
              <a:buChar char="○"/>
              <a:defRPr sz="2800"/>
            </a:lvl5pPr>
            <a:lvl6pPr marL="2743200" lvl="5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■"/>
              <a:defRPr sz="2800"/>
            </a:lvl6pPr>
            <a:lvl7pPr marL="3200400" lvl="6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  <a:defRPr sz="2800"/>
            </a:lvl7pPr>
            <a:lvl8pPr marL="3657600" lvl="7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2800"/>
            </a:lvl8pPr>
            <a:lvl9pPr marL="4114800" lvl="8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■"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97" name="Google Shape;97;g300a094db4d_0_1856"/>
          <p:cNvSpPr txBox="1">
            <a:spLocks noGrp="1"/>
          </p:cNvSpPr>
          <p:nvPr>
            <p:ph type="body" idx="9"/>
          </p:nvPr>
        </p:nvSpPr>
        <p:spPr bwMode="auto">
          <a:xfrm>
            <a:off x="16082037" y="8488270"/>
            <a:ext cx="7626899" cy="25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00" rIns="182875" bIns="914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F2F2F2"/>
              </a:buClr>
              <a:buSzPts val="2800"/>
              <a:buChar char="●"/>
              <a:defRPr sz="2800"/>
            </a:lvl1pPr>
            <a:lvl2pPr marL="914400" lvl="1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2F2F2"/>
              </a:buClr>
              <a:buSzPts val="3600"/>
              <a:buChar char="○"/>
              <a:defRPr sz="2800"/>
            </a:lvl2pPr>
            <a:lvl3pPr marL="1371600" lvl="2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2F2F2"/>
              </a:buClr>
              <a:buSzPts val="3600"/>
              <a:buChar char="■"/>
              <a:defRPr sz="2800"/>
            </a:lvl3pPr>
            <a:lvl4pPr marL="1828800" lvl="3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2F2F2"/>
              </a:buClr>
              <a:buSzPts val="3600"/>
              <a:buChar char="●"/>
              <a:defRPr sz="2800"/>
            </a:lvl4pPr>
            <a:lvl5pPr marL="2286000" lvl="4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2F2F2"/>
              </a:buClr>
              <a:buSzPts val="3600"/>
              <a:buChar char="○"/>
              <a:defRPr sz="2800"/>
            </a:lvl5pPr>
            <a:lvl6pPr marL="2743200" lvl="5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■"/>
              <a:defRPr sz="2800"/>
            </a:lvl6pPr>
            <a:lvl7pPr marL="3200400" lvl="6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  <a:defRPr sz="2800"/>
            </a:lvl7pPr>
            <a:lvl8pPr marL="3657600" lvl="7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2800"/>
            </a:lvl8pPr>
            <a:lvl9pPr marL="4114800" lvl="8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■"/>
              <a:defRPr sz="2800"/>
            </a:lvl9pPr>
          </a:lstStyle>
          <a:p>
            <a:pPr>
              <a:defRPr/>
            </a:pPr>
            <a:endParaRPr/>
          </a:p>
        </p:txBody>
      </p:sp>
      <p:cxnSp>
        <p:nvCxnSpPr>
          <p:cNvPr id="98" name="Google Shape;98;g300a094db4d_0_1856"/>
          <p:cNvCxnSpPr>
            <a:cxnSpLocks/>
          </p:cNvCxnSpPr>
          <p:nvPr/>
        </p:nvCxnSpPr>
        <p:spPr bwMode="auto">
          <a:xfrm>
            <a:off x="8490441" y="3740826"/>
            <a:ext cx="1373700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9" name="Google Shape;99;g300a094db4d_0_1856"/>
          <p:cNvCxnSpPr>
            <a:cxnSpLocks/>
          </p:cNvCxnSpPr>
          <p:nvPr/>
        </p:nvCxnSpPr>
        <p:spPr bwMode="auto">
          <a:xfrm>
            <a:off x="8490441" y="8189260"/>
            <a:ext cx="1373700" cy="0"/>
          </a:xfrm>
          <a:prstGeom prst="straightConnector1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0" name="Google Shape;100;g300a094db4d_0_1856"/>
          <p:cNvCxnSpPr>
            <a:cxnSpLocks/>
          </p:cNvCxnSpPr>
          <p:nvPr/>
        </p:nvCxnSpPr>
        <p:spPr bwMode="auto">
          <a:xfrm>
            <a:off x="14502965" y="3740826"/>
            <a:ext cx="1373700" cy="0"/>
          </a:xfrm>
          <a:prstGeom prst="straightConnector1">
            <a:avLst/>
          </a:prstGeom>
          <a:noFill/>
          <a:ln w="25400" cap="flat" cmpd="sng">
            <a:solidFill>
              <a:srgbClr val="DED0F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101;g300a094db4d_0_1856"/>
          <p:cNvCxnSpPr>
            <a:cxnSpLocks/>
          </p:cNvCxnSpPr>
          <p:nvPr/>
        </p:nvCxnSpPr>
        <p:spPr bwMode="auto">
          <a:xfrm>
            <a:off x="14502965" y="8189260"/>
            <a:ext cx="1373700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2" name="Google Shape;102;g300a094db4d_0_1856"/>
          <p:cNvSpPr/>
          <p:nvPr/>
        </p:nvSpPr>
        <p:spPr bwMode="auto">
          <a:xfrm>
            <a:off x="23021882" y="12719798"/>
            <a:ext cx="734400" cy="734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91400" rIns="182875" bIns="9140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alphaModFix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8" name="Google Shape;108;p1" descr=" "/>
          <p:cNvPicPr/>
          <p:nvPr/>
        </p:nvPicPr>
        <p:blipFill>
          <a:blip r:embed="rId3">
            <a:alphaModFix/>
          </a:blip>
          <a:srcRect/>
          <a:stretch/>
        </p:blipFill>
        <p:spPr bwMode="auto">
          <a:xfrm>
            <a:off x="20388478" y="11744300"/>
            <a:ext cx="3384179" cy="135351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1"/>
          <p:cNvGrpSpPr/>
          <p:nvPr/>
        </p:nvGrpSpPr>
        <p:grpSpPr bwMode="auto">
          <a:xfrm>
            <a:off x="508063" y="509197"/>
            <a:ext cx="2991630" cy="1066800"/>
            <a:chOff x="508063" y="509197"/>
            <a:chExt cx="2991630" cy="1066800"/>
          </a:xfrm>
        </p:grpSpPr>
        <p:sp>
          <p:nvSpPr>
            <p:cNvPr id="110" name="Google Shape;110;p1"/>
            <p:cNvSpPr/>
            <p:nvPr/>
          </p:nvSpPr>
          <p:spPr bwMode="auto">
            <a:xfrm>
              <a:off x="508063" y="509197"/>
              <a:ext cx="2991630" cy="1066800"/>
            </a:xfrm>
            <a:prstGeom prst="roundRect">
              <a:avLst>
                <a:gd name="adj" fmla="val 9429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 bwMode="auto">
            <a:xfrm>
              <a:off x="771778" y="723493"/>
              <a:ext cx="2464200" cy="65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>
                <a:lnSpc>
                  <a:spcPct val="9199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919"/>
                <a:buFont typeface="Arial"/>
                <a:buNone/>
                <a:defRPr/>
              </a:pPr>
              <a:r>
                <a:rPr lang="ru-RU" sz="4900" dirty="0">
                  <a:solidFill>
                    <a:srgbClr val="FFFFFF"/>
                  </a:solidFill>
                </a:rPr>
                <a:t>4–7</a:t>
              </a:r>
              <a:r>
                <a:rPr lang="en-US" sz="4900" i="0" u="none" strike="noStrike" cap="none" dirty="0">
                  <a:solidFill>
                    <a:srgbClr val="FFFFFF"/>
                  </a:solidFill>
                </a:rPr>
                <a:t>/ОКТ</a:t>
              </a:r>
              <a:endParaRPr sz="4900" i="0" u="none" strike="noStrike" cap="none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12" name="Google Shape;112;p1"/>
          <p:cNvGrpSpPr/>
          <p:nvPr/>
        </p:nvGrpSpPr>
        <p:grpSpPr bwMode="auto">
          <a:xfrm>
            <a:off x="3731540" y="508000"/>
            <a:ext cx="7040960" cy="1069197"/>
            <a:chOff x="3685629" y="508000"/>
            <a:chExt cx="6558812" cy="1069197"/>
          </a:xfrm>
        </p:grpSpPr>
        <p:sp>
          <p:nvSpPr>
            <p:cNvPr id="113" name="Google Shape;113;p1"/>
            <p:cNvSpPr/>
            <p:nvPr/>
          </p:nvSpPr>
          <p:spPr bwMode="auto">
            <a:xfrm>
              <a:off x="3685629" y="508000"/>
              <a:ext cx="6558812" cy="1069197"/>
            </a:xfrm>
            <a:prstGeom prst="roundRect">
              <a:avLst>
                <a:gd name="adj" fmla="val 9407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dirty="0"/>
            </a:p>
          </p:txBody>
        </p:sp>
        <p:sp>
          <p:nvSpPr>
            <p:cNvPr id="114" name="Google Shape;114;p1"/>
            <p:cNvSpPr/>
            <p:nvPr/>
          </p:nvSpPr>
          <p:spPr bwMode="auto">
            <a:xfrm>
              <a:off x="3769509" y="723493"/>
              <a:ext cx="6390088" cy="65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>
                <a:lnSpc>
                  <a:spcPct val="9199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919"/>
                <a:buFont typeface="Arial"/>
                <a:buNone/>
                <a:defRPr/>
              </a:pPr>
              <a:r>
                <a:rPr lang="ru-RU" sz="4900" i="0" u="none" strike="noStrike" cap="none" dirty="0">
                  <a:solidFill>
                    <a:srgbClr val="FFFFFF"/>
                  </a:solidFill>
                </a:rPr>
                <a:t>НИЖНИЙ НОВГОРОД</a:t>
              </a:r>
              <a:endParaRPr sz="4900" i="0" u="none" strike="noStrike" cap="none" dirty="0">
                <a:solidFill>
                  <a:schemeClr val="dk1"/>
                </a:solidFill>
              </a:endParaRPr>
            </a:p>
          </p:txBody>
        </p:sp>
      </p:grpSp>
      <p:pic>
        <p:nvPicPr>
          <p:cNvPr id="115" name="Google Shape;115;p1"/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613525" y="4739924"/>
            <a:ext cx="23130099" cy="42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alphaModFix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03" name="Google Shape;403;p12" descr=" "/>
          <p:cNvPicPr/>
          <p:nvPr/>
        </p:nvPicPr>
        <p:blipFill>
          <a:blip r:embed="rId3">
            <a:alphaModFix/>
          </a:blip>
          <a:srcRect/>
          <a:stretch/>
        </p:blipFill>
        <p:spPr bwMode="auto">
          <a:xfrm>
            <a:off x="22392899" y="12623800"/>
            <a:ext cx="1486086" cy="584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4" name="Google Shape;404;p12"/>
          <p:cNvGrpSpPr/>
          <p:nvPr/>
        </p:nvGrpSpPr>
        <p:grpSpPr bwMode="auto">
          <a:xfrm>
            <a:off x="533467" y="7556500"/>
            <a:ext cx="7455832" cy="3683000"/>
            <a:chOff x="533467" y="7556500"/>
            <a:chExt cx="7455832" cy="3683000"/>
          </a:xfrm>
        </p:grpSpPr>
        <p:sp>
          <p:nvSpPr>
            <p:cNvPr id="405" name="Google Shape;405;p12"/>
            <p:cNvSpPr/>
            <p:nvPr/>
          </p:nvSpPr>
          <p:spPr bwMode="auto">
            <a:xfrm>
              <a:off x="533467" y="7556500"/>
              <a:ext cx="7455832" cy="3683000"/>
            </a:xfrm>
            <a:prstGeom prst="rect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6" name="Google Shape;406;p12"/>
            <p:cNvSpPr/>
            <p:nvPr/>
          </p:nvSpPr>
          <p:spPr bwMode="auto">
            <a:xfrm>
              <a:off x="787498" y="7810500"/>
              <a:ext cx="7074784" cy="330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Inter"/>
                <a:buNone/>
                <a:defRPr/>
              </a:pPr>
              <a:r>
                <a:rPr lang="en-US" sz="3000" i="0" u="none" strike="noStrike" cap="none">
                  <a:solidFill>
                    <a:srgbClr val="FFFFFF"/>
                  </a:solidFill>
                </a:rPr>
                <a:t>Текст-описание</a:t>
              </a:r>
              <a:endParaRPr sz="30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407" name="Google Shape;407;p12"/>
          <p:cNvGrpSpPr/>
          <p:nvPr/>
        </p:nvGrpSpPr>
        <p:grpSpPr bwMode="auto">
          <a:xfrm>
            <a:off x="8497362" y="7556500"/>
            <a:ext cx="7455832" cy="3683000"/>
            <a:chOff x="8497362" y="7556500"/>
            <a:chExt cx="7455832" cy="3683000"/>
          </a:xfrm>
        </p:grpSpPr>
        <p:sp>
          <p:nvSpPr>
            <p:cNvPr id="408" name="Google Shape;408;p12"/>
            <p:cNvSpPr/>
            <p:nvPr/>
          </p:nvSpPr>
          <p:spPr bwMode="auto">
            <a:xfrm>
              <a:off x="8497362" y="7556500"/>
              <a:ext cx="7455832" cy="3683000"/>
            </a:xfrm>
            <a:prstGeom prst="rect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9" name="Google Shape;409;p12"/>
            <p:cNvSpPr/>
            <p:nvPr/>
          </p:nvSpPr>
          <p:spPr bwMode="auto">
            <a:xfrm>
              <a:off x="8751394" y="7810500"/>
              <a:ext cx="7074784" cy="330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Inter"/>
                <a:buNone/>
                <a:defRPr/>
              </a:pPr>
              <a:r>
                <a:rPr lang="en-US" sz="3000" i="0" u="none" strike="noStrike" cap="none">
                  <a:solidFill>
                    <a:srgbClr val="FFFFFF"/>
                  </a:solidFill>
                </a:rPr>
                <a:t>Текст-описание</a:t>
              </a:r>
              <a:endParaRPr sz="30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410" name="Google Shape;410;p12"/>
          <p:cNvGrpSpPr/>
          <p:nvPr/>
        </p:nvGrpSpPr>
        <p:grpSpPr bwMode="auto">
          <a:xfrm>
            <a:off x="16461257" y="7556500"/>
            <a:ext cx="7455832" cy="3683000"/>
            <a:chOff x="16461257" y="7556500"/>
            <a:chExt cx="7455832" cy="3683000"/>
          </a:xfrm>
        </p:grpSpPr>
        <p:sp>
          <p:nvSpPr>
            <p:cNvPr id="411" name="Google Shape;411;p12"/>
            <p:cNvSpPr/>
            <p:nvPr/>
          </p:nvSpPr>
          <p:spPr bwMode="auto">
            <a:xfrm>
              <a:off x="16461257" y="7556500"/>
              <a:ext cx="7455832" cy="3683000"/>
            </a:xfrm>
            <a:prstGeom prst="rect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2" name="Google Shape;412;p12"/>
            <p:cNvSpPr/>
            <p:nvPr/>
          </p:nvSpPr>
          <p:spPr bwMode="auto">
            <a:xfrm>
              <a:off x="16715289" y="7810500"/>
              <a:ext cx="7074784" cy="330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Inter"/>
                <a:buNone/>
                <a:defRPr/>
              </a:pPr>
              <a:r>
                <a:rPr lang="en-US" sz="3000" i="0" u="none" strike="noStrike" cap="none">
                  <a:solidFill>
                    <a:srgbClr val="FFFFFF"/>
                  </a:solidFill>
                </a:rPr>
                <a:t>Текст-описание</a:t>
              </a:r>
              <a:endParaRPr sz="3000" i="0" u="none" strike="noStrike" cap="none">
                <a:solidFill>
                  <a:schemeClr val="dk1"/>
                </a:solidFill>
              </a:endParaRPr>
            </a:p>
          </p:txBody>
        </p:sp>
      </p:grpSp>
      <p:pic>
        <p:nvPicPr>
          <p:cNvPr id="413" name="Google Shape;413;p12"/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547900" y="12623800"/>
            <a:ext cx="6832213" cy="5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12"/>
          <p:cNvSpPr>
            <a:spLocks noGrp="1"/>
          </p:cNvSpPr>
          <p:nvPr>
            <p:ph type="pic" idx="2"/>
          </p:nvPr>
        </p:nvSpPr>
        <p:spPr bwMode="auto">
          <a:xfrm>
            <a:off x="9306100" y="2681650"/>
            <a:ext cx="5777700" cy="36093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ru-RU"/>
          </a:p>
        </p:txBody>
      </p:sp>
      <p:pic>
        <p:nvPicPr>
          <p:cNvPr id="415" name="Google Shape;415;p12"/>
          <p:cNvPicPr/>
          <p:nvPr/>
        </p:nvPicPr>
        <p:blipFill>
          <a:blip r:embed="rId5">
            <a:alphaModFix/>
          </a:blip>
          <a:stretch/>
        </p:blipFill>
        <p:spPr bwMode="auto">
          <a:xfrm>
            <a:off x="8272825" y="1979325"/>
            <a:ext cx="7841374" cy="4989976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12"/>
          <p:cNvSpPr/>
          <p:nvPr/>
        </p:nvSpPr>
        <p:spPr bwMode="auto">
          <a:xfrm>
            <a:off x="508091" y="508000"/>
            <a:ext cx="220695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Inter Medium"/>
              <a:buNone/>
              <a:defRPr/>
            </a:pPr>
            <a:r>
              <a:rPr lang="en-US" sz="8000" b="1" i="0" u="none" strike="noStrike" cap="none" dirty="0" err="1">
                <a:solidFill>
                  <a:srgbClr val="FFFFFF"/>
                </a:solidFill>
              </a:rPr>
              <a:t>Заголовок</a:t>
            </a:r>
            <a:r>
              <a:rPr lang="en-US" sz="8000" b="1" i="0" u="none" strike="noStrike" cap="none" dirty="0">
                <a:solidFill>
                  <a:srgbClr val="FFFFFF"/>
                </a:solidFill>
              </a:rPr>
              <a:t> </a:t>
            </a:r>
            <a:r>
              <a:rPr lang="en-US" sz="8000" b="1" i="0" u="none" strike="noStrike" cap="none" dirty="0" err="1">
                <a:solidFill>
                  <a:srgbClr val="FFFFFF"/>
                </a:solidFill>
              </a:rPr>
              <a:t>слайда</a:t>
            </a:r>
            <a:endParaRPr sz="8000" b="1" i="0" u="none" strike="noStrike" cap="none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22" name="Google Shape;422;p9" descr=" 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22392899" y="12623800"/>
            <a:ext cx="1486086" cy="5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9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547900" y="12623800"/>
            <a:ext cx="6832213" cy="5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9"/>
          <p:cNvSpPr/>
          <p:nvPr/>
        </p:nvSpPr>
        <p:spPr bwMode="auto">
          <a:xfrm>
            <a:off x="508091" y="508000"/>
            <a:ext cx="220695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Inter Medium"/>
              <a:buNone/>
              <a:defRPr/>
            </a:pPr>
            <a:r>
              <a:rPr lang="en-US" sz="8000" b="1" i="0" u="none" strike="noStrike" cap="none" dirty="0" err="1">
                <a:solidFill>
                  <a:srgbClr val="FFFFFF"/>
                </a:solidFill>
              </a:rPr>
              <a:t>Заголовок</a:t>
            </a:r>
            <a:r>
              <a:rPr lang="en-US" sz="8000" b="1" i="0" u="none" strike="noStrike" cap="none" dirty="0">
                <a:solidFill>
                  <a:srgbClr val="FFFFFF"/>
                </a:solidFill>
              </a:rPr>
              <a:t> </a:t>
            </a:r>
            <a:r>
              <a:rPr lang="en-US" sz="8000" b="1" i="0" u="none" strike="noStrike" cap="none" dirty="0" err="1">
                <a:solidFill>
                  <a:srgbClr val="FFFFFF"/>
                </a:solidFill>
              </a:rPr>
              <a:t>слайда</a:t>
            </a:r>
            <a:endParaRPr sz="8000" b="1" i="0" u="none" strike="noStrike" cap="none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alphaModFix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30" name="Google Shape;430;p10" descr=" "/>
          <p:cNvPicPr/>
          <p:nvPr/>
        </p:nvPicPr>
        <p:blipFill>
          <a:blip r:embed="rId3">
            <a:alphaModFix/>
          </a:blip>
          <a:srcRect/>
          <a:stretch/>
        </p:blipFill>
        <p:spPr bwMode="auto">
          <a:xfrm>
            <a:off x="22392899" y="12623800"/>
            <a:ext cx="1486086" cy="5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10"/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547900" y="12623800"/>
            <a:ext cx="6832213" cy="5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10"/>
          <p:cNvSpPr/>
          <p:nvPr/>
        </p:nvSpPr>
        <p:spPr bwMode="auto">
          <a:xfrm>
            <a:off x="508091" y="508000"/>
            <a:ext cx="220695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Inter Medium"/>
              <a:buNone/>
              <a:defRPr/>
            </a:pPr>
            <a:r>
              <a:rPr lang="en-US" sz="8000" b="1" i="0" u="none" strike="noStrike" cap="none" dirty="0" err="1">
                <a:solidFill>
                  <a:srgbClr val="FFFFFF"/>
                </a:solidFill>
              </a:rPr>
              <a:t>Заголовок</a:t>
            </a:r>
            <a:r>
              <a:rPr lang="en-US" sz="8000" b="1" i="0" u="none" strike="noStrike" cap="none" dirty="0">
                <a:solidFill>
                  <a:srgbClr val="FFFFFF"/>
                </a:solidFill>
              </a:rPr>
              <a:t> </a:t>
            </a:r>
            <a:r>
              <a:rPr lang="en-US" sz="8000" b="1" i="0" u="none" strike="noStrike" cap="none" dirty="0" err="1">
                <a:solidFill>
                  <a:srgbClr val="FFFFFF"/>
                </a:solidFill>
              </a:rPr>
              <a:t>слайда</a:t>
            </a:r>
            <a:endParaRPr sz="8000" b="1" i="0" u="none" strike="noStrike" cap="none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38" name="Google Shape;438;g300a094db4d_0_12"/>
          <p:cNvPicPr/>
          <p:nvPr/>
        </p:nvPicPr>
        <p:blipFill>
          <a:blip r:embed="rId2">
            <a:alphaModFix/>
          </a:blip>
          <a:srcRect t="9"/>
          <a:stretch/>
        </p:blipFill>
        <p:spPr bwMode="auto">
          <a:xfrm>
            <a:off x="22392899" y="12623800"/>
            <a:ext cx="1486086" cy="5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g300a094db4d_0_12"/>
          <p:cNvPicPr/>
          <p:nvPr/>
        </p:nvPicPr>
        <p:blipFill>
          <a:blip r:embed="rId3">
            <a:alphaModFix/>
          </a:blip>
          <a:srcRect/>
          <a:stretch/>
        </p:blipFill>
        <p:spPr bwMode="auto">
          <a:xfrm>
            <a:off x="547900" y="12623800"/>
            <a:ext cx="6832213" cy="5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g300a094db4d_0_12"/>
          <p:cNvSpPr/>
          <p:nvPr/>
        </p:nvSpPr>
        <p:spPr bwMode="auto">
          <a:xfrm>
            <a:off x="508091" y="508000"/>
            <a:ext cx="220695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Inter Medium"/>
              <a:buNone/>
              <a:defRPr/>
            </a:pPr>
            <a:r>
              <a:rPr lang="en-US" sz="8000" b="1" i="0" u="none" strike="noStrike" cap="none" dirty="0" err="1">
                <a:solidFill>
                  <a:schemeClr val="dk1"/>
                </a:solidFill>
              </a:rPr>
              <a:t>Заголовок</a:t>
            </a:r>
            <a:r>
              <a:rPr lang="en-US" sz="8000" b="1" i="0" u="none" strike="noStrike" cap="none" dirty="0">
                <a:solidFill>
                  <a:schemeClr val="dk1"/>
                </a:solidFill>
              </a:rPr>
              <a:t> </a:t>
            </a:r>
            <a:r>
              <a:rPr lang="en-US" sz="8000" b="1" i="0" u="none" strike="noStrike" cap="none" dirty="0" err="1">
                <a:solidFill>
                  <a:schemeClr val="dk1"/>
                </a:solidFill>
              </a:rPr>
              <a:t>слайда</a:t>
            </a:r>
            <a:endParaRPr sz="8000" b="1" i="0" u="none" strike="noStrike" cap="none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00AAE6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46" name="Google Shape;446;g300a094db4d_0_19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547900" y="12623800"/>
            <a:ext cx="6832213" cy="5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g300a094db4d_0_19"/>
          <p:cNvSpPr/>
          <p:nvPr/>
        </p:nvSpPr>
        <p:spPr bwMode="auto">
          <a:xfrm>
            <a:off x="508091" y="508000"/>
            <a:ext cx="220695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Inter Medium"/>
              <a:buNone/>
              <a:defRPr/>
            </a:pPr>
            <a:r>
              <a:rPr lang="en-US" sz="8000" b="1" i="0" u="none" strike="noStrike" cap="none" dirty="0" err="1">
                <a:solidFill>
                  <a:srgbClr val="FFFFFF"/>
                </a:solidFill>
              </a:rPr>
              <a:t>Заголовок</a:t>
            </a:r>
            <a:r>
              <a:rPr lang="en-US" sz="8000" b="1" i="0" u="none" strike="noStrike" cap="none" dirty="0">
                <a:solidFill>
                  <a:srgbClr val="FFFFFF"/>
                </a:solidFill>
              </a:rPr>
              <a:t> </a:t>
            </a:r>
            <a:r>
              <a:rPr lang="en-US" sz="8000" b="1" i="0" u="none" strike="noStrike" cap="none" dirty="0" err="1">
                <a:solidFill>
                  <a:srgbClr val="FFFFFF"/>
                </a:solidFill>
              </a:rPr>
              <a:t>слайда</a:t>
            </a:r>
            <a:endParaRPr sz="8000" b="1" i="0" u="none" strike="noStrike" cap="none" dirty="0">
              <a:solidFill>
                <a:schemeClr val="dk1"/>
              </a:solidFill>
            </a:endParaRPr>
          </a:p>
        </p:txBody>
      </p:sp>
      <p:pic>
        <p:nvPicPr>
          <p:cNvPr id="448" name="Google Shape;448;g300a094db4d_0_19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22392900" y="12623800"/>
            <a:ext cx="1498598" cy="5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alphaModFix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" name="Google Shape;121;p2"/>
          <p:cNvSpPr/>
          <p:nvPr/>
        </p:nvSpPr>
        <p:spPr bwMode="auto">
          <a:xfrm>
            <a:off x="508063" y="3949700"/>
            <a:ext cx="14911664" cy="2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Inter Medium"/>
              <a:buNone/>
              <a:defRPr/>
            </a:pPr>
            <a:r>
              <a:rPr lang="en-US" sz="12000" b="1" i="0" u="none" strike="noStrike" cap="none" dirty="0" err="1">
                <a:solidFill>
                  <a:srgbClr val="FFFFFF"/>
                </a:solidFill>
              </a:rPr>
              <a:t>Название</a:t>
            </a:r>
            <a:r>
              <a:rPr lang="en-US" sz="12000" b="1" i="0" u="none" strike="noStrike" cap="none" dirty="0">
                <a:solidFill>
                  <a:srgbClr val="FFFFFF"/>
                </a:solidFill>
              </a:rPr>
              <a:t> </a:t>
            </a:r>
            <a:r>
              <a:rPr lang="en-US" sz="12000" b="1" i="0" u="none" strike="noStrike" cap="none" dirty="0" err="1">
                <a:solidFill>
                  <a:srgbClr val="FFFFFF"/>
                </a:solidFill>
              </a:rPr>
              <a:t>команды</a:t>
            </a:r>
            <a:endParaRPr sz="12000" b="1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122" name="Google Shape;122;p2"/>
          <p:cNvSpPr/>
          <p:nvPr/>
        </p:nvSpPr>
        <p:spPr bwMode="auto">
          <a:xfrm>
            <a:off x="508063" y="5930900"/>
            <a:ext cx="7976597" cy="14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Inter"/>
              <a:buNone/>
              <a:defRPr/>
            </a:pPr>
            <a:r>
              <a:rPr lang="en-US" sz="7200" i="0" u="none" strike="noStrike" cap="none">
                <a:solidFill>
                  <a:srgbClr val="FFFFFF"/>
                </a:solidFill>
              </a:rPr>
              <a:t>Название задачи</a:t>
            </a:r>
            <a:endParaRPr sz="7200" i="0" u="none" strike="noStrike" cap="none">
              <a:solidFill>
                <a:schemeClr val="dk1"/>
              </a:solidFill>
            </a:endParaRPr>
          </a:p>
        </p:txBody>
      </p:sp>
      <p:pic>
        <p:nvPicPr>
          <p:cNvPr id="123" name="Google Shape;123;p2" descr=" "/>
          <p:cNvPicPr/>
          <p:nvPr/>
        </p:nvPicPr>
        <p:blipFill>
          <a:blip r:embed="rId3">
            <a:alphaModFix/>
          </a:blip>
          <a:srcRect/>
          <a:stretch/>
        </p:blipFill>
        <p:spPr bwMode="auto">
          <a:xfrm>
            <a:off x="22392899" y="12623800"/>
            <a:ext cx="1486086" cy="5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"/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547900" y="12623800"/>
            <a:ext cx="6832213" cy="5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alphaModFix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/>
          <p:nvPr/>
        </p:nvSpPr>
        <p:spPr bwMode="auto">
          <a:xfrm>
            <a:off x="508093" y="508000"/>
            <a:ext cx="117000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Inter Medium"/>
              <a:buNone/>
              <a:defRPr/>
            </a:pPr>
            <a:r>
              <a:rPr lang="en-US" sz="8000" b="1" i="0" u="none" strike="noStrike" cap="none" dirty="0" err="1">
                <a:solidFill>
                  <a:srgbClr val="FFFFFF"/>
                </a:solidFill>
              </a:rPr>
              <a:t>Команда</a:t>
            </a:r>
            <a:endParaRPr sz="8000" b="1" i="0" u="none" strike="noStrike" cap="none" dirty="0">
              <a:solidFill>
                <a:schemeClr val="dk1"/>
              </a:solidFill>
            </a:endParaRPr>
          </a:p>
        </p:txBody>
      </p:sp>
      <p:pic>
        <p:nvPicPr>
          <p:cNvPr id="131" name="Google Shape;131;p3" descr=" "/>
          <p:cNvPicPr/>
          <p:nvPr/>
        </p:nvPicPr>
        <p:blipFill>
          <a:blip r:embed="rId3">
            <a:alphaModFix/>
          </a:blip>
          <a:srcRect/>
          <a:stretch/>
        </p:blipFill>
        <p:spPr bwMode="auto">
          <a:xfrm>
            <a:off x="22392899" y="12623800"/>
            <a:ext cx="1486086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"/>
          <p:cNvSpPr/>
          <p:nvPr/>
        </p:nvSpPr>
        <p:spPr bwMode="auto">
          <a:xfrm>
            <a:off x="381048" y="8153399"/>
            <a:ext cx="32008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3" name="Google Shape;133;p3"/>
          <p:cNvSpPr/>
          <p:nvPr/>
        </p:nvSpPr>
        <p:spPr bwMode="auto">
          <a:xfrm>
            <a:off x="381051" y="8153399"/>
            <a:ext cx="4318500" cy="13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Inter"/>
              <a:buNone/>
              <a:defRPr/>
            </a:pPr>
            <a:r>
              <a:rPr lang="en-US" sz="4000" b="1" i="0" u="none" strike="noStrike" cap="none">
                <a:solidFill>
                  <a:srgbClr val="FFFFFF"/>
                </a:solidFill>
              </a:rPr>
              <a:t>Имя </a:t>
            </a:r>
            <a:br>
              <a:rPr lang="en-US" sz="4000" b="1" i="0" u="none" strike="noStrike" cap="none">
                <a:solidFill>
                  <a:srgbClr val="FFFFFF"/>
                </a:solidFill>
              </a:rPr>
            </a:br>
            <a:r>
              <a:rPr lang="en-US" sz="4000" b="1" i="0" u="none" strike="noStrike" cap="none">
                <a:solidFill>
                  <a:srgbClr val="FFFFFF"/>
                </a:solidFill>
              </a:rPr>
              <a:t>Фамилия</a:t>
            </a:r>
            <a:endParaRPr sz="4000" i="0" u="none" strike="noStrike" cap="none">
              <a:solidFill>
                <a:schemeClr val="dk1"/>
              </a:solidFill>
            </a:endParaRPr>
          </a:p>
        </p:txBody>
      </p:sp>
      <p:sp>
        <p:nvSpPr>
          <p:cNvPr id="134" name="Google Shape;134;p3"/>
          <p:cNvSpPr/>
          <p:nvPr/>
        </p:nvSpPr>
        <p:spPr bwMode="auto">
          <a:xfrm>
            <a:off x="381048" y="9626600"/>
            <a:ext cx="3200800" cy="10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5" name="Google Shape;135;p3"/>
          <p:cNvSpPr/>
          <p:nvPr/>
        </p:nvSpPr>
        <p:spPr bwMode="auto">
          <a:xfrm>
            <a:off x="381048" y="9626600"/>
            <a:ext cx="320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36" name="Google Shape;136;p3"/>
          <p:cNvGrpSpPr/>
          <p:nvPr/>
        </p:nvGrpSpPr>
        <p:grpSpPr bwMode="auto">
          <a:xfrm>
            <a:off x="381048" y="9626600"/>
            <a:ext cx="4318426" cy="584100"/>
            <a:chOff x="381048" y="9626600"/>
            <a:chExt cx="4318426" cy="584100"/>
          </a:xfrm>
        </p:grpSpPr>
        <p:pic>
          <p:nvPicPr>
            <p:cNvPr id="137" name="Google Shape;137;p3" descr=" "/>
            <p:cNvPicPr/>
            <p:nvPr/>
          </p:nvPicPr>
          <p:blipFill>
            <a:blip r:embed="rId4">
              <a:alphaModFix/>
            </a:blip>
            <a:srcRect/>
            <a:stretch/>
          </p:blipFill>
          <p:spPr bwMode="auto">
            <a:xfrm>
              <a:off x="381048" y="9791700"/>
              <a:ext cx="127016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3"/>
            <p:cNvSpPr/>
            <p:nvPr/>
          </p:nvSpPr>
          <p:spPr bwMode="auto">
            <a:xfrm>
              <a:off x="635074" y="9626600"/>
              <a:ext cx="40644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Inter"/>
                <a:buNone/>
                <a:defRPr/>
              </a:pPr>
              <a:r>
                <a:rPr lang="en-US" sz="3000" b="0" i="0" u="none" strike="noStrike" cap="none">
                  <a:solidFill>
                    <a:srgbClr val="FFFFFF"/>
                  </a:solidFill>
                  <a:latin typeface="Inter"/>
                  <a:ea typeface="Inter"/>
                  <a:cs typeface="Inter"/>
                </a:rPr>
                <a:t>Роль в команде</a:t>
              </a:r>
              <a:endPara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139" name="Google Shape;139;p3"/>
          <p:cNvSpPr/>
          <p:nvPr/>
        </p:nvSpPr>
        <p:spPr bwMode="auto">
          <a:xfrm>
            <a:off x="381048" y="10210800"/>
            <a:ext cx="1930641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40" name="Google Shape;140;p3"/>
          <p:cNvGrpSpPr/>
          <p:nvPr/>
        </p:nvGrpSpPr>
        <p:grpSpPr bwMode="auto">
          <a:xfrm>
            <a:off x="381048" y="10210800"/>
            <a:ext cx="4318422" cy="584100"/>
            <a:chOff x="381048" y="10210800"/>
            <a:chExt cx="4318422" cy="584100"/>
          </a:xfrm>
        </p:grpSpPr>
        <p:pic>
          <p:nvPicPr>
            <p:cNvPr id="141" name="Google Shape;141;p3" descr=" "/>
            <p:cNvPicPr/>
            <p:nvPr/>
          </p:nvPicPr>
          <p:blipFill>
            <a:blip r:embed="rId4">
              <a:alphaModFix/>
            </a:blip>
            <a:srcRect/>
            <a:stretch/>
          </p:blipFill>
          <p:spPr bwMode="auto">
            <a:xfrm>
              <a:off x="381048" y="10375900"/>
              <a:ext cx="127016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" name="Google Shape;142;p3"/>
            <p:cNvSpPr/>
            <p:nvPr/>
          </p:nvSpPr>
          <p:spPr bwMode="auto">
            <a:xfrm>
              <a:off x="635070" y="10210800"/>
              <a:ext cx="40644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Inter"/>
                <a:buNone/>
                <a:defRPr/>
              </a:pPr>
              <a:r>
                <a:rPr lang="en-US" sz="3000" b="0" i="0" u="none" strike="noStrike" cap="none">
                  <a:solidFill>
                    <a:srgbClr val="FFFFFF"/>
                  </a:solidFill>
                  <a:latin typeface="Inter"/>
                  <a:ea typeface="Inter"/>
                  <a:cs typeface="Inter"/>
                </a:rPr>
                <a:t>Telegram</a:t>
              </a:r>
              <a:endPara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143" name="Google Shape;143;p3"/>
          <p:cNvSpPr/>
          <p:nvPr/>
        </p:nvSpPr>
        <p:spPr bwMode="auto">
          <a:xfrm>
            <a:off x="5207650" y="8153399"/>
            <a:ext cx="32008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4" name="Google Shape;144;p3"/>
          <p:cNvSpPr/>
          <p:nvPr/>
        </p:nvSpPr>
        <p:spPr bwMode="auto">
          <a:xfrm>
            <a:off x="5207649" y="8153399"/>
            <a:ext cx="4318500" cy="13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Inter"/>
              <a:buNone/>
              <a:defRPr/>
            </a:pPr>
            <a:r>
              <a:rPr lang="en-US" sz="4000" b="1" i="0" u="none" strike="noStrike" cap="none">
                <a:solidFill>
                  <a:srgbClr val="FFFFFF"/>
                </a:solidFill>
              </a:rPr>
              <a:t>Имя </a:t>
            </a:r>
            <a:br>
              <a:rPr lang="en-US" sz="4000" b="1" i="0" u="none" strike="noStrike" cap="none">
                <a:solidFill>
                  <a:srgbClr val="FFFFFF"/>
                </a:solidFill>
              </a:rPr>
            </a:br>
            <a:r>
              <a:rPr lang="en-US" sz="4000" b="1" i="0" u="none" strike="noStrike" cap="none">
                <a:solidFill>
                  <a:srgbClr val="FFFFFF"/>
                </a:solidFill>
              </a:rPr>
              <a:t>Фамилия</a:t>
            </a:r>
            <a:endParaRPr sz="4000" i="0" u="none" strike="noStrike" cap="none">
              <a:solidFill>
                <a:schemeClr val="dk1"/>
              </a:solidFill>
            </a:endParaRPr>
          </a:p>
        </p:txBody>
      </p:sp>
      <p:sp>
        <p:nvSpPr>
          <p:cNvPr id="145" name="Google Shape;145;p3"/>
          <p:cNvSpPr/>
          <p:nvPr/>
        </p:nvSpPr>
        <p:spPr bwMode="auto">
          <a:xfrm>
            <a:off x="5207650" y="9626600"/>
            <a:ext cx="3200800" cy="10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6" name="Google Shape;146;p3"/>
          <p:cNvSpPr/>
          <p:nvPr/>
        </p:nvSpPr>
        <p:spPr bwMode="auto">
          <a:xfrm>
            <a:off x="5207650" y="9626600"/>
            <a:ext cx="320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47" name="Google Shape;147;p3"/>
          <p:cNvGrpSpPr/>
          <p:nvPr/>
        </p:nvGrpSpPr>
        <p:grpSpPr bwMode="auto">
          <a:xfrm>
            <a:off x="5207650" y="9626600"/>
            <a:ext cx="4318422" cy="584100"/>
            <a:chOff x="5207650" y="9626600"/>
            <a:chExt cx="4318422" cy="584100"/>
          </a:xfrm>
        </p:grpSpPr>
        <p:pic>
          <p:nvPicPr>
            <p:cNvPr id="148" name="Google Shape;148;p3" descr=" "/>
            <p:cNvPicPr/>
            <p:nvPr/>
          </p:nvPicPr>
          <p:blipFill>
            <a:blip r:embed="rId4">
              <a:alphaModFix/>
            </a:blip>
            <a:srcRect/>
            <a:stretch/>
          </p:blipFill>
          <p:spPr bwMode="auto">
            <a:xfrm>
              <a:off x="5207650" y="9791700"/>
              <a:ext cx="127016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Google Shape;149;p3"/>
            <p:cNvSpPr/>
            <p:nvPr/>
          </p:nvSpPr>
          <p:spPr bwMode="auto">
            <a:xfrm>
              <a:off x="5461673" y="9626600"/>
              <a:ext cx="40644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Inter"/>
                <a:buNone/>
                <a:defRPr/>
              </a:pPr>
              <a:r>
                <a:rPr lang="en-US" sz="3000" b="0" i="0" u="none" strike="noStrike" cap="none">
                  <a:solidFill>
                    <a:srgbClr val="FFFFFF"/>
                  </a:solidFill>
                  <a:latin typeface="Inter"/>
                  <a:ea typeface="Inter"/>
                  <a:cs typeface="Inter"/>
                </a:rPr>
                <a:t>Роль в команде</a:t>
              </a:r>
              <a:endPara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150" name="Google Shape;150;p3"/>
          <p:cNvSpPr/>
          <p:nvPr/>
        </p:nvSpPr>
        <p:spPr bwMode="auto">
          <a:xfrm>
            <a:off x="5207650" y="10210800"/>
            <a:ext cx="1930641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51" name="Google Shape;151;p3"/>
          <p:cNvGrpSpPr/>
          <p:nvPr/>
        </p:nvGrpSpPr>
        <p:grpSpPr bwMode="auto">
          <a:xfrm>
            <a:off x="5207650" y="10210800"/>
            <a:ext cx="4318414" cy="584100"/>
            <a:chOff x="5207650" y="10210800"/>
            <a:chExt cx="4318414" cy="584100"/>
          </a:xfrm>
        </p:grpSpPr>
        <p:pic>
          <p:nvPicPr>
            <p:cNvPr id="152" name="Google Shape;152;p3" descr=" "/>
            <p:cNvPicPr/>
            <p:nvPr/>
          </p:nvPicPr>
          <p:blipFill>
            <a:blip r:embed="rId4">
              <a:alphaModFix/>
            </a:blip>
            <a:srcRect/>
            <a:stretch/>
          </p:blipFill>
          <p:spPr bwMode="auto">
            <a:xfrm>
              <a:off x="5207650" y="10375900"/>
              <a:ext cx="127016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3"/>
            <p:cNvSpPr/>
            <p:nvPr/>
          </p:nvSpPr>
          <p:spPr bwMode="auto">
            <a:xfrm>
              <a:off x="5461665" y="10210800"/>
              <a:ext cx="40644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Inter"/>
                <a:buNone/>
                <a:defRPr/>
              </a:pPr>
              <a:r>
                <a:rPr lang="en-US" sz="3000" b="0" i="0" u="none" strike="noStrike" cap="none">
                  <a:solidFill>
                    <a:srgbClr val="FFFFFF"/>
                  </a:solidFill>
                  <a:latin typeface="Inter"/>
                  <a:ea typeface="Inter"/>
                  <a:cs typeface="Inter"/>
                </a:rPr>
                <a:t>Telegram</a:t>
              </a:r>
              <a:endPara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154" name="Google Shape;154;p3"/>
          <p:cNvSpPr/>
          <p:nvPr/>
        </p:nvSpPr>
        <p:spPr bwMode="auto">
          <a:xfrm>
            <a:off x="10034254" y="8153399"/>
            <a:ext cx="32008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5" name="Google Shape;155;p3"/>
          <p:cNvSpPr/>
          <p:nvPr/>
        </p:nvSpPr>
        <p:spPr bwMode="auto">
          <a:xfrm>
            <a:off x="10034247" y="8153399"/>
            <a:ext cx="4318500" cy="13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Inter"/>
              <a:buNone/>
              <a:defRPr/>
            </a:pPr>
            <a:r>
              <a:rPr lang="en-US" sz="4000" b="1" i="0" u="none" strike="noStrike" cap="none">
                <a:solidFill>
                  <a:srgbClr val="FFFFFF"/>
                </a:solidFill>
              </a:rPr>
              <a:t>Имя </a:t>
            </a:r>
            <a:br>
              <a:rPr lang="en-US" sz="4000" b="1" i="0" u="none" strike="noStrike" cap="none">
                <a:solidFill>
                  <a:srgbClr val="FFFFFF"/>
                </a:solidFill>
              </a:rPr>
            </a:br>
            <a:r>
              <a:rPr lang="en-US" sz="4000" b="1" i="0" u="none" strike="noStrike" cap="none">
                <a:solidFill>
                  <a:srgbClr val="FFFFFF"/>
                </a:solidFill>
              </a:rPr>
              <a:t>Фамилия</a:t>
            </a:r>
            <a:endParaRPr sz="4000" i="0" u="none" strike="noStrike" cap="none">
              <a:solidFill>
                <a:schemeClr val="dk1"/>
              </a:solidFill>
            </a:endParaRPr>
          </a:p>
        </p:txBody>
      </p:sp>
      <p:sp>
        <p:nvSpPr>
          <p:cNvPr id="156" name="Google Shape;156;p3"/>
          <p:cNvSpPr/>
          <p:nvPr/>
        </p:nvSpPr>
        <p:spPr bwMode="auto">
          <a:xfrm>
            <a:off x="10034254" y="9626600"/>
            <a:ext cx="3200800" cy="10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7" name="Google Shape;157;p3"/>
          <p:cNvSpPr/>
          <p:nvPr/>
        </p:nvSpPr>
        <p:spPr bwMode="auto">
          <a:xfrm>
            <a:off x="10034254" y="9626600"/>
            <a:ext cx="320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58" name="Google Shape;158;p3"/>
          <p:cNvGrpSpPr/>
          <p:nvPr/>
        </p:nvGrpSpPr>
        <p:grpSpPr bwMode="auto">
          <a:xfrm>
            <a:off x="10034254" y="9626600"/>
            <a:ext cx="4318418" cy="584100"/>
            <a:chOff x="10034254" y="9626600"/>
            <a:chExt cx="4318418" cy="584100"/>
          </a:xfrm>
        </p:grpSpPr>
        <p:pic>
          <p:nvPicPr>
            <p:cNvPr id="159" name="Google Shape;159;p3" descr=" "/>
            <p:cNvPicPr/>
            <p:nvPr/>
          </p:nvPicPr>
          <p:blipFill>
            <a:blip r:embed="rId4">
              <a:alphaModFix/>
            </a:blip>
            <a:srcRect/>
            <a:stretch/>
          </p:blipFill>
          <p:spPr bwMode="auto">
            <a:xfrm>
              <a:off x="10034254" y="9791700"/>
              <a:ext cx="127016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3"/>
            <p:cNvSpPr/>
            <p:nvPr/>
          </p:nvSpPr>
          <p:spPr bwMode="auto">
            <a:xfrm>
              <a:off x="10288272" y="9626600"/>
              <a:ext cx="40644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Inter"/>
                <a:buNone/>
                <a:defRPr/>
              </a:pPr>
              <a:r>
                <a:rPr lang="en-US" sz="3000" b="0" i="0" u="none" strike="noStrike" cap="none">
                  <a:solidFill>
                    <a:srgbClr val="FFFFFF"/>
                  </a:solidFill>
                  <a:latin typeface="Inter"/>
                  <a:ea typeface="Inter"/>
                  <a:cs typeface="Inter"/>
                </a:rPr>
                <a:t>Роль в команде</a:t>
              </a:r>
              <a:endPara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pic>
        <p:nvPicPr>
          <p:cNvPr id="161" name="Google Shape;161;p3" descr=" "/>
          <p:cNvPicPr/>
          <p:nvPr/>
        </p:nvPicPr>
        <p:blipFill>
          <a:blip r:embed="rId4">
            <a:alphaModFix/>
          </a:blip>
          <a:srcRect/>
          <a:stretch/>
        </p:blipFill>
        <p:spPr bwMode="auto">
          <a:xfrm>
            <a:off x="10034254" y="10375900"/>
            <a:ext cx="127016" cy="12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" name="Google Shape;162;p3"/>
          <p:cNvGrpSpPr/>
          <p:nvPr/>
        </p:nvGrpSpPr>
        <p:grpSpPr bwMode="auto">
          <a:xfrm>
            <a:off x="10034254" y="10210800"/>
            <a:ext cx="4318408" cy="584100"/>
            <a:chOff x="10034254" y="10210800"/>
            <a:chExt cx="4318408" cy="584100"/>
          </a:xfrm>
        </p:grpSpPr>
        <p:sp>
          <p:nvSpPr>
            <p:cNvPr id="163" name="Google Shape;163;p3"/>
            <p:cNvSpPr/>
            <p:nvPr/>
          </p:nvSpPr>
          <p:spPr bwMode="auto">
            <a:xfrm>
              <a:off x="10034254" y="10210800"/>
              <a:ext cx="1930641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 bwMode="auto">
            <a:xfrm>
              <a:off x="10288262" y="10210800"/>
              <a:ext cx="40644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Inter"/>
                <a:buNone/>
                <a:defRPr/>
              </a:pPr>
              <a:r>
                <a:rPr lang="en-US" sz="3000" b="0" i="0" u="none" strike="noStrike" cap="none">
                  <a:solidFill>
                    <a:srgbClr val="FFFFFF"/>
                  </a:solidFill>
                  <a:latin typeface="Inter"/>
                  <a:ea typeface="Inter"/>
                  <a:cs typeface="Inter"/>
                </a:rPr>
                <a:t>Telegram</a:t>
              </a:r>
              <a:endPara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165" name="Google Shape;165;p3"/>
          <p:cNvSpPr/>
          <p:nvPr/>
        </p:nvSpPr>
        <p:spPr bwMode="auto">
          <a:xfrm>
            <a:off x="14860857" y="8153399"/>
            <a:ext cx="32008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6" name="Google Shape;166;p3"/>
          <p:cNvSpPr/>
          <p:nvPr/>
        </p:nvSpPr>
        <p:spPr bwMode="auto">
          <a:xfrm>
            <a:off x="14860845" y="8153399"/>
            <a:ext cx="4318500" cy="13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Inter"/>
              <a:buNone/>
              <a:defRPr/>
            </a:pPr>
            <a:r>
              <a:rPr lang="en-US" sz="4000" b="1" i="0" u="none" strike="noStrike" cap="none">
                <a:solidFill>
                  <a:srgbClr val="FFFFFF"/>
                </a:solidFill>
              </a:rPr>
              <a:t>Имя </a:t>
            </a:r>
            <a:br>
              <a:rPr lang="en-US" sz="4000" b="1" i="0" u="none" strike="noStrike" cap="none">
                <a:solidFill>
                  <a:srgbClr val="FFFFFF"/>
                </a:solidFill>
              </a:rPr>
            </a:br>
            <a:r>
              <a:rPr lang="en-US" sz="4000" b="1" i="0" u="none" strike="noStrike" cap="none">
                <a:solidFill>
                  <a:srgbClr val="FFFFFF"/>
                </a:solidFill>
              </a:rPr>
              <a:t>Фамилия</a:t>
            </a:r>
            <a:endParaRPr sz="4000" i="0" u="none" strike="noStrike" cap="none">
              <a:solidFill>
                <a:schemeClr val="dk1"/>
              </a:solidFill>
            </a:endParaRPr>
          </a:p>
        </p:txBody>
      </p:sp>
      <p:sp>
        <p:nvSpPr>
          <p:cNvPr id="167" name="Google Shape;167;p3"/>
          <p:cNvSpPr/>
          <p:nvPr/>
        </p:nvSpPr>
        <p:spPr bwMode="auto">
          <a:xfrm>
            <a:off x="14860857" y="9626600"/>
            <a:ext cx="3200800" cy="10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8" name="Google Shape;168;p3"/>
          <p:cNvSpPr/>
          <p:nvPr/>
        </p:nvSpPr>
        <p:spPr bwMode="auto">
          <a:xfrm>
            <a:off x="14860857" y="9626600"/>
            <a:ext cx="320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69" name="Google Shape;169;p3"/>
          <p:cNvGrpSpPr/>
          <p:nvPr/>
        </p:nvGrpSpPr>
        <p:grpSpPr bwMode="auto">
          <a:xfrm>
            <a:off x="14860857" y="9626600"/>
            <a:ext cx="4318447" cy="584100"/>
            <a:chOff x="14860857" y="9626600"/>
            <a:chExt cx="4318447" cy="584100"/>
          </a:xfrm>
        </p:grpSpPr>
        <p:pic>
          <p:nvPicPr>
            <p:cNvPr id="170" name="Google Shape;170;p3" descr=" "/>
            <p:cNvPicPr/>
            <p:nvPr/>
          </p:nvPicPr>
          <p:blipFill>
            <a:blip r:embed="rId4">
              <a:alphaModFix/>
            </a:blip>
            <a:srcRect/>
            <a:stretch/>
          </p:blipFill>
          <p:spPr bwMode="auto">
            <a:xfrm>
              <a:off x="14860857" y="9791700"/>
              <a:ext cx="127016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Google Shape;171;p3"/>
            <p:cNvSpPr/>
            <p:nvPr/>
          </p:nvSpPr>
          <p:spPr bwMode="auto">
            <a:xfrm>
              <a:off x="15114904" y="9626600"/>
              <a:ext cx="40644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Inter"/>
                <a:buNone/>
                <a:defRPr/>
              </a:pPr>
              <a:r>
                <a:rPr lang="en-US" sz="3000" b="0" i="0" u="none" strike="noStrike" cap="none">
                  <a:solidFill>
                    <a:srgbClr val="FFFFFF"/>
                  </a:solidFill>
                  <a:latin typeface="Inter"/>
                  <a:ea typeface="Inter"/>
                  <a:cs typeface="Inter"/>
                </a:rPr>
                <a:t>Роль в команде</a:t>
              </a:r>
              <a:endPara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172" name="Google Shape;172;p3"/>
          <p:cNvSpPr/>
          <p:nvPr/>
        </p:nvSpPr>
        <p:spPr bwMode="auto">
          <a:xfrm>
            <a:off x="14860857" y="10210800"/>
            <a:ext cx="1930641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73" name="Google Shape;173;p3"/>
          <p:cNvGrpSpPr/>
          <p:nvPr/>
        </p:nvGrpSpPr>
        <p:grpSpPr bwMode="auto">
          <a:xfrm>
            <a:off x="14860857" y="10210800"/>
            <a:ext cx="4318457" cy="584100"/>
            <a:chOff x="14860857" y="10210800"/>
            <a:chExt cx="4318457" cy="584100"/>
          </a:xfrm>
        </p:grpSpPr>
        <p:pic>
          <p:nvPicPr>
            <p:cNvPr id="174" name="Google Shape;174;p3" descr=" "/>
            <p:cNvPicPr/>
            <p:nvPr/>
          </p:nvPicPr>
          <p:blipFill>
            <a:blip r:embed="rId4">
              <a:alphaModFix/>
            </a:blip>
            <a:srcRect/>
            <a:stretch/>
          </p:blipFill>
          <p:spPr bwMode="auto">
            <a:xfrm>
              <a:off x="14860857" y="10375900"/>
              <a:ext cx="127016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Google Shape;175;p3"/>
            <p:cNvSpPr/>
            <p:nvPr/>
          </p:nvSpPr>
          <p:spPr bwMode="auto">
            <a:xfrm>
              <a:off x="15114914" y="10210800"/>
              <a:ext cx="40644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Inter"/>
                <a:buNone/>
                <a:defRPr/>
              </a:pPr>
              <a:r>
                <a:rPr lang="en-US" sz="3000" b="0" i="0" u="none" strike="noStrike" cap="none">
                  <a:solidFill>
                    <a:srgbClr val="FFFFFF"/>
                  </a:solidFill>
                  <a:latin typeface="Inter"/>
                  <a:ea typeface="Inter"/>
                  <a:cs typeface="Inter"/>
                </a:rPr>
                <a:t>Telegram</a:t>
              </a:r>
              <a:endPara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176" name="Google Shape;176;p3"/>
          <p:cNvSpPr/>
          <p:nvPr/>
        </p:nvSpPr>
        <p:spPr bwMode="auto">
          <a:xfrm>
            <a:off x="19687461" y="8153399"/>
            <a:ext cx="32008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7" name="Google Shape;177;p3"/>
          <p:cNvSpPr/>
          <p:nvPr/>
        </p:nvSpPr>
        <p:spPr bwMode="auto">
          <a:xfrm>
            <a:off x="19687442" y="8153399"/>
            <a:ext cx="4318500" cy="13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Inter"/>
              <a:buNone/>
              <a:defRPr/>
            </a:pPr>
            <a:r>
              <a:rPr lang="en-US" sz="4000" b="1" i="0" u="none" strike="noStrike" cap="none">
                <a:solidFill>
                  <a:srgbClr val="FFFFFF"/>
                </a:solidFill>
              </a:rPr>
              <a:t>Имя </a:t>
            </a:r>
            <a:br>
              <a:rPr lang="en-US" sz="4000" b="1" i="0" u="none" strike="noStrike" cap="none">
                <a:solidFill>
                  <a:srgbClr val="FFFFFF"/>
                </a:solidFill>
              </a:rPr>
            </a:br>
            <a:r>
              <a:rPr lang="en-US" sz="4000" b="1" i="0" u="none" strike="noStrike" cap="none">
                <a:solidFill>
                  <a:srgbClr val="FFFFFF"/>
                </a:solidFill>
              </a:rPr>
              <a:t>Фамилия</a:t>
            </a:r>
            <a:endParaRPr sz="4000" i="0" u="none" strike="noStrike" cap="none">
              <a:solidFill>
                <a:schemeClr val="dk1"/>
              </a:solidFill>
            </a:endParaRPr>
          </a:p>
        </p:txBody>
      </p:sp>
      <p:sp>
        <p:nvSpPr>
          <p:cNvPr id="178" name="Google Shape;178;p3"/>
          <p:cNvSpPr/>
          <p:nvPr/>
        </p:nvSpPr>
        <p:spPr bwMode="auto">
          <a:xfrm>
            <a:off x="19687461" y="9626600"/>
            <a:ext cx="3200800" cy="10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179" name="Google Shape;179;p3" descr=" "/>
          <p:cNvPicPr/>
          <p:nvPr/>
        </p:nvPicPr>
        <p:blipFill>
          <a:blip r:embed="rId4">
            <a:alphaModFix/>
          </a:blip>
          <a:srcRect/>
          <a:stretch/>
        </p:blipFill>
        <p:spPr bwMode="auto">
          <a:xfrm>
            <a:off x="19687461" y="9791700"/>
            <a:ext cx="127016" cy="12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0" name="Google Shape;180;p3"/>
          <p:cNvGrpSpPr/>
          <p:nvPr/>
        </p:nvGrpSpPr>
        <p:grpSpPr bwMode="auto">
          <a:xfrm>
            <a:off x="19687461" y="9626600"/>
            <a:ext cx="4318442" cy="584100"/>
            <a:chOff x="19687461" y="9626600"/>
            <a:chExt cx="4318442" cy="584100"/>
          </a:xfrm>
        </p:grpSpPr>
        <p:sp>
          <p:nvSpPr>
            <p:cNvPr id="181" name="Google Shape;181;p3"/>
            <p:cNvSpPr/>
            <p:nvPr/>
          </p:nvSpPr>
          <p:spPr bwMode="auto">
            <a:xfrm>
              <a:off x="19687461" y="9626600"/>
              <a:ext cx="3200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 bwMode="auto">
            <a:xfrm>
              <a:off x="19941503" y="9626600"/>
              <a:ext cx="40644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Inter"/>
                <a:buNone/>
                <a:defRPr/>
              </a:pPr>
              <a:r>
                <a:rPr lang="en-US" sz="3000" b="0" i="0" u="none" strike="noStrike" cap="none">
                  <a:solidFill>
                    <a:srgbClr val="FFFFFF"/>
                  </a:solidFill>
                  <a:latin typeface="Inter"/>
                  <a:ea typeface="Inter"/>
                  <a:cs typeface="Inter"/>
                </a:rPr>
                <a:t>Роль в команде</a:t>
              </a:r>
              <a:endPara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183" name="Google Shape;183;p3"/>
          <p:cNvSpPr/>
          <p:nvPr/>
        </p:nvSpPr>
        <p:spPr bwMode="auto">
          <a:xfrm>
            <a:off x="19687461" y="10210800"/>
            <a:ext cx="1930641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84" name="Google Shape;184;p3"/>
          <p:cNvGrpSpPr/>
          <p:nvPr/>
        </p:nvGrpSpPr>
        <p:grpSpPr bwMode="auto">
          <a:xfrm>
            <a:off x="19687461" y="10210800"/>
            <a:ext cx="4318449" cy="584100"/>
            <a:chOff x="19687461" y="10210800"/>
            <a:chExt cx="4318449" cy="584100"/>
          </a:xfrm>
        </p:grpSpPr>
        <p:pic>
          <p:nvPicPr>
            <p:cNvPr id="185" name="Google Shape;185;p3" descr=" "/>
            <p:cNvPicPr/>
            <p:nvPr/>
          </p:nvPicPr>
          <p:blipFill>
            <a:blip r:embed="rId4">
              <a:alphaModFix/>
            </a:blip>
            <a:srcRect/>
            <a:stretch/>
          </p:blipFill>
          <p:spPr bwMode="auto">
            <a:xfrm>
              <a:off x="19687461" y="10375900"/>
              <a:ext cx="127016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" name="Google Shape;186;p3"/>
            <p:cNvSpPr/>
            <p:nvPr/>
          </p:nvSpPr>
          <p:spPr bwMode="auto">
            <a:xfrm>
              <a:off x="19941510" y="10210800"/>
              <a:ext cx="40644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Inter"/>
                <a:buNone/>
                <a:defRPr/>
              </a:pPr>
              <a:r>
                <a:rPr lang="en-US" sz="3000" b="0" i="0" u="none" strike="noStrike" cap="none">
                  <a:solidFill>
                    <a:srgbClr val="FFFFFF"/>
                  </a:solidFill>
                  <a:latin typeface="Inter"/>
                  <a:ea typeface="Inter"/>
                  <a:cs typeface="Inter"/>
                </a:rPr>
                <a:t>Telegram</a:t>
              </a:r>
              <a:endPara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pic>
        <p:nvPicPr>
          <p:cNvPr id="187" name="Google Shape;187;p3"/>
          <p:cNvPicPr/>
          <p:nvPr/>
        </p:nvPicPr>
        <p:blipFill>
          <a:blip r:embed="rId5">
            <a:alphaModFix/>
          </a:blip>
          <a:stretch/>
        </p:blipFill>
        <p:spPr bwMode="auto">
          <a:xfrm>
            <a:off x="547900" y="12623800"/>
            <a:ext cx="6832213" cy="5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"/>
          <p:cNvSpPr>
            <a:spLocks noGrp="1"/>
          </p:cNvSpPr>
          <p:nvPr>
            <p:ph type="pic" idx="2"/>
          </p:nvPr>
        </p:nvSpPr>
        <p:spPr bwMode="auto">
          <a:xfrm>
            <a:off x="381050" y="3708400"/>
            <a:ext cx="4318500" cy="4317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ru-RU"/>
          </a:p>
        </p:txBody>
      </p:sp>
      <p:sp>
        <p:nvSpPr>
          <p:cNvPr id="189" name="Google Shape;189;p3"/>
          <p:cNvSpPr>
            <a:spLocks noGrp="1"/>
          </p:cNvSpPr>
          <p:nvPr>
            <p:ph type="pic" idx="3"/>
          </p:nvPr>
        </p:nvSpPr>
        <p:spPr bwMode="auto">
          <a:xfrm>
            <a:off x="5207675" y="3693638"/>
            <a:ext cx="4318500" cy="4317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ru-RU"/>
          </a:p>
        </p:txBody>
      </p:sp>
      <p:sp>
        <p:nvSpPr>
          <p:cNvPr id="190" name="Google Shape;190;p3"/>
          <p:cNvSpPr>
            <a:spLocks noGrp="1"/>
          </p:cNvSpPr>
          <p:nvPr>
            <p:ph type="pic" idx="4"/>
          </p:nvPr>
        </p:nvSpPr>
        <p:spPr bwMode="auto">
          <a:xfrm>
            <a:off x="10034275" y="3708438"/>
            <a:ext cx="4318500" cy="4317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ru-RU"/>
          </a:p>
        </p:txBody>
      </p:sp>
      <p:sp>
        <p:nvSpPr>
          <p:cNvPr id="191" name="Google Shape;191;p3"/>
          <p:cNvSpPr>
            <a:spLocks noGrp="1"/>
          </p:cNvSpPr>
          <p:nvPr>
            <p:ph type="pic" idx="5"/>
          </p:nvPr>
        </p:nvSpPr>
        <p:spPr bwMode="auto">
          <a:xfrm>
            <a:off x="14860875" y="3693638"/>
            <a:ext cx="4318500" cy="4317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ru-RU"/>
          </a:p>
        </p:txBody>
      </p:sp>
      <p:sp>
        <p:nvSpPr>
          <p:cNvPr id="192" name="Google Shape;192;p3"/>
          <p:cNvSpPr>
            <a:spLocks noGrp="1"/>
          </p:cNvSpPr>
          <p:nvPr>
            <p:ph type="pic" idx="6"/>
          </p:nvPr>
        </p:nvSpPr>
        <p:spPr bwMode="auto">
          <a:xfrm>
            <a:off x="19687450" y="3693638"/>
            <a:ext cx="4318500" cy="4317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alphaModFix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8" name="Google Shape;198;p4" descr=" "/>
          <p:cNvPicPr/>
          <p:nvPr/>
        </p:nvPicPr>
        <p:blipFill>
          <a:blip r:embed="rId3">
            <a:alphaModFix/>
          </a:blip>
          <a:srcRect/>
          <a:stretch/>
        </p:blipFill>
        <p:spPr bwMode="auto">
          <a:xfrm>
            <a:off x="22392899" y="12623800"/>
            <a:ext cx="1486086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"/>
          <p:cNvSpPr/>
          <p:nvPr/>
        </p:nvSpPr>
        <p:spPr bwMode="auto">
          <a:xfrm>
            <a:off x="508073" y="508000"/>
            <a:ext cx="196527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Inter Medium"/>
              <a:buNone/>
              <a:defRPr/>
            </a:pPr>
            <a:r>
              <a:rPr lang="en-US" sz="8000" b="1" i="0" u="none" strike="noStrike" cap="none" dirty="0" err="1">
                <a:solidFill>
                  <a:srgbClr val="FFFFFF"/>
                </a:solidFill>
              </a:rPr>
              <a:t>Заголовок</a:t>
            </a:r>
            <a:r>
              <a:rPr lang="en-US" sz="8000" b="1" i="0" u="none" strike="noStrike" cap="none" dirty="0">
                <a:solidFill>
                  <a:srgbClr val="FFFFFF"/>
                </a:solidFill>
              </a:rPr>
              <a:t> </a:t>
            </a:r>
            <a:r>
              <a:rPr lang="en-US" sz="8000" b="1" i="0" u="none" strike="noStrike" cap="none" dirty="0" err="1">
                <a:solidFill>
                  <a:srgbClr val="FFFFFF"/>
                </a:solidFill>
              </a:rPr>
              <a:t>слайда</a:t>
            </a:r>
            <a:endParaRPr sz="8000" b="1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200" name="Google Shape;200;p4"/>
          <p:cNvSpPr/>
          <p:nvPr/>
        </p:nvSpPr>
        <p:spPr bwMode="auto">
          <a:xfrm>
            <a:off x="520751" y="2817625"/>
            <a:ext cx="23345400" cy="88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1" name="Google Shape;201;p4"/>
          <p:cNvSpPr/>
          <p:nvPr/>
        </p:nvSpPr>
        <p:spPr bwMode="auto">
          <a:xfrm>
            <a:off x="508063" y="2743200"/>
            <a:ext cx="11240905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202" name="Google Shape;202;p4"/>
          <p:cNvGrpSpPr/>
          <p:nvPr/>
        </p:nvGrpSpPr>
        <p:grpSpPr bwMode="auto">
          <a:xfrm>
            <a:off x="508063" y="2743200"/>
            <a:ext cx="1346412" cy="1079500"/>
            <a:chOff x="508063" y="2743200"/>
            <a:chExt cx="1346412" cy="1079500"/>
          </a:xfrm>
        </p:grpSpPr>
        <p:pic>
          <p:nvPicPr>
            <p:cNvPr id="203" name="Google Shape;203;p4" descr=" "/>
            <p:cNvPicPr/>
            <p:nvPr/>
          </p:nvPicPr>
          <p:blipFill>
            <a:blip r:embed="rId4">
              <a:alphaModFix/>
            </a:blip>
            <a:srcRect/>
            <a:stretch/>
          </p:blipFill>
          <p:spPr bwMode="auto">
            <a:xfrm>
              <a:off x="508063" y="2743200"/>
              <a:ext cx="1346368" cy="1079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4" name="Google Shape;204;p4"/>
            <p:cNvSpPr/>
            <p:nvPr/>
          </p:nvSpPr>
          <p:spPr bwMode="auto">
            <a:xfrm>
              <a:off x="508075" y="2937782"/>
              <a:ext cx="1346400" cy="69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>
                <a:lnSpc>
                  <a:spcPct val="92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Arial"/>
                <a:buNone/>
                <a:defRPr/>
              </a:pPr>
              <a:r>
                <a:rPr lang="en-US" sz="5200" i="0" u="none" strike="noStrike" cap="none">
                  <a:solidFill>
                    <a:srgbClr val="FFFFFF"/>
                  </a:solidFill>
                </a:rPr>
                <a:t>01</a:t>
              </a:r>
              <a:endParaRPr sz="5200" i="0" u="none" strike="noStrike" cap="none">
                <a:solidFill>
                  <a:schemeClr val="dk1"/>
                </a:solidFill>
              </a:endParaRPr>
            </a:p>
          </p:txBody>
        </p:sp>
      </p:grpSp>
      <p:sp>
        <p:nvSpPr>
          <p:cNvPr id="205" name="Google Shape;205;p4"/>
          <p:cNvSpPr/>
          <p:nvPr/>
        </p:nvSpPr>
        <p:spPr bwMode="auto">
          <a:xfrm>
            <a:off x="2362495" y="2743200"/>
            <a:ext cx="9284860" cy="1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6" name="Google Shape;206;p4"/>
          <p:cNvSpPr/>
          <p:nvPr/>
        </p:nvSpPr>
        <p:spPr bwMode="auto">
          <a:xfrm>
            <a:off x="2362495" y="2743200"/>
            <a:ext cx="9454215" cy="77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Inter"/>
              <a:buNone/>
              <a:defRPr/>
            </a:pPr>
            <a:r>
              <a:rPr lang="en-US" sz="4000" b="1" i="0" u="none" strike="noStrike" cap="none">
                <a:solidFill>
                  <a:srgbClr val="FFFFFF"/>
                </a:solidFill>
              </a:rPr>
              <a:t>Заголовок</a:t>
            </a:r>
            <a:endParaRPr sz="4000" i="0" u="none" strike="noStrike" cap="none">
              <a:solidFill>
                <a:schemeClr val="dk1"/>
              </a:solidFill>
            </a:endParaRPr>
          </a:p>
        </p:txBody>
      </p:sp>
      <p:sp>
        <p:nvSpPr>
          <p:cNvPr id="207" name="Google Shape;207;p4"/>
          <p:cNvSpPr/>
          <p:nvPr/>
        </p:nvSpPr>
        <p:spPr bwMode="auto">
          <a:xfrm>
            <a:off x="2362495" y="3479800"/>
            <a:ext cx="9411875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nter"/>
              <a:buNone/>
              <a:defRPr/>
            </a:pPr>
            <a:r>
              <a:rPr lang="en-US" sz="3000" i="0" u="none" strike="noStrike" cap="none">
                <a:solidFill>
                  <a:srgbClr val="FFFFFF"/>
                </a:solidFill>
              </a:rPr>
              <a:t>Описание</a:t>
            </a:r>
            <a:endParaRPr sz="3000" i="0" u="none" strike="noStrike" cap="none">
              <a:solidFill>
                <a:schemeClr val="dk1"/>
              </a:solidFill>
            </a:endParaRPr>
          </a:p>
        </p:txBody>
      </p:sp>
      <p:sp>
        <p:nvSpPr>
          <p:cNvPr id="208" name="Google Shape;208;p4"/>
          <p:cNvSpPr/>
          <p:nvPr/>
        </p:nvSpPr>
        <p:spPr bwMode="auto">
          <a:xfrm>
            <a:off x="12612676" y="2743200"/>
            <a:ext cx="11240905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9" name="Google Shape;209;p4"/>
          <p:cNvSpPr/>
          <p:nvPr/>
        </p:nvSpPr>
        <p:spPr bwMode="auto">
          <a:xfrm>
            <a:off x="14594124" y="2743200"/>
            <a:ext cx="9284860" cy="1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0" name="Google Shape;210;p4"/>
          <p:cNvSpPr/>
          <p:nvPr/>
        </p:nvSpPr>
        <p:spPr bwMode="auto">
          <a:xfrm>
            <a:off x="14594124" y="2743200"/>
            <a:ext cx="9454215" cy="77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Inter"/>
              <a:buNone/>
              <a:defRPr/>
            </a:pPr>
            <a:r>
              <a:rPr lang="en-US" sz="4000" b="1" i="0" u="none" strike="noStrike" cap="none">
                <a:solidFill>
                  <a:srgbClr val="FFFFFF"/>
                </a:solidFill>
              </a:rPr>
              <a:t>Заголовок</a:t>
            </a:r>
            <a:endParaRPr sz="4000" i="0" u="none" strike="noStrike" cap="none">
              <a:solidFill>
                <a:schemeClr val="dk1"/>
              </a:solidFill>
            </a:endParaRPr>
          </a:p>
        </p:txBody>
      </p:sp>
      <p:sp>
        <p:nvSpPr>
          <p:cNvPr id="211" name="Google Shape;211;p4"/>
          <p:cNvSpPr/>
          <p:nvPr/>
        </p:nvSpPr>
        <p:spPr bwMode="auto">
          <a:xfrm>
            <a:off x="14594124" y="3479800"/>
            <a:ext cx="9411875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nter"/>
              <a:buNone/>
              <a:defRPr/>
            </a:pPr>
            <a:r>
              <a:rPr lang="en-US" sz="3000" i="0" u="none" strike="noStrike" cap="none">
                <a:solidFill>
                  <a:srgbClr val="FFFFFF"/>
                </a:solidFill>
              </a:rPr>
              <a:t>Описание</a:t>
            </a:r>
            <a:endParaRPr sz="3000" i="0" u="none" strike="noStrike" cap="none">
              <a:solidFill>
                <a:schemeClr val="dk1"/>
              </a:solidFill>
            </a:endParaRPr>
          </a:p>
        </p:txBody>
      </p:sp>
      <p:sp>
        <p:nvSpPr>
          <p:cNvPr id="212" name="Google Shape;212;p4"/>
          <p:cNvSpPr/>
          <p:nvPr/>
        </p:nvSpPr>
        <p:spPr bwMode="auto">
          <a:xfrm>
            <a:off x="508063" y="6045200"/>
            <a:ext cx="11240905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3" name="Google Shape;213;p4"/>
          <p:cNvSpPr/>
          <p:nvPr/>
        </p:nvSpPr>
        <p:spPr bwMode="auto">
          <a:xfrm>
            <a:off x="2464108" y="6045200"/>
            <a:ext cx="9284860" cy="1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4" name="Google Shape;214;p4"/>
          <p:cNvSpPr/>
          <p:nvPr/>
        </p:nvSpPr>
        <p:spPr bwMode="auto">
          <a:xfrm>
            <a:off x="2464108" y="6045200"/>
            <a:ext cx="9454215" cy="77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Inter"/>
              <a:buNone/>
              <a:defRPr/>
            </a:pPr>
            <a:r>
              <a:rPr lang="en-US" sz="4000" b="1" i="0" u="none" strike="noStrike" cap="none">
                <a:solidFill>
                  <a:srgbClr val="FFFFFF"/>
                </a:solidFill>
              </a:rPr>
              <a:t>Заголовок</a:t>
            </a:r>
            <a:endParaRPr sz="4000" i="0" u="none" strike="noStrike" cap="none">
              <a:solidFill>
                <a:schemeClr val="dk1"/>
              </a:solidFill>
            </a:endParaRPr>
          </a:p>
        </p:txBody>
      </p:sp>
      <p:sp>
        <p:nvSpPr>
          <p:cNvPr id="215" name="Google Shape;215;p4"/>
          <p:cNvSpPr/>
          <p:nvPr/>
        </p:nvSpPr>
        <p:spPr bwMode="auto">
          <a:xfrm>
            <a:off x="2464108" y="6781800"/>
            <a:ext cx="9411875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nter"/>
              <a:buNone/>
              <a:defRPr/>
            </a:pPr>
            <a:r>
              <a:rPr lang="en-US" sz="3000" i="0" u="none" strike="noStrike" cap="none">
                <a:solidFill>
                  <a:srgbClr val="FFFFFF"/>
                </a:solidFill>
              </a:rPr>
              <a:t>Описание</a:t>
            </a:r>
            <a:endParaRPr sz="3000" i="0" u="none" strike="noStrike" cap="none">
              <a:solidFill>
                <a:schemeClr val="dk1"/>
              </a:solidFill>
            </a:endParaRPr>
          </a:p>
        </p:txBody>
      </p:sp>
      <p:sp>
        <p:nvSpPr>
          <p:cNvPr id="216" name="Google Shape;216;p4"/>
          <p:cNvSpPr/>
          <p:nvPr/>
        </p:nvSpPr>
        <p:spPr bwMode="auto">
          <a:xfrm>
            <a:off x="12612676" y="6045200"/>
            <a:ext cx="11240905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7" name="Google Shape;217;p4"/>
          <p:cNvSpPr/>
          <p:nvPr/>
        </p:nvSpPr>
        <p:spPr bwMode="auto">
          <a:xfrm>
            <a:off x="14581422" y="6045200"/>
            <a:ext cx="9284860" cy="1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8" name="Google Shape;218;p4"/>
          <p:cNvSpPr/>
          <p:nvPr/>
        </p:nvSpPr>
        <p:spPr bwMode="auto">
          <a:xfrm>
            <a:off x="14581422" y="6045200"/>
            <a:ext cx="9454215" cy="77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Inter"/>
              <a:buNone/>
              <a:defRPr/>
            </a:pPr>
            <a:r>
              <a:rPr lang="en-US" sz="4000" b="1" i="0" u="none" strike="noStrike" cap="none">
                <a:solidFill>
                  <a:srgbClr val="FFFFFF"/>
                </a:solidFill>
              </a:rPr>
              <a:t>Заголовок</a:t>
            </a:r>
            <a:endParaRPr sz="4000" i="0" u="none" strike="noStrike" cap="none">
              <a:solidFill>
                <a:schemeClr val="dk1"/>
              </a:solidFill>
            </a:endParaRPr>
          </a:p>
        </p:txBody>
      </p:sp>
      <p:sp>
        <p:nvSpPr>
          <p:cNvPr id="219" name="Google Shape;219;p4"/>
          <p:cNvSpPr/>
          <p:nvPr/>
        </p:nvSpPr>
        <p:spPr bwMode="auto">
          <a:xfrm>
            <a:off x="14581422" y="6781800"/>
            <a:ext cx="9411875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nter"/>
              <a:buNone/>
              <a:defRPr/>
            </a:pPr>
            <a:r>
              <a:rPr lang="en-US" sz="3000" i="0" u="none" strike="noStrike" cap="none">
                <a:solidFill>
                  <a:srgbClr val="FFFFFF"/>
                </a:solidFill>
              </a:rPr>
              <a:t>Описание</a:t>
            </a:r>
            <a:endParaRPr sz="3000" i="0" u="none" strike="noStrike" cap="none">
              <a:solidFill>
                <a:schemeClr val="dk1"/>
              </a:solidFill>
            </a:endParaRPr>
          </a:p>
        </p:txBody>
      </p:sp>
      <p:sp>
        <p:nvSpPr>
          <p:cNvPr id="220" name="Google Shape;220;p4"/>
          <p:cNvSpPr/>
          <p:nvPr/>
        </p:nvSpPr>
        <p:spPr bwMode="auto">
          <a:xfrm>
            <a:off x="508063" y="9347200"/>
            <a:ext cx="11240905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21" name="Google Shape;221;p4"/>
          <p:cNvSpPr/>
          <p:nvPr/>
        </p:nvSpPr>
        <p:spPr bwMode="auto">
          <a:xfrm>
            <a:off x="2464108" y="9347200"/>
            <a:ext cx="9284860" cy="1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22" name="Google Shape;222;p4"/>
          <p:cNvSpPr/>
          <p:nvPr/>
        </p:nvSpPr>
        <p:spPr bwMode="auto">
          <a:xfrm>
            <a:off x="2464108" y="9347200"/>
            <a:ext cx="9454215" cy="77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Inter"/>
              <a:buNone/>
              <a:defRPr/>
            </a:pPr>
            <a:r>
              <a:rPr lang="en-US" sz="4000" b="1" i="0" u="none" strike="noStrike" cap="none">
                <a:solidFill>
                  <a:srgbClr val="FFFFFF"/>
                </a:solidFill>
              </a:rPr>
              <a:t>Заголовок</a:t>
            </a:r>
            <a:endParaRPr sz="4000" i="0" u="none" strike="noStrike" cap="none">
              <a:solidFill>
                <a:schemeClr val="dk1"/>
              </a:solidFill>
            </a:endParaRPr>
          </a:p>
        </p:txBody>
      </p:sp>
      <p:sp>
        <p:nvSpPr>
          <p:cNvPr id="223" name="Google Shape;223;p4"/>
          <p:cNvSpPr/>
          <p:nvPr/>
        </p:nvSpPr>
        <p:spPr bwMode="auto">
          <a:xfrm>
            <a:off x="2464108" y="10083800"/>
            <a:ext cx="9411875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nter"/>
              <a:buNone/>
              <a:defRPr/>
            </a:pPr>
            <a:r>
              <a:rPr lang="en-US" sz="3000" i="0" u="none" strike="noStrike" cap="none">
                <a:solidFill>
                  <a:srgbClr val="FFFFFF"/>
                </a:solidFill>
              </a:rPr>
              <a:t>Описание</a:t>
            </a:r>
            <a:endParaRPr sz="3000" i="0" u="none" strike="noStrike" cap="none">
              <a:solidFill>
                <a:schemeClr val="dk1"/>
              </a:solidFill>
            </a:endParaRPr>
          </a:p>
        </p:txBody>
      </p:sp>
      <p:sp>
        <p:nvSpPr>
          <p:cNvPr id="224" name="Google Shape;224;p4"/>
          <p:cNvSpPr/>
          <p:nvPr/>
        </p:nvSpPr>
        <p:spPr bwMode="auto">
          <a:xfrm>
            <a:off x="12612676" y="9347200"/>
            <a:ext cx="11240905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25" name="Google Shape;225;p4"/>
          <p:cNvSpPr/>
          <p:nvPr/>
        </p:nvSpPr>
        <p:spPr bwMode="auto">
          <a:xfrm>
            <a:off x="14581422" y="9347200"/>
            <a:ext cx="9284860" cy="1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26" name="Google Shape;226;p4"/>
          <p:cNvSpPr/>
          <p:nvPr/>
        </p:nvSpPr>
        <p:spPr bwMode="auto">
          <a:xfrm>
            <a:off x="14581422" y="9347200"/>
            <a:ext cx="9454215" cy="77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Inter"/>
              <a:buNone/>
              <a:defRPr/>
            </a:pPr>
            <a:r>
              <a:rPr lang="en-US" sz="4000" b="1" i="0" u="none" strike="noStrike" cap="none">
                <a:solidFill>
                  <a:srgbClr val="FFFFFF"/>
                </a:solidFill>
              </a:rPr>
              <a:t>Заголовок</a:t>
            </a:r>
            <a:endParaRPr sz="4000" i="0" u="none" strike="noStrike" cap="none">
              <a:solidFill>
                <a:schemeClr val="dk1"/>
              </a:solidFill>
            </a:endParaRPr>
          </a:p>
        </p:txBody>
      </p:sp>
      <p:sp>
        <p:nvSpPr>
          <p:cNvPr id="227" name="Google Shape;227;p4"/>
          <p:cNvSpPr/>
          <p:nvPr/>
        </p:nvSpPr>
        <p:spPr bwMode="auto">
          <a:xfrm>
            <a:off x="14581422" y="10083800"/>
            <a:ext cx="9411875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nter"/>
              <a:buNone/>
              <a:defRPr/>
            </a:pPr>
            <a:r>
              <a:rPr lang="en-US" sz="3000" i="0" u="none" strike="noStrike" cap="none">
                <a:solidFill>
                  <a:srgbClr val="FFFFFF"/>
                </a:solidFill>
              </a:rPr>
              <a:t>Описание</a:t>
            </a:r>
            <a:endParaRPr sz="3000" i="0" u="none" strike="noStrike" cap="none">
              <a:solidFill>
                <a:schemeClr val="dk1"/>
              </a:solidFill>
            </a:endParaRPr>
          </a:p>
        </p:txBody>
      </p:sp>
      <p:pic>
        <p:nvPicPr>
          <p:cNvPr id="228" name="Google Shape;228;p4"/>
          <p:cNvPicPr/>
          <p:nvPr/>
        </p:nvPicPr>
        <p:blipFill>
          <a:blip r:embed="rId5">
            <a:alphaModFix/>
          </a:blip>
          <a:stretch/>
        </p:blipFill>
        <p:spPr bwMode="auto">
          <a:xfrm>
            <a:off x="547900" y="12623800"/>
            <a:ext cx="6832213" cy="589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" name="Google Shape;229;p4"/>
          <p:cNvGrpSpPr/>
          <p:nvPr/>
        </p:nvGrpSpPr>
        <p:grpSpPr bwMode="auto">
          <a:xfrm>
            <a:off x="508063" y="6045200"/>
            <a:ext cx="1447981" cy="1079500"/>
            <a:chOff x="508063" y="6045200"/>
            <a:chExt cx="1447981" cy="1079500"/>
          </a:xfrm>
        </p:grpSpPr>
        <p:pic>
          <p:nvPicPr>
            <p:cNvPr id="230" name="Google Shape;230;p4" descr=" "/>
            <p:cNvPicPr/>
            <p:nvPr/>
          </p:nvPicPr>
          <p:blipFill>
            <a:blip r:embed="rId6">
              <a:alphaModFix/>
            </a:blip>
            <a:srcRect/>
            <a:stretch/>
          </p:blipFill>
          <p:spPr bwMode="auto">
            <a:xfrm>
              <a:off x="508063" y="6045200"/>
              <a:ext cx="1447981" cy="1079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1" name="Google Shape;231;p4"/>
            <p:cNvSpPr/>
            <p:nvPr/>
          </p:nvSpPr>
          <p:spPr bwMode="auto">
            <a:xfrm>
              <a:off x="558863" y="6239957"/>
              <a:ext cx="1346400" cy="69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>
                <a:lnSpc>
                  <a:spcPct val="92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Arial"/>
                <a:buNone/>
                <a:defRPr/>
              </a:pPr>
              <a:r>
                <a:rPr lang="en-US" sz="5200" i="0" u="none" strike="noStrike" cap="none">
                  <a:solidFill>
                    <a:srgbClr val="FFFFFF"/>
                  </a:solidFill>
                </a:rPr>
                <a:t>0</a:t>
              </a:r>
              <a:r>
                <a:rPr lang="en-US" sz="5200">
                  <a:solidFill>
                    <a:srgbClr val="FFFFFF"/>
                  </a:solidFill>
                </a:rPr>
                <a:t>2</a:t>
              </a:r>
              <a:endParaRPr sz="52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232" name="Google Shape;232;p4"/>
          <p:cNvGrpSpPr/>
          <p:nvPr/>
        </p:nvGrpSpPr>
        <p:grpSpPr bwMode="auto">
          <a:xfrm>
            <a:off x="508063" y="9347200"/>
            <a:ext cx="1447981" cy="1079500"/>
            <a:chOff x="508063" y="9347200"/>
            <a:chExt cx="1447981" cy="1079500"/>
          </a:xfrm>
        </p:grpSpPr>
        <p:pic>
          <p:nvPicPr>
            <p:cNvPr id="233" name="Google Shape;233;p4" descr=" "/>
            <p:cNvPicPr/>
            <p:nvPr/>
          </p:nvPicPr>
          <p:blipFill>
            <a:blip r:embed="rId6">
              <a:alphaModFix/>
            </a:blip>
            <a:srcRect/>
            <a:stretch/>
          </p:blipFill>
          <p:spPr bwMode="auto">
            <a:xfrm>
              <a:off x="508063" y="9347200"/>
              <a:ext cx="1447981" cy="1079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4" name="Google Shape;234;p4"/>
            <p:cNvSpPr/>
            <p:nvPr/>
          </p:nvSpPr>
          <p:spPr bwMode="auto">
            <a:xfrm>
              <a:off x="558863" y="9542132"/>
              <a:ext cx="1346400" cy="69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>
                <a:lnSpc>
                  <a:spcPct val="92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Arial"/>
                <a:buNone/>
                <a:defRPr/>
              </a:pPr>
              <a:r>
                <a:rPr lang="en-US" sz="5200" i="0" u="none" strike="noStrike" cap="none">
                  <a:solidFill>
                    <a:srgbClr val="FFFFFF"/>
                  </a:solidFill>
                </a:rPr>
                <a:t>0</a:t>
              </a:r>
              <a:r>
                <a:rPr lang="en-US" sz="5200">
                  <a:solidFill>
                    <a:srgbClr val="FFFFFF"/>
                  </a:solidFill>
                </a:rPr>
                <a:t>3</a:t>
              </a:r>
              <a:endParaRPr sz="52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235" name="Google Shape;235;p4"/>
          <p:cNvGrpSpPr/>
          <p:nvPr/>
        </p:nvGrpSpPr>
        <p:grpSpPr bwMode="auto">
          <a:xfrm>
            <a:off x="12612676" y="2743200"/>
            <a:ext cx="1473383" cy="1079500"/>
            <a:chOff x="12612676" y="2743200"/>
            <a:chExt cx="1473383" cy="1079500"/>
          </a:xfrm>
        </p:grpSpPr>
        <p:pic>
          <p:nvPicPr>
            <p:cNvPr id="236" name="Google Shape;236;p4" descr=" "/>
            <p:cNvPicPr/>
            <p:nvPr/>
          </p:nvPicPr>
          <p:blipFill>
            <a:blip r:embed="rId7">
              <a:alphaModFix/>
            </a:blip>
            <a:srcRect/>
            <a:stretch/>
          </p:blipFill>
          <p:spPr bwMode="auto">
            <a:xfrm>
              <a:off x="12612676" y="2743200"/>
              <a:ext cx="1473383" cy="1079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7" name="Google Shape;237;p4"/>
            <p:cNvSpPr/>
            <p:nvPr/>
          </p:nvSpPr>
          <p:spPr bwMode="auto">
            <a:xfrm>
              <a:off x="12650763" y="2937782"/>
              <a:ext cx="1346400" cy="69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>
                <a:lnSpc>
                  <a:spcPct val="92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Arial"/>
                <a:buNone/>
                <a:defRPr/>
              </a:pPr>
              <a:r>
                <a:rPr lang="en-US" sz="5200" i="0" u="none" strike="noStrike" cap="none">
                  <a:solidFill>
                    <a:srgbClr val="FFFFFF"/>
                  </a:solidFill>
                </a:rPr>
                <a:t>0</a:t>
              </a:r>
              <a:r>
                <a:rPr lang="en-US" sz="5200">
                  <a:solidFill>
                    <a:srgbClr val="FFFFFF"/>
                  </a:solidFill>
                </a:rPr>
                <a:t>4</a:t>
              </a:r>
              <a:endParaRPr sz="52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238" name="Google Shape;238;p4"/>
          <p:cNvGrpSpPr/>
          <p:nvPr/>
        </p:nvGrpSpPr>
        <p:grpSpPr bwMode="auto">
          <a:xfrm>
            <a:off x="12612676" y="6045200"/>
            <a:ext cx="1460682" cy="1079500"/>
            <a:chOff x="12612676" y="6045200"/>
            <a:chExt cx="1460682" cy="1079500"/>
          </a:xfrm>
        </p:grpSpPr>
        <p:pic>
          <p:nvPicPr>
            <p:cNvPr id="239" name="Google Shape;239;p4" descr=" "/>
            <p:cNvPicPr/>
            <p:nvPr/>
          </p:nvPicPr>
          <p:blipFill>
            <a:blip r:embed="rId8">
              <a:alphaModFix/>
            </a:blip>
            <a:srcRect/>
            <a:stretch/>
          </p:blipFill>
          <p:spPr bwMode="auto">
            <a:xfrm>
              <a:off x="12612676" y="6045200"/>
              <a:ext cx="1460682" cy="1079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4"/>
            <p:cNvSpPr/>
            <p:nvPr/>
          </p:nvSpPr>
          <p:spPr bwMode="auto">
            <a:xfrm>
              <a:off x="12701550" y="6239957"/>
              <a:ext cx="1346400" cy="69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>
                <a:lnSpc>
                  <a:spcPct val="92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Arial"/>
                <a:buNone/>
                <a:defRPr/>
              </a:pPr>
              <a:r>
                <a:rPr lang="en-US" sz="5200" i="0" u="none" strike="noStrike" cap="none">
                  <a:solidFill>
                    <a:srgbClr val="FFFFFF"/>
                  </a:solidFill>
                </a:rPr>
                <a:t>0</a:t>
              </a:r>
              <a:r>
                <a:rPr lang="en-US" sz="5200">
                  <a:solidFill>
                    <a:srgbClr val="FFFFFF"/>
                  </a:solidFill>
                </a:rPr>
                <a:t>5</a:t>
              </a:r>
              <a:endParaRPr sz="52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241" name="Google Shape;241;p4"/>
          <p:cNvGrpSpPr/>
          <p:nvPr/>
        </p:nvGrpSpPr>
        <p:grpSpPr bwMode="auto">
          <a:xfrm>
            <a:off x="12612676" y="9347200"/>
            <a:ext cx="1460682" cy="1079500"/>
            <a:chOff x="12612676" y="9347200"/>
            <a:chExt cx="1460682" cy="1079500"/>
          </a:xfrm>
        </p:grpSpPr>
        <p:pic>
          <p:nvPicPr>
            <p:cNvPr id="242" name="Google Shape;242;p4" descr=" "/>
            <p:cNvPicPr/>
            <p:nvPr/>
          </p:nvPicPr>
          <p:blipFill>
            <a:blip r:embed="rId8">
              <a:alphaModFix/>
            </a:blip>
            <a:srcRect/>
            <a:stretch/>
          </p:blipFill>
          <p:spPr bwMode="auto">
            <a:xfrm>
              <a:off x="12612676" y="9347200"/>
              <a:ext cx="1460682" cy="1079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" name="Google Shape;243;p4"/>
            <p:cNvSpPr/>
            <p:nvPr/>
          </p:nvSpPr>
          <p:spPr bwMode="auto">
            <a:xfrm>
              <a:off x="12701550" y="9542132"/>
              <a:ext cx="1346400" cy="69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>
                <a:lnSpc>
                  <a:spcPct val="92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Arial"/>
                <a:buNone/>
                <a:defRPr/>
              </a:pPr>
              <a:r>
                <a:rPr lang="en-US" sz="5200" i="0" u="none" strike="noStrike" cap="none">
                  <a:solidFill>
                    <a:srgbClr val="FFFFFF"/>
                  </a:solidFill>
                </a:rPr>
                <a:t>0</a:t>
              </a:r>
              <a:r>
                <a:rPr lang="en-US" sz="5200">
                  <a:solidFill>
                    <a:srgbClr val="FFFFFF"/>
                  </a:solidFill>
                </a:rPr>
                <a:t>6</a:t>
              </a:r>
              <a:endParaRPr sz="5200" i="0" u="none" strike="noStrike" cap="none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alphaModFix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49" name="Google Shape;249;p5" descr=" "/>
          <p:cNvPicPr/>
          <p:nvPr/>
        </p:nvPicPr>
        <p:blipFill>
          <a:blip r:embed="rId3">
            <a:alphaModFix/>
          </a:blip>
          <a:srcRect/>
          <a:stretch/>
        </p:blipFill>
        <p:spPr bwMode="auto">
          <a:xfrm>
            <a:off x="22392899" y="12623800"/>
            <a:ext cx="1486086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5"/>
          <p:cNvSpPr/>
          <p:nvPr/>
        </p:nvSpPr>
        <p:spPr bwMode="auto">
          <a:xfrm>
            <a:off x="508090" y="508000"/>
            <a:ext cx="20954099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Inter Medium"/>
              <a:buNone/>
              <a:defRPr/>
            </a:pPr>
            <a:r>
              <a:rPr lang="en-US" sz="8000" b="1" i="0" u="none" strike="noStrike" cap="none" dirty="0" err="1">
                <a:solidFill>
                  <a:srgbClr val="FFFFFF"/>
                </a:solidFill>
              </a:rPr>
              <a:t>Заголовок</a:t>
            </a:r>
            <a:r>
              <a:rPr lang="en-US" sz="8000" b="1" i="0" u="none" strike="noStrike" cap="none" dirty="0">
                <a:solidFill>
                  <a:srgbClr val="FFFFFF"/>
                </a:solidFill>
              </a:rPr>
              <a:t> </a:t>
            </a:r>
            <a:r>
              <a:rPr lang="en-US" sz="8000" b="1" i="0" u="none" strike="noStrike" cap="none" dirty="0" err="1">
                <a:solidFill>
                  <a:srgbClr val="FFFFFF"/>
                </a:solidFill>
              </a:rPr>
              <a:t>слайда</a:t>
            </a:r>
            <a:endParaRPr sz="8000" b="1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251" name="Google Shape;251;p5"/>
          <p:cNvSpPr/>
          <p:nvPr/>
        </p:nvSpPr>
        <p:spPr bwMode="auto">
          <a:xfrm>
            <a:off x="508063" y="2755900"/>
            <a:ext cx="12870942" cy="4690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Inter Medium"/>
              <a:buNone/>
              <a:defRPr/>
            </a:pPr>
            <a:r>
              <a:rPr lang="en-US" sz="4000" i="0" u="none" strike="noStrike" cap="none">
                <a:solidFill>
                  <a:srgbClr val="FFFFFF"/>
                </a:solidFill>
              </a:rPr>
              <a:t>Текст слайда</a:t>
            </a:r>
            <a:endParaRPr sz="4000" i="0" u="none" strike="noStrike" cap="none">
              <a:solidFill>
                <a:schemeClr val="dk1"/>
              </a:solidFill>
            </a:endParaRPr>
          </a:p>
        </p:txBody>
      </p:sp>
      <p:pic>
        <p:nvPicPr>
          <p:cNvPr id="252" name="Google Shape;252;p5"/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547900" y="12623800"/>
            <a:ext cx="6832213" cy="5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5"/>
          <p:cNvSpPr>
            <a:spLocks noGrp="1"/>
          </p:cNvSpPr>
          <p:nvPr>
            <p:ph type="pic" idx="2"/>
          </p:nvPr>
        </p:nvSpPr>
        <p:spPr bwMode="auto">
          <a:xfrm>
            <a:off x="13717725" y="2755900"/>
            <a:ext cx="10161300" cy="8851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ru-RU"/>
          </a:p>
        </p:txBody>
      </p:sp>
      <p:sp>
        <p:nvSpPr>
          <p:cNvPr id="254" name="Google Shape;254;p5"/>
          <p:cNvSpPr>
            <a:spLocks noGrp="1"/>
          </p:cNvSpPr>
          <p:nvPr>
            <p:ph type="pic" idx="3"/>
          </p:nvPr>
        </p:nvSpPr>
        <p:spPr bwMode="auto">
          <a:xfrm>
            <a:off x="508075" y="7785000"/>
            <a:ext cx="12701700" cy="3822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alphaModFix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60" name="Google Shape;260;p6" descr=" "/>
          <p:cNvPicPr/>
          <p:nvPr/>
        </p:nvPicPr>
        <p:blipFill>
          <a:blip r:embed="rId3">
            <a:alphaModFix/>
          </a:blip>
          <a:srcRect/>
          <a:stretch/>
        </p:blipFill>
        <p:spPr bwMode="auto">
          <a:xfrm>
            <a:off x="22392899" y="12623800"/>
            <a:ext cx="1486086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6"/>
          <p:cNvSpPr/>
          <p:nvPr/>
        </p:nvSpPr>
        <p:spPr bwMode="auto">
          <a:xfrm>
            <a:off x="508090" y="508000"/>
            <a:ext cx="216564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Inter Medium"/>
              <a:buNone/>
              <a:defRPr/>
            </a:pPr>
            <a:r>
              <a:rPr lang="en-US" sz="8000" b="1" i="0" u="none" strike="noStrike" cap="none" dirty="0" err="1">
                <a:solidFill>
                  <a:srgbClr val="FFFFFF"/>
                </a:solidFill>
              </a:rPr>
              <a:t>Заголовок</a:t>
            </a:r>
            <a:r>
              <a:rPr lang="en-US" sz="8000" b="1" i="0" u="none" strike="noStrike" cap="none" dirty="0">
                <a:solidFill>
                  <a:srgbClr val="FFFFFF"/>
                </a:solidFill>
              </a:rPr>
              <a:t> </a:t>
            </a:r>
            <a:r>
              <a:rPr lang="en-US" sz="8000" b="1" i="0" u="none" strike="noStrike" cap="none" dirty="0" err="1">
                <a:solidFill>
                  <a:srgbClr val="FFFFFF"/>
                </a:solidFill>
              </a:rPr>
              <a:t>слайда</a:t>
            </a:r>
            <a:endParaRPr sz="8000" b="1" i="0" u="none" strike="noStrike" cap="none" dirty="0">
              <a:solidFill>
                <a:schemeClr val="dk1"/>
              </a:solidFill>
            </a:endParaRPr>
          </a:p>
        </p:txBody>
      </p:sp>
      <p:grpSp>
        <p:nvGrpSpPr>
          <p:cNvPr id="262" name="Google Shape;262;p6"/>
          <p:cNvGrpSpPr/>
          <p:nvPr/>
        </p:nvGrpSpPr>
        <p:grpSpPr bwMode="auto">
          <a:xfrm>
            <a:off x="508063" y="2806700"/>
            <a:ext cx="2007012" cy="1079500"/>
            <a:chOff x="508063" y="2806700"/>
            <a:chExt cx="2007012" cy="1079500"/>
          </a:xfrm>
        </p:grpSpPr>
        <p:pic>
          <p:nvPicPr>
            <p:cNvPr id="263" name="Google Shape;263;p6" descr=" "/>
            <p:cNvPicPr/>
            <p:nvPr/>
          </p:nvPicPr>
          <p:blipFill>
            <a:blip r:embed="rId4">
              <a:alphaModFix/>
            </a:blip>
            <a:srcRect/>
            <a:stretch/>
          </p:blipFill>
          <p:spPr bwMode="auto">
            <a:xfrm>
              <a:off x="508063" y="2806700"/>
              <a:ext cx="2006851" cy="1079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4" name="Google Shape;264;p6"/>
            <p:cNvSpPr/>
            <p:nvPr/>
          </p:nvSpPr>
          <p:spPr bwMode="auto">
            <a:xfrm>
              <a:off x="508075" y="2980300"/>
              <a:ext cx="2007000" cy="69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>
                <a:lnSpc>
                  <a:spcPct val="92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Arial"/>
                <a:buNone/>
                <a:defRPr/>
              </a:pPr>
              <a:r>
                <a:rPr lang="en-US" sz="5200" i="0" u="none" strike="noStrike" cap="none">
                  <a:solidFill>
                    <a:srgbClr val="FFFFFF"/>
                  </a:solidFill>
                </a:rPr>
                <a:t>этап</a:t>
              </a:r>
              <a:endParaRPr sz="52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265" name="Google Shape;265;p6"/>
          <p:cNvGrpSpPr/>
          <p:nvPr/>
        </p:nvGrpSpPr>
        <p:grpSpPr bwMode="auto">
          <a:xfrm>
            <a:off x="508063" y="4051300"/>
            <a:ext cx="6858857" cy="2667000"/>
            <a:chOff x="508063" y="4051300"/>
            <a:chExt cx="6858857" cy="2667000"/>
          </a:xfrm>
        </p:grpSpPr>
        <p:sp>
          <p:nvSpPr>
            <p:cNvPr id="266" name="Google Shape;266;p6"/>
            <p:cNvSpPr/>
            <p:nvPr/>
          </p:nvSpPr>
          <p:spPr bwMode="auto">
            <a:xfrm>
              <a:off x="508063" y="4051300"/>
              <a:ext cx="6858857" cy="2667000"/>
            </a:xfrm>
            <a:prstGeom prst="rect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7" name="Google Shape;267;p6"/>
            <p:cNvSpPr/>
            <p:nvPr/>
          </p:nvSpPr>
          <p:spPr bwMode="auto">
            <a:xfrm>
              <a:off x="762095" y="4305300"/>
              <a:ext cx="6520148" cy="778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Inter"/>
                <a:buNone/>
                <a:defRPr/>
              </a:pPr>
              <a:r>
                <a:rPr lang="en-US" sz="4000" b="1" i="0" u="none" strike="noStrike" cap="none">
                  <a:solidFill>
                    <a:srgbClr val="FFFFFF"/>
                  </a:solidFill>
                </a:rPr>
                <a:t>Заголовок</a:t>
              </a:r>
              <a:endParaRPr sz="40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68" name="Google Shape;268;p6"/>
            <p:cNvSpPr/>
            <p:nvPr/>
          </p:nvSpPr>
          <p:spPr bwMode="auto">
            <a:xfrm>
              <a:off x="762095" y="5041900"/>
              <a:ext cx="6477810" cy="154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Inter"/>
                <a:buNone/>
                <a:defRPr/>
              </a:pPr>
              <a:r>
                <a:rPr lang="en-US" sz="3000" i="0" u="none" strike="noStrike" cap="none">
                  <a:solidFill>
                    <a:srgbClr val="FFFFFF"/>
                  </a:solidFill>
                </a:rPr>
                <a:t>Описание    </a:t>
              </a:r>
              <a:endParaRPr sz="30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269" name="Google Shape;269;p6"/>
          <p:cNvGrpSpPr/>
          <p:nvPr/>
        </p:nvGrpSpPr>
        <p:grpSpPr bwMode="auto">
          <a:xfrm>
            <a:off x="508063" y="8902700"/>
            <a:ext cx="6858857" cy="2667000"/>
            <a:chOff x="508063" y="8902700"/>
            <a:chExt cx="6858857" cy="2667000"/>
          </a:xfrm>
        </p:grpSpPr>
        <p:sp>
          <p:nvSpPr>
            <p:cNvPr id="270" name="Google Shape;270;p6"/>
            <p:cNvSpPr/>
            <p:nvPr/>
          </p:nvSpPr>
          <p:spPr bwMode="auto">
            <a:xfrm>
              <a:off x="508063" y="8902700"/>
              <a:ext cx="6858857" cy="2667000"/>
            </a:xfrm>
            <a:prstGeom prst="rect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1" name="Google Shape;271;p6"/>
            <p:cNvSpPr/>
            <p:nvPr/>
          </p:nvSpPr>
          <p:spPr bwMode="auto">
            <a:xfrm>
              <a:off x="762095" y="9156700"/>
              <a:ext cx="6520148" cy="778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Inter"/>
                <a:buNone/>
                <a:defRPr/>
              </a:pPr>
              <a:r>
                <a:rPr lang="en-US" sz="4000" b="1" i="0" u="none" strike="noStrike" cap="none">
                  <a:solidFill>
                    <a:srgbClr val="FFFFFF"/>
                  </a:solidFill>
                </a:rPr>
                <a:t>Заголовок</a:t>
              </a:r>
              <a:endParaRPr sz="40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72" name="Google Shape;272;p6"/>
            <p:cNvSpPr/>
            <p:nvPr/>
          </p:nvSpPr>
          <p:spPr bwMode="auto">
            <a:xfrm>
              <a:off x="762095" y="9893300"/>
              <a:ext cx="6477810" cy="154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Inter"/>
                <a:buNone/>
                <a:defRPr/>
              </a:pPr>
              <a:r>
                <a:rPr lang="en-US" sz="3000" i="0" u="none" strike="noStrike" cap="none">
                  <a:solidFill>
                    <a:srgbClr val="FFFFFF"/>
                  </a:solidFill>
                </a:rPr>
                <a:t>Описание    </a:t>
              </a:r>
              <a:endParaRPr sz="30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273" name="Google Shape;273;p6"/>
          <p:cNvGrpSpPr/>
          <p:nvPr/>
        </p:nvGrpSpPr>
        <p:grpSpPr bwMode="auto">
          <a:xfrm>
            <a:off x="9043530" y="8902700"/>
            <a:ext cx="6858857" cy="2667000"/>
            <a:chOff x="9043530" y="8902700"/>
            <a:chExt cx="6858857" cy="2667000"/>
          </a:xfrm>
        </p:grpSpPr>
        <p:sp>
          <p:nvSpPr>
            <p:cNvPr id="274" name="Google Shape;274;p6"/>
            <p:cNvSpPr/>
            <p:nvPr/>
          </p:nvSpPr>
          <p:spPr bwMode="auto">
            <a:xfrm>
              <a:off x="9043530" y="8902700"/>
              <a:ext cx="6858857" cy="2667000"/>
            </a:xfrm>
            <a:prstGeom prst="rect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5" name="Google Shape;275;p6"/>
            <p:cNvSpPr/>
            <p:nvPr/>
          </p:nvSpPr>
          <p:spPr bwMode="auto">
            <a:xfrm>
              <a:off x="9297562" y="9156700"/>
              <a:ext cx="6520148" cy="778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Inter"/>
                <a:buNone/>
                <a:defRPr/>
              </a:pPr>
              <a:r>
                <a:rPr lang="en-US" sz="4000" b="1" i="0" u="none" strike="noStrike" cap="none">
                  <a:solidFill>
                    <a:srgbClr val="FFFFFF"/>
                  </a:solidFill>
                </a:rPr>
                <a:t>Заголовок</a:t>
              </a:r>
              <a:endParaRPr sz="40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76" name="Google Shape;276;p6"/>
            <p:cNvSpPr/>
            <p:nvPr/>
          </p:nvSpPr>
          <p:spPr bwMode="auto">
            <a:xfrm>
              <a:off x="9297562" y="9893300"/>
              <a:ext cx="6477810" cy="154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Inter"/>
                <a:buNone/>
                <a:defRPr/>
              </a:pPr>
              <a:r>
                <a:rPr lang="en-US" sz="3000" i="0" u="none" strike="noStrike" cap="none">
                  <a:solidFill>
                    <a:srgbClr val="FFFFFF"/>
                  </a:solidFill>
                </a:rPr>
                <a:t>Описание    </a:t>
              </a:r>
              <a:endParaRPr sz="30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277" name="Google Shape;277;p6"/>
          <p:cNvGrpSpPr/>
          <p:nvPr/>
        </p:nvGrpSpPr>
        <p:grpSpPr bwMode="auto">
          <a:xfrm>
            <a:off x="9043530" y="4051300"/>
            <a:ext cx="6858857" cy="2667000"/>
            <a:chOff x="9043530" y="4051300"/>
            <a:chExt cx="6858857" cy="2667000"/>
          </a:xfrm>
        </p:grpSpPr>
        <p:sp>
          <p:nvSpPr>
            <p:cNvPr id="278" name="Google Shape;278;p6"/>
            <p:cNvSpPr/>
            <p:nvPr/>
          </p:nvSpPr>
          <p:spPr bwMode="auto">
            <a:xfrm>
              <a:off x="9043530" y="4051300"/>
              <a:ext cx="6858857" cy="2667000"/>
            </a:xfrm>
            <a:prstGeom prst="rect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9" name="Google Shape;279;p6"/>
            <p:cNvSpPr/>
            <p:nvPr/>
          </p:nvSpPr>
          <p:spPr bwMode="auto">
            <a:xfrm>
              <a:off x="9297562" y="4305300"/>
              <a:ext cx="6520148" cy="778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Inter"/>
                <a:buNone/>
                <a:defRPr/>
              </a:pPr>
              <a:r>
                <a:rPr lang="en-US" sz="4000" b="1" i="0" u="none" strike="noStrike" cap="none">
                  <a:solidFill>
                    <a:srgbClr val="FFFFFF"/>
                  </a:solidFill>
                </a:rPr>
                <a:t>Заголовок</a:t>
              </a:r>
              <a:endParaRPr sz="40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80" name="Google Shape;280;p6"/>
            <p:cNvSpPr/>
            <p:nvPr/>
          </p:nvSpPr>
          <p:spPr bwMode="auto">
            <a:xfrm>
              <a:off x="9297562" y="5041900"/>
              <a:ext cx="6477810" cy="154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Inter"/>
                <a:buNone/>
                <a:defRPr/>
              </a:pPr>
              <a:r>
                <a:rPr lang="en-US" sz="3000" i="0" u="none" strike="noStrike" cap="none">
                  <a:solidFill>
                    <a:srgbClr val="FFFFFF"/>
                  </a:solidFill>
                </a:rPr>
                <a:t>Описание    </a:t>
              </a:r>
              <a:endParaRPr sz="3000" i="0" u="none" strike="noStrike" cap="none">
                <a:solidFill>
                  <a:schemeClr val="dk1"/>
                </a:solidFill>
              </a:endParaRPr>
            </a:p>
          </p:txBody>
        </p:sp>
      </p:grpSp>
      <p:pic>
        <p:nvPicPr>
          <p:cNvPr id="281" name="Google Shape;281;p6"/>
          <p:cNvPicPr/>
          <p:nvPr/>
        </p:nvPicPr>
        <p:blipFill>
          <a:blip r:embed="rId5">
            <a:alphaModFix/>
          </a:blip>
          <a:stretch/>
        </p:blipFill>
        <p:spPr bwMode="auto">
          <a:xfrm>
            <a:off x="547900" y="12623800"/>
            <a:ext cx="6832213" cy="589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2" name="Google Shape;282;p6"/>
          <p:cNvGrpSpPr/>
          <p:nvPr/>
        </p:nvGrpSpPr>
        <p:grpSpPr bwMode="auto">
          <a:xfrm>
            <a:off x="2641925" y="2806700"/>
            <a:ext cx="1346400" cy="1079500"/>
            <a:chOff x="2641925" y="2806700"/>
            <a:chExt cx="1346400" cy="1079500"/>
          </a:xfrm>
        </p:grpSpPr>
        <p:pic>
          <p:nvPicPr>
            <p:cNvPr id="283" name="Google Shape;283;p6" descr=" "/>
            <p:cNvPicPr/>
            <p:nvPr/>
          </p:nvPicPr>
          <p:blipFill>
            <a:blip r:embed="rId6">
              <a:alphaModFix/>
            </a:blip>
            <a:srcRect/>
            <a:stretch/>
          </p:blipFill>
          <p:spPr bwMode="auto">
            <a:xfrm>
              <a:off x="2641930" y="2806700"/>
              <a:ext cx="1346368" cy="1079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Google Shape;284;p6"/>
            <p:cNvSpPr/>
            <p:nvPr/>
          </p:nvSpPr>
          <p:spPr bwMode="auto">
            <a:xfrm>
              <a:off x="2641925" y="2980300"/>
              <a:ext cx="1346400" cy="69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>
                <a:lnSpc>
                  <a:spcPct val="92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Arial"/>
                <a:buNone/>
                <a:defRPr/>
              </a:pPr>
              <a:r>
                <a:rPr lang="en-US" sz="5200">
                  <a:solidFill>
                    <a:srgbClr val="FFFFFF"/>
                  </a:solidFill>
                </a:rPr>
                <a:t>01</a:t>
              </a:r>
              <a:endParaRPr sz="52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285" name="Google Shape;285;p6"/>
          <p:cNvGrpSpPr/>
          <p:nvPr/>
        </p:nvGrpSpPr>
        <p:grpSpPr bwMode="auto">
          <a:xfrm>
            <a:off x="9043525" y="2806700"/>
            <a:ext cx="2007000" cy="1079500"/>
            <a:chOff x="9043525" y="2806700"/>
            <a:chExt cx="2007000" cy="1079500"/>
          </a:xfrm>
        </p:grpSpPr>
        <p:pic>
          <p:nvPicPr>
            <p:cNvPr id="286" name="Google Shape;286;p6" descr=" "/>
            <p:cNvPicPr/>
            <p:nvPr/>
          </p:nvPicPr>
          <p:blipFill>
            <a:blip r:embed="rId4">
              <a:alphaModFix/>
            </a:blip>
            <a:srcRect/>
            <a:stretch/>
          </p:blipFill>
          <p:spPr bwMode="auto">
            <a:xfrm>
              <a:off x="9043530" y="2806700"/>
              <a:ext cx="2006851" cy="1079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Google Shape;287;p6"/>
            <p:cNvSpPr/>
            <p:nvPr/>
          </p:nvSpPr>
          <p:spPr bwMode="auto">
            <a:xfrm>
              <a:off x="9043525" y="2980300"/>
              <a:ext cx="2007000" cy="69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>
                <a:lnSpc>
                  <a:spcPct val="92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Arial"/>
                <a:buNone/>
                <a:defRPr/>
              </a:pPr>
              <a:r>
                <a:rPr lang="en-US" sz="5200" i="0" u="none" strike="noStrike" cap="none">
                  <a:solidFill>
                    <a:srgbClr val="FFFFFF"/>
                  </a:solidFill>
                </a:rPr>
                <a:t>этап</a:t>
              </a:r>
              <a:endParaRPr sz="52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288" name="Google Shape;288;p6"/>
          <p:cNvGrpSpPr/>
          <p:nvPr/>
        </p:nvGrpSpPr>
        <p:grpSpPr bwMode="auto">
          <a:xfrm>
            <a:off x="11177375" y="2806700"/>
            <a:ext cx="1448003" cy="1079500"/>
            <a:chOff x="11177375" y="2806700"/>
            <a:chExt cx="1448003" cy="1079500"/>
          </a:xfrm>
        </p:grpSpPr>
        <p:pic>
          <p:nvPicPr>
            <p:cNvPr id="289" name="Google Shape;289;p6" descr=" "/>
            <p:cNvPicPr/>
            <p:nvPr/>
          </p:nvPicPr>
          <p:blipFill>
            <a:blip r:embed="rId7">
              <a:alphaModFix/>
            </a:blip>
            <a:srcRect/>
            <a:stretch/>
          </p:blipFill>
          <p:spPr bwMode="auto">
            <a:xfrm>
              <a:off x="11177397" y="2806700"/>
              <a:ext cx="1447981" cy="1079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Google Shape;290;p6"/>
            <p:cNvSpPr/>
            <p:nvPr/>
          </p:nvSpPr>
          <p:spPr bwMode="auto">
            <a:xfrm>
              <a:off x="11177375" y="2980300"/>
              <a:ext cx="1346400" cy="69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>
                <a:lnSpc>
                  <a:spcPct val="92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Arial"/>
                <a:buNone/>
                <a:defRPr/>
              </a:pPr>
              <a:r>
                <a:rPr lang="en-US" sz="5200">
                  <a:solidFill>
                    <a:srgbClr val="FFFFFF"/>
                  </a:solidFill>
                </a:rPr>
                <a:t>03</a:t>
              </a:r>
              <a:endParaRPr sz="52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291" name="Google Shape;291;p6"/>
          <p:cNvGrpSpPr/>
          <p:nvPr/>
        </p:nvGrpSpPr>
        <p:grpSpPr bwMode="auto">
          <a:xfrm>
            <a:off x="9043525" y="7658100"/>
            <a:ext cx="2007000" cy="1079500"/>
            <a:chOff x="9043525" y="7658100"/>
            <a:chExt cx="2007000" cy="1079500"/>
          </a:xfrm>
        </p:grpSpPr>
        <p:pic>
          <p:nvPicPr>
            <p:cNvPr id="292" name="Google Shape;292;p6" descr=" "/>
            <p:cNvPicPr/>
            <p:nvPr/>
          </p:nvPicPr>
          <p:blipFill>
            <a:blip r:embed="rId4">
              <a:alphaModFix/>
            </a:blip>
            <a:srcRect/>
            <a:stretch/>
          </p:blipFill>
          <p:spPr bwMode="auto">
            <a:xfrm>
              <a:off x="9043530" y="7658100"/>
              <a:ext cx="2006851" cy="1079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Google Shape;293;p6"/>
            <p:cNvSpPr/>
            <p:nvPr/>
          </p:nvSpPr>
          <p:spPr bwMode="auto">
            <a:xfrm>
              <a:off x="9043525" y="7852650"/>
              <a:ext cx="2007000" cy="69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>
                <a:lnSpc>
                  <a:spcPct val="92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Arial"/>
                <a:buNone/>
                <a:defRPr/>
              </a:pPr>
              <a:r>
                <a:rPr lang="en-US" sz="5200" i="0" u="none" strike="noStrike" cap="none">
                  <a:solidFill>
                    <a:srgbClr val="FFFFFF"/>
                  </a:solidFill>
                </a:rPr>
                <a:t>этап</a:t>
              </a:r>
              <a:endParaRPr sz="52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294" name="Google Shape;294;p6"/>
          <p:cNvGrpSpPr/>
          <p:nvPr/>
        </p:nvGrpSpPr>
        <p:grpSpPr bwMode="auto">
          <a:xfrm>
            <a:off x="11177397" y="7658100"/>
            <a:ext cx="1473383" cy="1079500"/>
            <a:chOff x="11177397" y="7658100"/>
            <a:chExt cx="1473383" cy="1079500"/>
          </a:xfrm>
        </p:grpSpPr>
        <p:pic>
          <p:nvPicPr>
            <p:cNvPr id="295" name="Google Shape;295;p6" descr=" "/>
            <p:cNvPicPr/>
            <p:nvPr/>
          </p:nvPicPr>
          <p:blipFill>
            <a:blip r:embed="rId8">
              <a:alphaModFix/>
            </a:blip>
            <a:srcRect/>
            <a:stretch/>
          </p:blipFill>
          <p:spPr bwMode="auto">
            <a:xfrm>
              <a:off x="11177397" y="7658100"/>
              <a:ext cx="1473383" cy="1079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6" name="Google Shape;296;p6"/>
            <p:cNvSpPr/>
            <p:nvPr/>
          </p:nvSpPr>
          <p:spPr bwMode="auto">
            <a:xfrm>
              <a:off x="11240875" y="7852652"/>
              <a:ext cx="1346400" cy="69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>
                <a:lnSpc>
                  <a:spcPct val="92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Arial"/>
                <a:buNone/>
                <a:defRPr/>
              </a:pPr>
              <a:r>
                <a:rPr lang="en-US" sz="5200">
                  <a:solidFill>
                    <a:srgbClr val="FFFFFF"/>
                  </a:solidFill>
                </a:rPr>
                <a:t>04</a:t>
              </a:r>
              <a:endParaRPr sz="52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297" name="Google Shape;297;p6"/>
          <p:cNvGrpSpPr/>
          <p:nvPr/>
        </p:nvGrpSpPr>
        <p:grpSpPr bwMode="auto">
          <a:xfrm>
            <a:off x="508063" y="7658100"/>
            <a:ext cx="2007012" cy="1079500"/>
            <a:chOff x="508063" y="7658100"/>
            <a:chExt cx="2007012" cy="1079500"/>
          </a:xfrm>
        </p:grpSpPr>
        <p:pic>
          <p:nvPicPr>
            <p:cNvPr id="298" name="Google Shape;298;p6" descr=" "/>
            <p:cNvPicPr/>
            <p:nvPr/>
          </p:nvPicPr>
          <p:blipFill>
            <a:blip r:embed="rId4">
              <a:alphaModFix/>
            </a:blip>
            <a:srcRect/>
            <a:stretch/>
          </p:blipFill>
          <p:spPr bwMode="auto">
            <a:xfrm>
              <a:off x="508063" y="7658100"/>
              <a:ext cx="2006851" cy="1079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9" name="Google Shape;299;p6"/>
            <p:cNvSpPr/>
            <p:nvPr/>
          </p:nvSpPr>
          <p:spPr bwMode="auto">
            <a:xfrm>
              <a:off x="508075" y="7837775"/>
              <a:ext cx="2007000" cy="69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>
                <a:lnSpc>
                  <a:spcPct val="92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Arial"/>
                <a:buNone/>
                <a:defRPr/>
              </a:pPr>
              <a:r>
                <a:rPr lang="en-US" sz="5200" i="0" u="none" strike="noStrike" cap="none">
                  <a:solidFill>
                    <a:srgbClr val="FFFFFF"/>
                  </a:solidFill>
                </a:rPr>
                <a:t>этап </a:t>
              </a:r>
              <a:endParaRPr sz="52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300" name="Google Shape;300;p6"/>
          <p:cNvGrpSpPr/>
          <p:nvPr/>
        </p:nvGrpSpPr>
        <p:grpSpPr bwMode="auto">
          <a:xfrm>
            <a:off x="2641930" y="7658100"/>
            <a:ext cx="1447981" cy="1079500"/>
            <a:chOff x="2641930" y="7658100"/>
            <a:chExt cx="1447981" cy="1079500"/>
          </a:xfrm>
        </p:grpSpPr>
        <p:pic>
          <p:nvPicPr>
            <p:cNvPr id="301" name="Google Shape;301;p6" descr=" "/>
            <p:cNvPicPr/>
            <p:nvPr/>
          </p:nvPicPr>
          <p:blipFill>
            <a:blip r:embed="rId7">
              <a:alphaModFix/>
            </a:blip>
            <a:srcRect/>
            <a:stretch/>
          </p:blipFill>
          <p:spPr bwMode="auto">
            <a:xfrm>
              <a:off x="2641930" y="7658100"/>
              <a:ext cx="1447981" cy="1079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2" name="Google Shape;302;p6"/>
            <p:cNvSpPr/>
            <p:nvPr/>
          </p:nvSpPr>
          <p:spPr bwMode="auto">
            <a:xfrm>
              <a:off x="2743500" y="7837770"/>
              <a:ext cx="1346400" cy="69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>
                <a:lnSpc>
                  <a:spcPct val="92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Arial"/>
                <a:buNone/>
                <a:defRPr/>
              </a:pPr>
              <a:r>
                <a:rPr lang="en-US" sz="5200">
                  <a:solidFill>
                    <a:srgbClr val="FFFFFF"/>
                  </a:solidFill>
                </a:rPr>
                <a:t>02</a:t>
              </a:r>
              <a:endParaRPr sz="5200" i="0" u="none" strike="noStrike" cap="none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alphaModFix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08" name="Google Shape;308;p7" descr=" "/>
          <p:cNvPicPr/>
          <p:nvPr/>
        </p:nvPicPr>
        <p:blipFill>
          <a:blip r:embed="rId3">
            <a:alphaModFix/>
          </a:blip>
          <a:srcRect/>
          <a:stretch/>
        </p:blipFill>
        <p:spPr bwMode="auto">
          <a:xfrm>
            <a:off x="22392899" y="12623800"/>
            <a:ext cx="1486086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7"/>
          <p:cNvSpPr/>
          <p:nvPr/>
        </p:nvSpPr>
        <p:spPr bwMode="auto">
          <a:xfrm>
            <a:off x="508091" y="508000"/>
            <a:ext cx="220695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Inter Medium"/>
              <a:buNone/>
              <a:defRPr/>
            </a:pPr>
            <a:r>
              <a:rPr lang="en-US" sz="8000" b="1" i="0" u="none" strike="noStrike" cap="none" dirty="0" err="1">
                <a:solidFill>
                  <a:srgbClr val="FFFFFF"/>
                </a:solidFill>
              </a:rPr>
              <a:t>Заголовок</a:t>
            </a:r>
            <a:r>
              <a:rPr lang="en-US" sz="8000" b="1" i="0" u="none" strike="noStrike" cap="none" dirty="0">
                <a:solidFill>
                  <a:srgbClr val="FFFFFF"/>
                </a:solidFill>
              </a:rPr>
              <a:t> </a:t>
            </a:r>
            <a:r>
              <a:rPr lang="en-US" sz="8000" b="1" i="0" u="none" strike="noStrike" cap="none" dirty="0" err="1">
                <a:solidFill>
                  <a:srgbClr val="FFFFFF"/>
                </a:solidFill>
              </a:rPr>
              <a:t>слайда</a:t>
            </a:r>
            <a:endParaRPr sz="8000" b="1" i="0" u="none" strike="noStrike" cap="none" dirty="0">
              <a:solidFill>
                <a:schemeClr val="dk1"/>
              </a:solidFill>
            </a:endParaRPr>
          </a:p>
        </p:txBody>
      </p:sp>
      <p:grpSp>
        <p:nvGrpSpPr>
          <p:cNvPr id="310" name="Google Shape;310;p7"/>
          <p:cNvGrpSpPr/>
          <p:nvPr/>
        </p:nvGrpSpPr>
        <p:grpSpPr bwMode="auto">
          <a:xfrm>
            <a:off x="4242330" y="2946400"/>
            <a:ext cx="6096762" cy="3987800"/>
            <a:chOff x="4242330" y="2946400"/>
            <a:chExt cx="6096762" cy="3987800"/>
          </a:xfrm>
        </p:grpSpPr>
        <p:sp>
          <p:nvSpPr>
            <p:cNvPr id="311" name="Google Shape;311;p7"/>
            <p:cNvSpPr/>
            <p:nvPr/>
          </p:nvSpPr>
          <p:spPr bwMode="auto">
            <a:xfrm>
              <a:off x="4242330" y="2946400"/>
              <a:ext cx="6096762" cy="3987800"/>
            </a:xfrm>
            <a:prstGeom prst="rect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 bwMode="auto">
            <a:xfrm>
              <a:off x="4496362" y="3200400"/>
              <a:ext cx="5758053" cy="778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Inter"/>
                <a:buNone/>
                <a:defRPr/>
              </a:pPr>
              <a:r>
                <a:rPr lang="en-US" sz="4000" b="1" i="0" u="none" strike="noStrike" cap="none">
                  <a:solidFill>
                    <a:srgbClr val="FFFFFF"/>
                  </a:solidFill>
                </a:rPr>
                <a:t>Заголовок</a:t>
              </a:r>
              <a:endParaRPr sz="40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313" name="Google Shape;313;p7"/>
            <p:cNvSpPr/>
            <p:nvPr/>
          </p:nvSpPr>
          <p:spPr bwMode="auto">
            <a:xfrm>
              <a:off x="4496362" y="3937000"/>
              <a:ext cx="5715714" cy="287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Inter"/>
                <a:buNone/>
                <a:defRPr/>
              </a:pPr>
              <a:r>
                <a:rPr lang="en-US" sz="3000" i="0" u="none" strike="noStrike" cap="none">
                  <a:solidFill>
                    <a:srgbClr val="FFFFFF"/>
                  </a:solidFill>
                </a:rPr>
                <a:t>Описание     </a:t>
              </a:r>
              <a:endParaRPr sz="30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314" name="Google Shape;314;p7"/>
          <p:cNvGrpSpPr/>
          <p:nvPr/>
        </p:nvGrpSpPr>
        <p:grpSpPr bwMode="auto">
          <a:xfrm>
            <a:off x="15064083" y="2946400"/>
            <a:ext cx="6096899" cy="3987900"/>
            <a:chOff x="15064083" y="2946400"/>
            <a:chExt cx="6096899" cy="3987900"/>
          </a:xfrm>
        </p:grpSpPr>
        <p:sp>
          <p:nvSpPr>
            <p:cNvPr id="315" name="Google Shape;315;p7"/>
            <p:cNvSpPr/>
            <p:nvPr/>
          </p:nvSpPr>
          <p:spPr bwMode="auto">
            <a:xfrm>
              <a:off x="15064083" y="2946400"/>
              <a:ext cx="6096899" cy="3987900"/>
            </a:xfrm>
            <a:prstGeom prst="rect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 bwMode="auto">
            <a:xfrm>
              <a:off x="15318115" y="3200400"/>
              <a:ext cx="5758053" cy="778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Inter"/>
                <a:buNone/>
                <a:defRPr/>
              </a:pPr>
              <a:r>
                <a:rPr lang="en-US" sz="4000" b="1" i="0" u="none" strike="noStrike" cap="none">
                  <a:solidFill>
                    <a:srgbClr val="FFFFFF"/>
                  </a:solidFill>
                </a:rPr>
                <a:t>Заголовок</a:t>
              </a:r>
              <a:endParaRPr sz="40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317" name="Google Shape;317;p7"/>
            <p:cNvSpPr/>
            <p:nvPr/>
          </p:nvSpPr>
          <p:spPr bwMode="auto">
            <a:xfrm>
              <a:off x="15318115" y="3937000"/>
              <a:ext cx="5715714" cy="287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Inter"/>
                <a:buNone/>
                <a:defRPr/>
              </a:pPr>
              <a:r>
                <a:rPr lang="en-US" sz="3000" i="0" u="none" strike="noStrike" cap="none">
                  <a:solidFill>
                    <a:srgbClr val="FFFFFF"/>
                  </a:solidFill>
                </a:rPr>
                <a:t>Описание     </a:t>
              </a:r>
              <a:endParaRPr sz="30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318" name="Google Shape;318;p7"/>
          <p:cNvGrpSpPr/>
          <p:nvPr/>
        </p:nvGrpSpPr>
        <p:grpSpPr bwMode="auto">
          <a:xfrm>
            <a:off x="4242330" y="7442200"/>
            <a:ext cx="6096762" cy="3987800"/>
            <a:chOff x="4242330" y="7442200"/>
            <a:chExt cx="6096762" cy="3987800"/>
          </a:xfrm>
        </p:grpSpPr>
        <p:sp>
          <p:nvSpPr>
            <p:cNvPr id="319" name="Google Shape;319;p7"/>
            <p:cNvSpPr/>
            <p:nvPr/>
          </p:nvSpPr>
          <p:spPr bwMode="auto">
            <a:xfrm>
              <a:off x="4242330" y="7442200"/>
              <a:ext cx="6096762" cy="3987800"/>
            </a:xfrm>
            <a:prstGeom prst="rect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 bwMode="auto">
            <a:xfrm>
              <a:off x="4496362" y="7696200"/>
              <a:ext cx="5758053" cy="778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Inter"/>
                <a:buNone/>
                <a:defRPr/>
              </a:pPr>
              <a:r>
                <a:rPr lang="en-US" sz="4000" b="1" i="0" u="none" strike="noStrike" cap="none">
                  <a:solidFill>
                    <a:srgbClr val="FFFFFF"/>
                  </a:solidFill>
                </a:rPr>
                <a:t>Заголовок</a:t>
              </a:r>
              <a:endParaRPr sz="40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321" name="Google Shape;321;p7"/>
            <p:cNvSpPr/>
            <p:nvPr/>
          </p:nvSpPr>
          <p:spPr bwMode="auto">
            <a:xfrm>
              <a:off x="4496362" y="8432800"/>
              <a:ext cx="5715714" cy="287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Inter"/>
                <a:buNone/>
                <a:defRPr/>
              </a:pPr>
              <a:r>
                <a:rPr lang="en-US" sz="3000" i="0" u="none" strike="noStrike" cap="none">
                  <a:solidFill>
                    <a:srgbClr val="FFFFFF"/>
                  </a:solidFill>
                </a:rPr>
                <a:t>Описание     </a:t>
              </a:r>
              <a:endParaRPr sz="30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322" name="Google Shape;322;p7"/>
          <p:cNvGrpSpPr/>
          <p:nvPr/>
        </p:nvGrpSpPr>
        <p:grpSpPr bwMode="auto">
          <a:xfrm>
            <a:off x="15064083" y="7442200"/>
            <a:ext cx="6096762" cy="3987800"/>
            <a:chOff x="15064083" y="7442200"/>
            <a:chExt cx="6096762" cy="3987800"/>
          </a:xfrm>
        </p:grpSpPr>
        <p:sp>
          <p:nvSpPr>
            <p:cNvPr id="323" name="Google Shape;323;p7"/>
            <p:cNvSpPr/>
            <p:nvPr/>
          </p:nvSpPr>
          <p:spPr bwMode="auto">
            <a:xfrm>
              <a:off x="15064083" y="7442200"/>
              <a:ext cx="6096762" cy="3987800"/>
            </a:xfrm>
            <a:prstGeom prst="rect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 bwMode="auto">
            <a:xfrm>
              <a:off x="15318115" y="7696200"/>
              <a:ext cx="5758053" cy="778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Inter"/>
                <a:buNone/>
                <a:defRPr/>
              </a:pPr>
              <a:r>
                <a:rPr lang="en-US" sz="4000" b="1" i="0" u="none" strike="noStrike" cap="none">
                  <a:solidFill>
                    <a:srgbClr val="FFFFFF"/>
                  </a:solidFill>
                </a:rPr>
                <a:t>Заголовок</a:t>
              </a:r>
              <a:endParaRPr sz="40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325" name="Google Shape;325;p7"/>
            <p:cNvSpPr/>
            <p:nvPr/>
          </p:nvSpPr>
          <p:spPr bwMode="auto">
            <a:xfrm>
              <a:off x="15318115" y="8432800"/>
              <a:ext cx="5715714" cy="287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Inter"/>
                <a:buNone/>
                <a:defRPr/>
              </a:pPr>
              <a:r>
                <a:rPr lang="en-US" sz="3000" i="0" u="none" strike="noStrike" cap="none">
                  <a:solidFill>
                    <a:srgbClr val="FFFFFF"/>
                  </a:solidFill>
                </a:rPr>
                <a:t>Описание     </a:t>
              </a:r>
              <a:endParaRPr sz="3000" i="0" u="none" strike="noStrike" cap="none">
                <a:solidFill>
                  <a:schemeClr val="dk1"/>
                </a:solidFill>
              </a:endParaRPr>
            </a:p>
          </p:txBody>
        </p:sp>
      </p:grpSp>
      <p:pic>
        <p:nvPicPr>
          <p:cNvPr id="326" name="Google Shape;326;p7"/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547900" y="12623800"/>
            <a:ext cx="6832213" cy="589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7" name="Google Shape;327;p7"/>
          <p:cNvGrpSpPr/>
          <p:nvPr/>
        </p:nvGrpSpPr>
        <p:grpSpPr bwMode="auto">
          <a:xfrm>
            <a:off x="508075" y="2946400"/>
            <a:ext cx="2032243" cy="1079500"/>
            <a:chOff x="508075" y="2946400"/>
            <a:chExt cx="2032243" cy="1079500"/>
          </a:xfrm>
        </p:grpSpPr>
        <p:pic>
          <p:nvPicPr>
            <p:cNvPr id="328" name="Google Shape;328;p7" descr=" "/>
            <p:cNvPicPr/>
            <p:nvPr/>
          </p:nvPicPr>
          <p:blipFill>
            <a:blip r:embed="rId5">
              <a:alphaModFix/>
            </a:blip>
            <a:srcRect/>
            <a:stretch/>
          </p:blipFill>
          <p:spPr bwMode="auto">
            <a:xfrm>
              <a:off x="533467" y="2946400"/>
              <a:ext cx="2006851" cy="1079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9" name="Google Shape;329;p7"/>
            <p:cNvSpPr/>
            <p:nvPr/>
          </p:nvSpPr>
          <p:spPr bwMode="auto">
            <a:xfrm>
              <a:off x="508075" y="3132700"/>
              <a:ext cx="2007000" cy="69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>
                <a:lnSpc>
                  <a:spcPct val="92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Arial"/>
                <a:buNone/>
                <a:defRPr/>
              </a:pPr>
              <a:r>
                <a:rPr lang="en-US" sz="5200" i="0" u="none" strike="noStrike" cap="none">
                  <a:solidFill>
                    <a:srgbClr val="FFFFFF"/>
                  </a:solidFill>
                </a:rPr>
                <a:t>этап</a:t>
              </a:r>
              <a:endParaRPr sz="52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330" name="Google Shape;330;p7"/>
          <p:cNvGrpSpPr/>
          <p:nvPr/>
        </p:nvGrpSpPr>
        <p:grpSpPr bwMode="auto">
          <a:xfrm>
            <a:off x="2641925" y="2946400"/>
            <a:ext cx="1473389" cy="1079500"/>
            <a:chOff x="2641925" y="2946400"/>
            <a:chExt cx="1473389" cy="1079500"/>
          </a:xfrm>
        </p:grpSpPr>
        <p:pic>
          <p:nvPicPr>
            <p:cNvPr id="331" name="Google Shape;331;p7" descr=" "/>
            <p:cNvPicPr/>
            <p:nvPr/>
          </p:nvPicPr>
          <p:blipFill>
            <a:blip r:embed="rId6">
              <a:alphaModFix/>
            </a:blip>
            <a:srcRect/>
            <a:stretch/>
          </p:blipFill>
          <p:spPr bwMode="auto">
            <a:xfrm>
              <a:off x="2667333" y="2946400"/>
              <a:ext cx="1447981" cy="1079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2" name="Google Shape;332;p7"/>
            <p:cNvSpPr/>
            <p:nvPr/>
          </p:nvSpPr>
          <p:spPr bwMode="auto">
            <a:xfrm>
              <a:off x="2641925" y="3132700"/>
              <a:ext cx="1346400" cy="69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>
                <a:lnSpc>
                  <a:spcPct val="92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Arial"/>
                <a:buNone/>
                <a:defRPr/>
              </a:pPr>
              <a:r>
                <a:rPr lang="en-US" sz="5200">
                  <a:solidFill>
                    <a:srgbClr val="FFFFFF"/>
                  </a:solidFill>
                </a:rPr>
                <a:t>01</a:t>
              </a:r>
              <a:endParaRPr sz="52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333" name="Google Shape;333;p7"/>
          <p:cNvGrpSpPr/>
          <p:nvPr/>
        </p:nvGrpSpPr>
        <p:grpSpPr bwMode="auto">
          <a:xfrm>
            <a:off x="11291711" y="2946400"/>
            <a:ext cx="2044814" cy="1079500"/>
            <a:chOff x="11291711" y="2946400"/>
            <a:chExt cx="2044814" cy="1079500"/>
          </a:xfrm>
        </p:grpSpPr>
        <p:pic>
          <p:nvPicPr>
            <p:cNvPr id="334" name="Google Shape;334;p7" descr=" "/>
            <p:cNvPicPr/>
            <p:nvPr/>
          </p:nvPicPr>
          <p:blipFill>
            <a:blip r:embed="rId5">
              <a:alphaModFix/>
            </a:blip>
            <a:srcRect/>
            <a:stretch/>
          </p:blipFill>
          <p:spPr bwMode="auto">
            <a:xfrm>
              <a:off x="11291711" y="2946400"/>
              <a:ext cx="2006851" cy="1079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5" name="Google Shape;335;p7"/>
            <p:cNvSpPr/>
            <p:nvPr/>
          </p:nvSpPr>
          <p:spPr bwMode="auto">
            <a:xfrm>
              <a:off x="11329525" y="3132700"/>
              <a:ext cx="2007000" cy="69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>
                <a:lnSpc>
                  <a:spcPct val="92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Arial"/>
                <a:buNone/>
                <a:defRPr/>
              </a:pPr>
              <a:r>
                <a:rPr lang="en-US" sz="5200" i="0" u="none" strike="noStrike" cap="none">
                  <a:solidFill>
                    <a:srgbClr val="FFFFFF"/>
                  </a:solidFill>
                </a:rPr>
                <a:t>этап</a:t>
              </a:r>
              <a:endParaRPr sz="52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336" name="Google Shape;336;p7"/>
          <p:cNvGrpSpPr/>
          <p:nvPr/>
        </p:nvGrpSpPr>
        <p:grpSpPr bwMode="auto">
          <a:xfrm>
            <a:off x="13425577" y="2946400"/>
            <a:ext cx="1473383" cy="1079500"/>
            <a:chOff x="13425577" y="2946400"/>
            <a:chExt cx="1473383" cy="1079500"/>
          </a:xfrm>
        </p:grpSpPr>
        <p:pic>
          <p:nvPicPr>
            <p:cNvPr id="337" name="Google Shape;337;p7" descr=" "/>
            <p:cNvPicPr/>
            <p:nvPr/>
          </p:nvPicPr>
          <p:blipFill>
            <a:blip r:embed="rId7">
              <a:alphaModFix/>
            </a:blip>
            <a:srcRect/>
            <a:stretch/>
          </p:blipFill>
          <p:spPr bwMode="auto">
            <a:xfrm>
              <a:off x="13425577" y="2946400"/>
              <a:ext cx="1473383" cy="1079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8" name="Google Shape;338;p7"/>
            <p:cNvSpPr/>
            <p:nvPr/>
          </p:nvSpPr>
          <p:spPr bwMode="auto">
            <a:xfrm>
              <a:off x="13463375" y="3132700"/>
              <a:ext cx="1346400" cy="69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>
                <a:lnSpc>
                  <a:spcPct val="92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Arial"/>
                <a:buNone/>
                <a:defRPr/>
              </a:pPr>
              <a:r>
                <a:rPr lang="en-US" sz="5200">
                  <a:solidFill>
                    <a:srgbClr val="FFFFFF"/>
                  </a:solidFill>
                </a:rPr>
                <a:t>03</a:t>
              </a:r>
              <a:endParaRPr sz="52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339" name="Google Shape;339;p7"/>
          <p:cNvGrpSpPr/>
          <p:nvPr/>
        </p:nvGrpSpPr>
        <p:grpSpPr bwMode="auto">
          <a:xfrm>
            <a:off x="11291711" y="7442200"/>
            <a:ext cx="2044814" cy="1079500"/>
            <a:chOff x="11291711" y="7442200"/>
            <a:chExt cx="2044814" cy="1079500"/>
          </a:xfrm>
        </p:grpSpPr>
        <p:pic>
          <p:nvPicPr>
            <p:cNvPr id="340" name="Google Shape;340;p7" descr=" "/>
            <p:cNvPicPr/>
            <p:nvPr/>
          </p:nvPicPr>
          <p:blipFill>
            <a:blip r:embed="rId5">
              <a:alphaModFix/>
            </a:blip>
            <a:srcRect/>
            <a:stretch/>
          </p:blipFill>
          <p:spPr bwMode="auto">
            <a:xfrm>
              <a:off x="11291711" y="7442200"/>
              <a:ext cx="2006851" cy="1079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1" name="Google Shape;341;p7"/>
            <p:cNvSpPr/>
            <p:nvPr/>
          </p:nvSpPr>
          <p:spPr bwMode="auto">
            <a:xfrm>
              <a:off x="11329525" y="7624050"/>
              <a:ext cx="2007000" cy="69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>
                <a:lnSpc>
                  <a:spcPct val="92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Arial"/>
                <a:buNone/>
                <a:defRPr/>
              </a:pPr>
              <a:r>
                <a:rPr lang="en-US" sz="5200" i="0" u="none" strike="noStrike" cap="none">
                  <a:solidFill>
                    <a:srgbClr val="FFFFFF"/>
                  </a:solidFill>
                </a:rPr>
                <a:t>этап</a:t>
              </a:r>
              <a:endParaRPr sz="52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342" name="Google Shape;342;p7"/>
          <p:cNvGrpSpPr/>
          <p:nvPr/>
        </p:nvGrpSpPr>
        <p:grpSpPr bwMode="auto">
          <a:xfrm>
            <a:off x="13425577" y="7442200"/>
            <a:ext cx="1473383" cy="1079500"/>
            <a:chOff x="13425577" y="7442200"/>
            <a:chExt cx="1473383" cy="1079500"/>
          </a:xfrm>
        </p:grpSpPr>
        <p:pic>
          <p:nvPicPr>
            <p:cNvPr id="343" name="Google Shape;343;p7" descr=" "/>
            <p:cNvPicPr/>
            <p:nvPr/>
          </p:nvPicPr>
          <p:blipFill>
            <a:blip r:embed="rId7">
              <a:alphaModFix/>
            </a:blip>
            <a:srcRect/>
            <a:stretch/>
          </p:blipFill>
          <p:spPr bwMode="auto">
            <a:xfrm>
              <a:off x="13425577" y="7442200"/>
              <a:ext cx="1473383" cy="1079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4" name="Google Shape;344;p7"/>
            <p:cNvSpPr/>
            <p:nvPr/>
          </p:nvSpPr>
          <p:spPr bwMode="auto">
            <a:xfrm>
              <a:off x="13526875" y="7624052"/>
              <a:ext cx="1346400" cy="69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>
                <a:lnSpc>
                  <a:spcPct val="92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Arial"/>
                <a:buNone/>
                <a:defRPr/>
              </a:pPr>
              <a:r>
                <a:rPr lang="en-US" sz="5200">
                  <a:solidFill>
                    <a:srgbClr val="FFFFFF"/>
                  </a:solidFill>
                </a:rPr>
                <a:t>04</a:t>
              </a:r>
              <a:endParaRPr sz="52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345" name="Google Shape;345;p7"/>
          <p:cNvGrpSpPr/>
          <p:nvPr/>
        </p:nvGrpSpPr>
        <p:grpSpPr bwMode="auto">
          <a:xfrm>
            <a:off x="508075" y="7442200"/>
            <a:ext cx="2032243" cy="1079500"/>
            <a:chOff x="508075" y="7442200"/>
            <a:chExt cx="2032243" cy="1079500"/>
          </a:xfrm>
        </p:grpSpPr>
        <p:pic>
          <p:nvPicPr>
            <p:cNvPr id="346" name="Google Shape;346;p7" descr=" "/>
            <p:cNvPicPr/>
            <p:nvPr/>
          </p:nvPicPr>
          <p:blipFill>
            <a:blip r:embed="rId5">
              <a:alphaModFix/>
            </a:blip>
            <a:srcRect/>
            <a:stretch/>
          </p:blipFill>
          <p:spPr bwMode="auto">
            <a:xfrm>
              <a:off x="533467" y="7442200"/>
              <a:ext cx="2006851" cy="1079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7" name="Google Shape;347;p7"/>
            <p:cNvSpPr/>
            <p:nvPr/>
          </p:nvSpPr>
          <p:spPr bwMode="auto">
            <a:xfrm>
              <a:off x="508075" y="7609175"/>
              <a:ext cx="2007000" cy="69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>
                <a:lnSpc>
                  <a:spcPct val="92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Arial"/>
                <a:buNone/>
                <a:defRPr/>
              </a:pPr>
              <a:r>
                <a:rPr lang="en-US" sz="5200" i="0" u="none" strike="noStrike" cap="none">
                  <a:solidFill>
                    <a:srgbClr val="FFFFFF"/>
                  </a:solidFill>
                </a:rPr>
                <a:t>этап </a:t>
              </a:r>
              <a:endParaRPr sz="52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348" name="Google Shape;348;p7"/>
          <p:cNvGrpSpPr/>
          <p:nvPr/>
        </p:nvGrpSpPr>
        <p:grpSpPr bwMode="auto">
          <a:xfrm>
            <a:off x="2667333" y="7442200"/>
            <a:ext cx="1447981" cy="1079500"/>
            <a:chOff x="2667333" y="7442200"/>
            <a:chExt cx="1447981" cy="1079500"/>
          </a:xfrm>
        </p:grpSpPr>
        <p:pic>
          <p:nvPicPr>
            <p:cNvPr id="349" name="Google Shape;349;p7" descr=" "/>
            <p:cNvPicPr/>
            <p:nvPr/>
          </p:nvPicPr>
          <p:blipFill>
            <a:blip r:embed="rId6">
              <a:alphaModFix/>
            </a:blip>
            <a:srcRect/>
            <a:stretch/>
          </p:blipFill>
          <p:spPr bwMode="auto">
            <a:xfrm>
              <a:off x="2667333" y="7442200"/>
              <a:ext cx="1447981" cy="1079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0" name="Google Shape;350;p7"/>
            <p:cNvSpPr/>
            <p:nvPr/>
          </p:nvSpPr>
          <p:spPr bwMode="auto">
            <a:xfrm>
              <a:off x="2743500" y="7609170"/>
              <a:ext cx="1346400" cy="69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>
                <a:lnSpc>
                  <a:spcPct val="92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Arial"/>
                <a:buNone/>
                <a:defRPr/>
              </a:pPr>
              <a:r>
                <a:rPr lang="en-US" sz="5200">
                  <a:solidFill>
                    <a:srgbClr val="FFFFFF"/>
                  </a:solidFill>
                </a:rPr>
                <a:t>02</a:t>
              </a:r>
              <a:endParaRPr sz="5200" i="0" u="none" strike="noStrike" cap="none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alphaModFix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56" name="Google Shape;356;p8" descr=" "/>
          <p:cNvPicPr/>
          <p:nvPr/>
        </p:nvPicPr>
        <p:blipFill>
          <a:blip r:embed="rId3">
            <a:alphaModFix/>
          </a:blip>
          <a:srcRect/>
          <a:stretch/>
        </p:blipFill>
        <p:spPr bwMode="auto">
          <a:xfrm>
            <a:off x="22392899" y="12623800"/>
            <a:ext cx="1486086" cy="584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7" name="Google Shape;357;p8"/>
          <p:cNvGrpSpPr/>
          <p:nvPr/>
        </p:nvGrpSpPr>
        <p:grpSpPr bwMode="auto">
          <a:xfrm>
            <a:off x="508063" y="4191000"/>
            <a:ext cx="7455832" cy="5994400"/>
            <a:chOff x="508063" y="4191000"/>
            <a:chExt cx="7455832" cy="5994400"/>
          </a:xfrm>
        </p:grpSpPr>
        <p:sp>
          <p:nvSpPr>
            <p:cNvPr id="358" name="Google Shape;358;p8"/>
            <p:cNvSpPr/>
            <p:nvPr/>
          </p:nvSpPr>
          <p:spPr bwMode="auto">
            <a:xfrm>
              <a:off x="508063" y="4191000"/>
              <a:ext cx="7455832" cy="5994400"/>
            </a:xfrm>
            <a:prstGeom prst="rect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9" name="Google Shape;359;p8"/>
            <p:cNvSpPr/>
            <p:nvPr/>
          </p:nvSpPr>
          <p:spPr bwMode="auto">
            <a:xfrm>
              <a:off x="762095" y="4445000"/>
              <a:ext cx="7074784" cy="561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Inter"/>
                <a:buNone/>
                <a:defRPr/>
              </a:pPr>
              <a:r>
                <a:rPr lang="en-US" sz="3000" i="0" u="none" strike="noStrike" cap="none" dirty="0" err="1">
                  <a:solidFill>
                    <a:srgbClr val="FFFFFF"/>
                  </a:solidFill>
                </a:rPr>
                <a:t>Описание</a:t>
              </a:r>
              <a:r>
                <a:rPr lang="en-US" sz="3000" i="0" u="none" strike="noStrike" cap="none" dirty="0">
                  <a:solidFill>
                    <a:srgbClr val="FFFFFF"/>
                  </a:solidFill>
                </a:rPr>
                <a:t> </a:t>
              </a:r>
              <a:r>
                <a:rPr lang="en-US" sz="3000" i="0" u="none" strike="noStrike" cap="none" dirty="0" err="1">
                  <a:solidFill>
                    <a:srgbClr val="FFFFFF"/>
                  </a:solidFill>
                </a:rPr>
                <a:t>проблемы</a:t>
              </a:r>
              <a:r>
                <a:rPr lang="en-US" sz="3000" i="0" u="none" strike="noStrike" cap="none" dirty="0">
                  <a:solidFill>
                    <a:srgbClr val="FFFFFF"/>
                  </a:solidFill>
                </a:rPr>
                <a:t>     </a:t>
              </a:r>
              <a:endParaRPr sz="3000" i="0" u="none" strike="noStrike" cap="none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360" name="Google Shape;360;p8"/>
          <p:cNvGrpSpPr/>
          <p:nvPr/>
        </p:nvGrpSpPr>
        <p:grpSpPr bwMode="auto">
          <a:xfrm>
            <a:off x="8471959" y="4191000"/>
            <a:ext cx="7455832" cy="5994400"/>
            <a:chOff x="8471959" y="4191000"/>
            <a:chExt cx="7455832" cy="5994400"/>
          </a:xfrm>
        </p:grpSpPr>
        <p:sp>
          <p:nvSpPr>
            <p:cNvPr id="361" name="Google Shape;361;p8"/>
            <p:cNvSpPr/>
            <p:nvPr/>
          </p:nvSpPr>
          <p:spPr bwMode="auto">
            <a:xfrm>
              <a:off x="8471959" y="4191000"/>
              <a:ext cx="7455832" cy="5994400"/>
            </a:xfrm>
            <a:prstGeom prst="rect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2" name="Google Shape;362;p8"/>
            <p:cNvSpPr/>
            <p:nvPr/>
          </p:nvSpPr>
          <p:spPr bwMode="auto">
            <a:xfrm>
              <a:off x="8725991" y="4445000"/>
              <a:ext cx="7074784" cy="561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Inter"/>
                <a:buNone/>
                <a:defRPr/>
              </a:pPr>
              <a:r>
                <a:rPr lang="en-US" sz="3000" i="0" u="none" strike="noStrike" cap="none">
                  <a:solidFill>
                    <a:srgbClr val="FFFFFF"/>
                  </a:solidFill>
                </a:rPr>
                <a:t>Примеры уже имеющихся способов решения данной проблемы    </a:t>
              </a:r>
              <a:endParaRPr sz="30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363" name="Google Shape;363;p8"/>
          <p:cNvGrpSpPr/>
          <p:nvPr/>
        </p:nvGrpSpPr>
        <p:grpSpPr bwMode="auto">
          <a:xfrm>
            <a:off x="16435854" y="4191000"/>
            <a:ext cx="7455832" cy="5994400"/>
            <a:chOff x="16435854" y="4191000"/>
            <a:chExt cx="7455832" cy="5994400"/>
          </a:xfrm>
        </p:grpSpPr>
        <p:sp>
          <p:nvSpPr>
            <p:cNvPr id="364" name="Google Shape;364;p8"/>
            <p:cNvSpPr/>
            <p:nvPr/>
          </p:nvSpPr>
          <p:spPr bwMode="auto">
            <a:xfrm>
              <a:off x="16435854" y="4191000"/>
              <a:ext cx="7455832" cy="5994400"/>
            </a:xfrm>
            <a:prstGeom prst="rect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5" name="Google Shape;365;p8"/>
            <p:cNvSpPr/>
            <p:nvPr/>
          </p:nvSpPr>
          <p:spPr bwMode="auto">
            <a:xfrm>
              <a:off x="16689886" y="4445000"/>
              <a:ext cx="7074784" cy="561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Inter"/>
                <a:buNone/>
                <a:defRPr/>
              </a:pPr>
              <a:r>
                <a:rPr lang="en-US" sz="3000" i="0" u="none" strike="noStrike" cap="none">
                  <a:solidFill>
                    <a:srgbClr val="FFFFFF"/>
                  </a:solidFill>
                </a:rPr>
                <a:t>Ваше предложение решения данной проблемы    </a:t>
              </a:r>
              <a:endParaRPr sz="3000" i="0" u="none" strike="noStrike" cap="none">
                <a:solidFill>
                  <a:schemeClr val="dk1"/>
                </a:solidFill>
              </a:endParaRPr>
            </a:p>
          </p:txBody>
        </p:sp>
      </p:grpSp>
      <p:pic>
        <p:nvPicPr>
          <p:cNvPr id="366" name="Google Shape;366;p8"/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547900" y="12623800"/>
            <a:ext cx="6832213" cy="5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8"/>
          <p:cNvSpPr/>
          <p:nvPr/>
        </p:nvSpPr>
        <p:spPr bwMode="auto">
          <a:xfrm>
            <a:off x="508091" y="508000"/>
            <a:ext cx="220695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Inter Medium"/>
              <a:buNone/>
              <a:defRPr/>
            </a:pPr>
            <a:r>
              <a:rPr lang="en-US" sz="8000" b="1" i="0" u="none" strike="noStrike" cap="none" dirty="0" err="1">
                <a:solidFill>
                  <a:srgbClr val="FFFFFF"/>
                </a:solidFill>
              </a:rPr>
              <a:t>Заголовок</a:t>
            </a:r>
            <a:r>
              <a:rPr lang="en-US" sz="8000" b="1" i="0" u="none" strike="noStrike" cap="none" dirty="0">
                <a:solidFill>
                  <a:srgbClr val="FFFFFF"/>
                </a:solidFill>
              </a:rPr>
              <a:t> </a:t>
            </a:r>
            <a:r>
              <a:rPr lang="en-US" sz="8000" b="1" i="0" u="none" strike="noStrike" cap="none" dirty="0" err="1">
                <a:solidFill>
                  <a:srgbClr val="FFFFFF"/>
                </a:solidFill>
              </a:rPr>
              <a:t>слайда</a:t>
            </a:r>
            <a:endParaRPr sz="8000" b="1" i="0" u="none" strike="noStrike" cap="none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alphaModFix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73" name="Google Shape;373;p11" descr=" "/>
          <p:cNvPicPr/>
          <p:nvPr/>
        </p:nvPicPr>
        <p:blipFill>
          <a:blip r:embed="rId3">
            <a:alphaModFix/>
          </a:blip>
          <a:srcRect/>
          <a:stretch/>
        </p:blipFill>
        <p:spPr bwMode="auto">
          <a:xfrm>
            <a:off x="22392899" y="12623800"/>
            <a:ext cx="1486086" cy="584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4" name="Google Shape;374;p11"/>
          <p:cNvGrpSpPr/>
          <p:nvPr/>
        </p:nvGrpSpPr>
        <p:grpSpPr bwMode="auto">
          <a:xfrm>
            <a:off x="508063" y="3530600"/>
            <a:ext cx="6266116" cy="3276500"/>
            <a:chOff x="508063" y="3530600"/>
            <a:chExt cx="6266116" cy="3276500"/>
          </a:xfrm>
        </p:grpSpPr>
        <p:sp>
          <p:nvSpPr>
            <p:cNvPr id="375" name="Google Shape;375;p11"/>
            <p:cNvSpPr/>
            <p:nvPr/>
          </p:nvSpPr>
          <p:spPr bwMode="auto">
            <a:xfrm>
              <a:off x="508063" y="3530600"/>
              <a:ext cx="6096762" cy="314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6" name="Google Shape;376;p11"/>
            <p:cNvSpPr/>
            <p:nvPr/>
          </p:nvSpPr>
          <p:spPr bwMode="auto">
            <a:xfrm>
              <a:off x="508063" y="3530600"/>
              <a:ext cx="6266116" cy="778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Inter"/>
                <a:buNone/>
                <a:defRPr/>
              </a:pPr>
              <a:r>
                <a:rPr lang="en-US" sz="4000" b="1" i="0" u="none" strike="noStrike" cap="none">
                  <a:solidFill>
                    <a:srgbClr val="FFFFFF"/>
                  </a:solidFill>
                </a:rPr>
                <a:t>Заголовок</a:t>
              </a:r>
              <a:endParaRPr sz="4000" i="0" u="none" strike="noStrike" cap="none">
                <a:solidFill>
                  <a:schemeClr val="dk1"/>
                </a:solidFill>
              </a:endParaRPr>
            </a:p>
          </p:txBody>
        </p:sp>
        <p:pic>
          <p:nvPicPr>
            <p:cNvPr id="377" name="Google Shape;377;p11" descr=" "/>
            <p:cNvPicPr/>
            <p:nvPr/>
          </p:nvPicPr>
          <p:blipFill>
            <a:blip r:embed="rId4">
              <a:alphaModFix/>
            </a:blip>
            <a:srcRect/>
            <a:stretch/>
          </p:blipFill>
          <p:spPr bwMode="auto">
            <a:xfrm>
              <a:off x="508063" y="4260850"/>
              <a:ext cx="6096762" cy="12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8" name="Google Shape;378;p11"/>
            <p:cNvSpPr/>
            <p:nvPr/>
          </p:nvSpPr>
          <p:spPr bwMode="auto">
            <a:xfrm>
              <a:off x="508063" y="4394200"/>
              <a:ext cx="6223800" cy="24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Inter"/>
                <a:buNone/>
                <a:defRPr/>
              </a:pPr>
              <a:r>
                <a:rPr lang="en-US" sz="3000" i="0" u="none" strike="noStrike" cap="none">
                  <a:solidFill>
                    <a:srgbClr val="FFFFFF"/>
                  </a:solidFill>
                </a:rPr>
                <a:t>Текст-описание    </a:t>
              </a:r>
              <a:endParaRPr sz="30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379" name="Google Shape;379;p11"/>
          <p:cNvGrpSpPr/>
          <p:nvPr/>
        </p:nvGrpSpPr>
        <p:grpSpPr bwMode="auto">
          <a:xfrm>
            <a:off x="508063" y="7696200"/>
            <a:ext cx="6266116" cy="3276600"/>
            <a:chOff x="508063" y="7696200"/>
            <a:chExt cx="6266116" cy="3276600"/>
          </a:xfrm>
        </p:grpSpPr>
        <p:sp>
          <p:nvSpPr>
            <p:cNvPr id="380" name="Google Shape;380;p11"/>
            <p:cNvSpPr/>
            <p:nvPr/>
          </p:nvSpPr>
          <p:spPr bwMode="auto">
            <a:xfrm>
              <a:off x="508063" y="7696200"/>
              <a:ext cx="6096762" cy="314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1" name="Google Shape;381;p11"/>
            <p:cNvSpPr/>
            <p:nvPr/>
          </p:nvSpPr>
          <p:spPr bwMode="auto">
            <a:xfrm>
              <a:off x="508063" y="7696200"/>
              <a:ext cx="6266116" cy="778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Inter"/>
                <a:buNone/>
                <a:defRPr/>
              </a:pPr>
              <a:r>
                <a:rPr lang="en-US" sz="4000" b="1" i="0" u="none" strike="noStrike" cap="none">
                  <a:solidFill>
                    <a:srgbClr val="FFFFFF"/>
                  </a:solidFill>
                </a:rPr>
                <a:t>Заголовок</a:t>
              </a:r>
              <a:endParaRPr sz="4000" i="0" u="none" strike="noStrike" cap="none">
                <a:solidFill>
                  <a:schemeClr val="dk1"/>
                </a:solidFill>
              </a:endParaRPr>
            </a:p>
          </p:txBody>
        </p:sp>
        <p:pic>
          <p:nvPicPr>
            <p:cNvPr id="382" name="Google Shape;382;p11" descr=" "/>
            <p:cNvPicPr/>
            <p:nvPr/>
          </p:nvPicPr>
          <p:blipFill>
            <a:blip r:embed="rId4">
              <a:alphaModFix/>
            </a:blip>
            <a:srcRect/>
            <a:stretch/>
          </p:blipFill>
          <p:spPr bwMode="auto">
            <a:xfrm>
              <a:off x="508063" y="8426450"/>
              <a:ext cx="6096762" cy="12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3" name="Google Shape;383;p11"/>
            <p:cNvSpPr/>
            <p:nvPr/>
          </p:nvSpPr>
          <p:spPr bwMode="auto">
            <a:xfrm>
              <a:off x="508063" y="8559800"/>
              <a:ext cx="6223778" cy="24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Inter"/>
                <a:buNone/>
                <a:defRPr/>
              </a:pPr>
              <a:r>
                <a:rPr lang="en-US" sz="3000" i="0" u="none" strike="noStrike" cap="none">
                  <a:solidFill>
                    <a:srgbClr val="FFFFFF"/>
                  </a:solidFill>
                </a:rPr>
                <a:t>Текст-описание    </a:t>
              </a:r>
              <a:endParaRPr sz="30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384" name="Google Shape;384;p11"/>
          <p:cNvGrpSpPr/>
          <p:nvPr/>
        </p:nvGrpSpPr>
        <p:grpSpPr bwMode="auto">
          <a:xfrm>
            <a:off x="17782222" y="7696200"/>
            <a:ext cx="6266116" cy="3276600"/>
            <a:chOff x="17782222" y="7696200"/>
            <a:chExt cx="6266116" cy="3276600"/>
          </a:xfrm>
        </p:grpSpPr>
        <p:sp>
          <p:nvSpPr>
            <p:cNvPr id="385" name="Google Shape;385;p11"/>
            <p:cNvSpPr/>
            <p:nvPr/>
          </p:nvSpPr>
          <p:spPr bwMode="auto">
            <a:xfrm>
              <a:off x="17782222" y="7696200"/>
              <a:ext cx="6096762" cy="314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6" name="Google Shape;386;p11"/>
            <p:cNvSpPr/>
            <p:nvPr/>
          </p:nvSpPr>
          <p:spPr bwMode="auto">
            <a:xfrm>
              <a:off x="17782222" y="7696200"/>
              <a:ext cx="6266116" cy="778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Inter"/>
                <a:buNone/>
                <a:defRPr/>
              </a:pPr>
              <a:r>
                <a:rPr lang="en-US" sz="4000" b="1" i="0" u="none" strike="noStrike" cap="none">
                  <a:solidFill>
                    <a:srgbClr val="FFFFFF"/>
                  </a:solidFill>
                </a:rPr>
                <a:t>Заголовок</a:t>
              </a:r>
              <a:endParaRPr sz="4000" i="0" u="none" strike="noStrike" cap="none">
                <a:solidFill>
                  <a:schemeClr val="dk1"/>
                </a:solidFill>
              </a:endParaRPr>
            </a:p>
          </p:txBody>
        </p:sp>
        <p:pic>
          <p:nvPicPr>
            <p:cNvPr id="387" name="Google Shape;387;p11" descr=" "/>
            <p:cNvPicPr/>
            <p:nvPr/>
          </p:nvPicPr>
          <p:blipFill>
            <a:blip r:embed="rId4">
              <a:alphaModFix/>
            </a:blip>
            <a:srcRect/>
            <a:stretch/>
          </p:blipFill>
          <p:spPr bwMode="auto">
            <a:xfrm>
              <a:off x="17782222" y="8426450"/>
              <a:ext cx="6096762" cy="12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8" name="Google Shape;388;p11"/>
            <p:cNvSpPr/>
            <p:nvPr/>
          </p:nvSpPr>
          <p:spPr bwMode="auto">
            <a:xfrm>
              <a:off x="17782222" y="8559800"/>
              <a:ext cx="6223778" cy="24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Inter"/>
                <a:buNone/>
                <a:defRPr/>
              </a:pPr>
              <a:r>
                <a:rPr lang="en-US" sz="3000" i="0" u="none" strike="noStrike" cap="none">
                  <a:solidFill>
                    <a:srgbClr val="FFFFFF"/>
                  </a:solidFill>
                </a:rPr>
                <a:t>Текст-описание    </a:t>
              </a:r>
              <a:endParaRPr sz="30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389" name="Google Shape;389;p11"/>
          <p:cNvGrpSpPr/>
          <p:nvPr/>
        </p:nvGrpSpPr>
        <p:grpSpPr bwMode="auto">
          <a:xfrm>
            <a:off x="17782222" y="3530600"/>
            <a:ext cx="6266116" cy="3276600"/>
            <a:chOff x="17782222" y="3530600"/>
            <a:chExt cx="6266116" cy="3276600"/>
          </a:xfrm>
        </p:grpSpPr>
        <p:sp>
          <p:nvSpPr>
            <p:cNvPr id="390" name="Google Shape;390;p11"/>
            <p:cNvSpPr/>
            <p:nvPr/>
          </p:nvSpPr>
          <p:spPr bwMode="auto">
            <a:xfrm>
              <a:off x="17782222" y="3530600"/>
              <a:ext cx="6096762" cy="314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1" name="Google Shape;391;p11"/>
            <p:cNvSpPr/>
            <p:nvPr/>
          </p:nvSpPr>
          <p:spPr bwMode="auto">
            <a:xfrm>
              <a:off x="17782222" y="3530600"/>
              <a:ext cx="6266116" cy="778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Inter"/>
                <a:buNone/>
                <a:defRPr/>
              </a:pPr>
              <a:r>
                <a:rPr lang="en-US" sz="4000" b="1" i="0" u="none" strike="noStrike" cap="none">
                  <a:solidFill>
                    <a:srgbClr val="FFFFFF"/>
                  </a:solidFill>
                </a:rPr>
                <a:t>Заголовок</a:t>
              </a:r>
              <a:endParaRPr sz="4000" i="0" u="none" strike="noStrike" cap="none">
                <a:solidFill>
                  <a:schemeClr val="dk1"/>
                </a:solidFill>
              </a:endParaRPr>
            </a:p>
          </p:txBody>
        </p:sp>
        <p:pic>
          <p:nvPicPr>
            <p:cNvPr id="392" name="Google Shape;392;p11" descr=" "/>
            <p:cNvPicPr/>
            <p:nvPr/>
          </p:nvPicPr>
          <p:blipFill>
            <a:blip r:embed="rId4">
              <a:alphaModFix/>
            </a:blip>
            <a:srcRect/>
            <a:stretch/>
          </p:blipFill>
          <p:spPr bwMode="auto">
            <a:xfrm>
              <a:off x="17782222" y="4260850"/>
              <a:ext cx="6096762" cy="12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11"/>
            <p:cNvSpPr/>
            <p:nvPr/>
          </p:nvSpPr>
          <p:spPr bwMode="auto">
            <a:xfrm>
              <a:off x="17782222" y="4394200"/>
              <a:ext cx="6223778" cy="24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Inter"/>
                <a:buNone/>
                <a:defRPr/>
              </a:pPr>
              <a:r>
                <a:rPr lang="en-US" sz="3000" i="0" u="none" strike="noStrike" cap="none">
                  <a:solidFill>
                    <a:srgbClr val="FFFFFF"/>
                  </a:solidFill>
                </a:rPr>
                <a:t>Текст-описание    </a:t>
              </a:r>
              <a:endParaRPr sz="3000" i="0" u="none" strike="noStrike" cap="none">
                <a:solidFill>
                  <a:schemeClr val="dk1"/>
                </a:solidFill>
              </a:endParaRPr>
            </a:p>
          </p:txBody>
        </p:sp>
      </p:grpSp>
      <p:sp>
        <p:nvSpPr>
          <p:cNvPr id="394" name="Google Shape;394;p11"/>
          <p:cNvSpPr>
            <a:spLocks noGrp="1"/>
          </p:cNvSpPr>
          <p:nvPr>
            <p:ph type="pic" idx="2"/>
          </p:nvPr>
        </p:nvSpPr>
        <p:spPr bwMode="auto">
          <a:xfrm>
            <a:off x="10262925" y="2641900"/>
            <a:ext cx="4030200" cy="8724000"/>
          </a:xfrm>
          <a:prstGeom prst="roundRect">
            <a:avLst>
              <a:gd name="adj" fmla="val 9711"/>
            </a:avLst>
          </a:prstGeom>
          <a:noFill/>
          <a:ln>
            <a:noFill/>
          </a:ln>
        </p:spPr>
        <p:txBody>
          <a:bodyPr/>
          <a:lstStyle/>
          <a:p>
            <a:endParaRPr lang="ru-RU"/>
          </a:p>
        </p:txBody>
      </p:sp>
      <p:pic>
        <p:nvPicPr>
          <p:cNvPr id="395" name="Google Shape;395;p11"/>
          <p:cNvPicPr/>
          <p:nvPr/>
        </p:nvPicPr>
        <p:blipFill>
          <a:blip r:embed="rId5">
            <a:alphaModFix/>
          </a:blip>
          <a:stretch/>
        </p:blipFill>
        <p:spPr bwMode="auto">
          <a:xfrm>
            <a:off x="547900" y="12623800"/>
            <a:ext cx="6832213" cy="58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11"/>
          <p:cNvPicPr/>
          <p:nvPr/>
        </p:nvPicPr>
        <p:blipFill>
          <a:blip r:embed="rId6">
            <a:alphaModFix/>
          </a:blip>
          <a:stretch/>
        </p:blipFill>
        <p:spPr bwMode="auto">
          <a:xfrm>
            <a:off x="9810707" y="2190742"/>
            <a:ext cx="4933950" cy="96393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11"/>
          <p:cNvSpPr/>
          <p:nvPr/>
        </p:nvSpPr>
        <p:spPr bwMode="auto">
          <a:xfrm>
            <a:off x="508091" y="508000"/>
            <a:ext cx="220695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Inter Medium"/>
              <a:buNone/>
              <a:defRPr/>
            </a:pPr>
            <a:r>
              <a:rPr lang="en-US" sz="8000" b="1" i="0" u="none" strike="noStrike" cap="none" dirty="0" err="1">
                <a:solidFill>
                  <a:srgbClr val="FFFFFF"/>
                </a:solidFill>
              </a:rPr>
              <a:t>Заголовок</a:t>
            </a:r>
            <a:r>
              <a:rPr lang="en-US" sz="8000" b="1" i="0" u="none" strike="noStrike" cap="none" dirty="0">
                <a:solidFill>
                  <a:srgbClr val="FFFFFF"/>
                </a:solidFill>
              </a:rPr>
              <a:t> </a:t>
            </a:r>
            <a:r>
              <a:rPr lang="en-US" sz="8000" b="1" i="0" u="none" strike="noStrike" cap="none" dirty="0" err="1">
                <a:solidFill>
                  <a:srgbClr val="FFFFFF"/>
                </a:solidFill>
              </a:rPr>
              <a:t>слайда</a:t>
            </a:r>
            <a:endParaRPr sz="8000" b="1" i="0" u="none" strike="noStrike" cap="none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144</Words>
  <Application>Microsoft Macintosh PowerPoint</Application>
  <PresentationFormat>Произвольный</PresentationFormat>
  <Paragraphs>96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Inter Medium</vt:lpstr>
      <vt:lpstr>Arial</vt:lpstr>
      <vt:lpstr>Montserrat</vt:lpstr>
      <vt:lpstr>Inter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PptxGenJS</dc:creator>
  <cp:keywords/>
  <dc:description/>
  <cp:lastModifiedBy>Microsoft Office User</cp:lastModifiedBy>
  <cp:revision>3</cp:revision>
  <dcterms:created xsi:type="dcterms:W3CDTF">2024-09-16T11:13:20Z</dcterms:created>
  <dcterms:modified xsi:type="dcterms:W3CDTF">2024-09-30T10:29:57Z</dcterms:modified>
  <cp:category/>
  <dc:identifier/>
  <cp:contentStatus/>
  <dc:language/>
  <cp:version/>
</cp:coreProperties>
</file>